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62" r:id="rId2"/>
    <p:sldId id="749" r:id="rId3"/>
    <p:sldId id="863" r:id="rId4"/>
    <p:sldId id="861" r:id="rId5"/>
    <p:sldId id="801" r:id="rId6"/>
    <p:sldId id="802" r:id="rId7"/>
    <p:sldId id="803" r:id="rId8"/>
    <p:sldId id="804" r:id="rId9"/>
    <p:sldId id="805" r:id="rId10"/>
    <p:sldId id="816" r:id="rId11"/>
    <p:sldId id="817" r:id="rId12"/>
    <p:sldId id="818" r:id="rId13"/>
    <p:sldId id="837" r:id="rId14"/>
    <p:sldId id="862" r:id="rId15"/>
    <p:sldId id="838" r:id="rId16"/>
    <p:sldId id="839" r:id="rId17"/>
    <p:sldId id="840" r:id="rId18"/>
    <p:sldId id="841" r:id="rId19"/>
    <p:sldId id="842" r:id="rId20"/>
    <p:sldId id="843" r:id="rId21"/>
    <p:sldId id="844" r:id="rId22"/>
    <p:sldId id="845" r:id="rId23"/>
    <p:sldId id="846" r:id="rId24"/>
    <p:sldId id="847" r:id="rId25"/>
    <p:sldId id="848" r:id="rId26"/>
    <p:sldId id="849" r:id="rId27"/>
    <p:sldId id="850" r:id="rId28"/>
    <p:sldId id="851" r:id="rId29"/>
    <p:sldId id="852" r:id="rId30"/>
    <p:sldId id="853" r:id="rId31"/>
    <p:sldId id="854" r:id="rId32"/>
    <p:sldId id="855" r:id="rId33"/>
    <p:sldId id="856" r:id="rId34"/>
    <p:sldId id="857" r:id="rId35"/>
    <p:sldId id="858" r:id="rId36"/>
    <p:sldId id="859" r:id="rId37"/>
    <p:sldId id="860" r:id="rId3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66"/>
    <a:srgbClr val="66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9"/>
    <p:restoredTop sz="96154"/>
  </p:normalViewPr>
  <p:slideViewPr>
    <p:cSldViewPr>
      <p:cViewPr varScale="1">
        <p:scale>
          <a:sx n="131" d="100"/>
          <a:sy n="131" d="100"/>
        </p:scale>
        <p:origin x="10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2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2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6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12" Type="http://schemas.openxmlformats.org/officeDocument/2006/relationships/image" Target="../media/image95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Relationship Id="rId14" Type="http://schemas.openxmlformats.org/officeDocument/2006/relationships/image" Target="../media/image9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image" Target="../media/image110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12" Type="http://schemas.openxmlformats.org/officeDocument/2006/relationships/image" Target="../media/image109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11" Type="http://schemas.openxmlformats.org/officeDocument/2006/relationships/image" Target="../media/image108.wmf"/><Relationship Id="rId5" Type="http://schemas.openxmlformats.org/officeDocument/2006/relationships/image" Target="../media/image102.wmf"/><Relationship Id="rId15" Type="http://schemas.openxmlformats.org/officeDocument/2006/relationships/image" Target="../media/image112.wmf"/><Relationship Id="rId10" Type="http://schemas.openxmlformats.org/officeDocument/2006/relationships/image" Target="../media/image107.wmf"/><Relationship Id="rId4" Type="http://schemas.openxmlformats.org/officeDocument/2006/relationships/image" Target="../media/image101.wmf"/><Relationship Id="rId9" Type="http://schemas.openxmlformats.org/officeDocument/2006/relationships/image" Target="../media/image106.wmf"/><Relationship Id="rId14" Type="http://schemas.openxmlformats.org/officeDocument/2006/relationships/image" Target="../media/image11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e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e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3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image" Target="../media/image144.w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12" Type="http://schemas.openxmlformats.org/officeDocument/2006/relationships/image" Target="../media/image143.wmf"/><Relationship Id="rId2" Type="http://schemas.openxmlformats.org/officeDocument/2006/relationships/image" Target="../media/image133.wmf"/><Relationship Id="rId1" Type="http://schemas.openxmlformats.org/officeDocument/2006/relationships/image" Target="../media/image2.wmf"/><Relationship Id="rId6" Type="http://schemas.openxmlformats.org/officeDocument/2006/relationships/image" Target="../media/image137.wmf"/><Relationship Id="rId11" Type="http://schemas.openxmlformats.org/officeDocument/2006/relationships/image" Target="../media/image142.wmf"/><Relationship Id="rId5" Type="http://schemas.openxmlformats.org/officeDocument/2006/relationships/image" Target="../media/image136.wmf"/><Relationship Id="rId10" Type="http://schemas.openxmlformats.org/officeDocument/2006/relationships/image" Target="../media/image141.wmf"/><Relationship Id="rId4" Type="http://schemas.openxmlformats.org/officeDocument/2006/relationships/image" Target="../media/image135.wmf"/><Relationship Id="rId9" Type="http://schemas.openxmlformats.org/officeDocument/2006/relationships/image" Target="../media/image140.wmf"/><Relationship Id="rId14" Type="http://schemas.openxmlformats.org/officeDocument/2006/relationships/image" Target="../media/image1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image" Target="../media/image157.wmf"/><Relationship Id="rId3" Type="http://schemas.openxmlformats.org/officeDocument/2006/relationships/image" Target="../media/image147.wmf"/><Relationship Id="rId7" Type="http://schemas.openxmlformats.org/officeDocument/2006/relationships/image" Target="../media/image151.wmf"/><Relationship Id="rId12" Type="http://schemas.openxmlformats.org/officeDocument/2006/relationships/image" Target="../media/image156.wmf"/><Relationship Id="rId2" Type="http://schemas.openxmlformats.org/officeDocument/2006/relationships/image" Target="../media/image146.wmf"/><Relationship Id="rId1" Type="http://schemas.openxmlformats.org/officeDocument/2006/relationships/image" Target="../media/image2.wmf"/><Relationship Id="rId6" Type="http://schemas.openxmlformats.org/officeDocument/2006/relationships/image" Target="../media/image150.wmf"/><Relationship Id="rId11" Type="http://schemas.openxmlformats.org/officeDocument/2006/relationships/image" Target="../media/image155.wmf"/><Relationship Id="rId5" Type="http://schemas.openxmlformats.org/officeDocument/2006/relationships/image" Target="../media/image149.wmf"/><Relationship Id="rId15" Type="http://schemas.openxmlformats.org/officeDocument/2006/relationships/image" Target="../media/image159.wmf"/><Relationship Id="rId10" Type="http://schemas.openxmlformats.org/officeDocument/2006/relationships/image" Target="../media/image154.wmf"/><Relationship Id="rId4" Type="http://schemas.openxmlformats.org/officeDocument/2006/relationships/image" Target="../media/image148.wmf"/><Relationship Id="rId9" Type="http://schemas.openxmlformats.org/officeDocument/2006/relationships/image" Target="../media/image153.wmf"/><Relationship Id="rId14" Type="http://schemas.openxmlformats.org/officeDocument/2006/relationships/image" Target="../media/image158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wmf"/><Relationship Id="rId3" Type="http://schemas.openxmlformats.org/officeDocument/2006/relationships/image" Target="../media/image168.wmf"/><Relationship Id="rId7" Type="http://schemas.openxmlformats.org/officeDocument/2006/relationships/image" Target="../media/image172.png"/><Relationship Id="rId12" Type="http://schemas.openxmlformats.org/officeDocument/2006/relationships/image" Target="../media/image177.wmf"/><Relationship Id="rId2" Type="http://schemas.openxmlformats.org/officeDocument/2006/relationships/image" Target="../media/image167.wmf"/><Relationship Id="rId1" Type="http://schemas.openxmlformats.org/officeDocument/2006/relationships/image" Target="../media/image2.wmf"/><Relationship Id="rId6" Type="http://schemas.openxmlformats.org/officeDocument/2006/relationships/image" Target="../media/image171.wmf"/><Relationship Id="rId11" Type="http://schemas.openxmlformats.org/officeDocument/2006/relationships/image" Target="../media/image176.wmf"/><Relationship Id="rId5" Type="http://schemas.openxmlformats.org/officeDocument/2006/relationships/image" Target="../media/image170.wmf"/><Relationship Id="rId10" Type="http://schemas.openxmlformats.org/officeDocument/2006/relationships/image" Target="../media/image175.wmf"/><Relationship Id="rId4" Type="http://schemas.openxmlformats.org/officeDocument/2006/relationships/image" Target="../media/image169.wmf"/><Relationship Id="rId9" Type="http://schemas.openxmlformats.org/officeDocument/2006/relationships/image" Target="../media/image174.png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13" Type="http://schemas.openxmlformats.org/officeDocument/2006/relationships/image" Target="../media/image193.wmf"/><Relationship Id="rId3" Type="http://schemas.openxmlformats.org/officeDocument/2006/relationships/image" Target="../media/image183.wmf"/><Relationship Id="rId7" Type="http://schemas.openxmlformats.org/officeDocument/2006/relationships/image" Target="../media/image187.png"/><Relationship Id="rId12" Type="http://schemas.openxmlformats.org/officeDocument/2006/relationships/image" Target="../media/image192.wmf"/><Relationship Id="rId2" Type="http://schemas.openxmlformats.org/officeDocument/2006/relationships/image" Target="../media/image182.wmf"/><Relationship Id="rId1" Type="http://schemas.openxmlformats.org/officeDocument/2006/relationships/image" Target="../media/image2.wmf"/><Relationship Id="rId6" Type="http://schemas.openxmlformats.org/officeDocument/2006/relationships/image" Target="../media/image186.wmf"/><Relationship Id="rId11" Type="http://schemas.openxmlformats.org/officeDocument/2006/relationships/image" Target="../media/image191.wmf"/><Relationship Id="rId5" Type="http://schemas.openxmlformats.org/officeDocument/2006/relationships/image" Target="../media/image185.wmf"/><Relationship Id="rId15" Type="http://schemas.openxmlformats.org/officeDocument/2006/relationships/image" Target="../media/image195.png"/><Relationship Id="rId10" Type="http://schemas.openxmlformats.org/officeDocument/2006/relationships/image" Target="../media/image190.wmf"/><Relationship Id="rId4" Type="http://schemas.openxmlformats.org/officeDocument/2006/relationships/image" Target="../media/image184.wmf"/><Relationship Id="rId9" Type="http://schemas.openxmlformats.org/officeDocument/2006/relationships/image" Target="../media/image189.wmf"/><Relationship Id="rId14" Type="http://schemas.openxmlformats.org/officeDocument/2006/relationships/image" Target="../media/image194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13" Type="http://schemas.openxmlformats.org/officeDocument/2006/relationships/image" Target="../media/image207.wmf"/><Relationship Id="rId18" Type="http://schemas.openxmlformats.org/officeDocument/2006/relationships/image" Target="../media/image212.png"/><Relationship Id="rId3" Type="http://schemas.openxmlformats.org/officeDocument/2006/relationships/image" Target="../media/image197.wmf"/><Relationship Id="rId7" Type="http://schemas.openxmlformats.org/officeDocument/2006/relationships/image" Target="../media/image201.png"/><Relationship Id="rId12" Type="http://schemas.openxmlformats.org/officeDocument/2006/relationships/image" Target="../media/image206.wmf"/><Relationship Id="rId17" Type="http://schemas.openxmlformats.org/officeDocument/2006/relationships/image" Target="../media/image211.wmf"/><Relationship Id="rId2" Type="http://schemas.openxmlformats.org/officeDocument/2006/relationships/image" Target="../media/image196.wmf"/><Relationship Id="rId16" Type="http://schemas.openxmlformats.org/officeDocument/2006/relationships/image" Target="../media/image210.wmf"/><Relationship Id="rId1" Type="http://schemas.openxmlformats.org/officeDocument/2006/relationships/image" Target="../media/image2.wmf"/><Relationship Id="rId6" Type="http://schemas.openxmlformats.org/officeDocument/2006/relationships/image" Target="../media/image200.wmf"/><Relationship Id="rId11" Type="http://schemas.openxmlformats.org/officeDocument/2006/relationships/image" Target="../media/image205.wmf"/><Relationship Id="rId5" Type="http://schemas.openxmlformats.org/officeDocument/2006/relationships/image" Target="../media/image199.wmf"/><Relationship Id="rId15" Type="http://schemas.openxmlformats.org/officeDocument/2006/relationships/image" Target="../media/image209.wmf"/><Relationship Id="rId10" Type="http://schemas.openxmlformats.org/officeDocument/2006/relationships/image" Target="../media/image204.wmf"/><Relationship Id="rId19" Type="http://schemas.openxmlformats.org/officeDocument/2006/relationships/image" Target="../media/image213.png"/><Relationship Id="rId4" Type="http://schemas.openxmlformats.org/officeDocument/2006/relationships/image" Target="../media/image198.wmf"/><Relationship Id="rId9" Type="http://schemas.openxmlformats.org/officeDocument/2006/relationships/image" Target="../media/image203.emf"/><Relationship Id="rId14" Type="http://schemas.openxmlformats.org/officeDocument/2006/relationships/image" Target="../media/image20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18" Type="http://schemas.openxmlformats.org/officeDocument/2006/relationships/image" Target="../media/image33.png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wmf"/><Relationship Id="rId16" Type="http://schemas.openxmlformats.org/officeDocument/2006/relationships/image" Target="../media/image31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5" Type="http://schemas.openxmlformats.org/officeDocument/2006/relationships/image" Target="../media/image30.wmf"/><Relationship Id="rId10" Type="http://schemas.openxmlformats.org/officeDocument/2006/relationships/image" Target="../media/image25.png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6" Type="http://schemas.openxmlformats.org/officeDocument/2006/relationships/image" Target="../media/image51.wmf"/><Relationship Id="rId1" Type="http://schemas.openxmlformats.org/officeDocument/2006/relationships/image" Target="../media/image2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5" Type="http://schemas.openxmlformats.org/officeDocument/2006/relationships/image" Target="../media/image5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png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12" Type="http://schemas.openxmlformats.org/officeDocument/2006/relationships/image" Target="../media/image63.png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png"/><Relationship Id="rId5" Type="http://schemas.openxmlformats.org/officeDocument/2006/relationships/image" Target="../media/image56.wmf"/><Relationship Id="rId10" Type="http://schemas.openxmlformats.org/officeDocument/2006/relationships/image" Target="../media/image61.png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2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9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4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4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36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35.wmf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2.wmf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wmf"/><Relationship Id="rId18" Type="http://schemas.openxmlformats.org/officeDocument/2006/relationships/oleObject" Target="../embeddings/oleObject63.bin"/><Relationship Id="rId26" Type="http://schemas.openxmlformats.org/officeDocument/2006/relationships/oleObject" Target="../embeddings/oleObject67.bin"/><Relationship Id="rId21" Type="http://schemas.openxmlformats.org/officeDocument/2006/relationships/image" Target="../media/image43.wmf"/><Relationship Id="rId34" Type="http://schemas.openxmlformats.org/officeDocument/2006/relationships/oleObject" Target="../embeddings/oleObject71.bin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33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29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66.bin"/><Relationship Id="rId32" Type="http://schemas.openxmlformats.org/officeDocument/2006/relationships/oleObject" Target="../embeddings/oleObject70.bin"/><Relationship Id="rId37" Type="http://schemas.openxmlformats.org/officeDocument/2006/relationships/image" Target="../media/image51.wmf"/><Relationship Id="rId5" Type="http://schemas.openxmlformats.org/officeDocument/2006/relationships/oleObject" Target="../embeddings/oleObject55.bin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28" Type="http://schemas.openxmlformats.org/officeDocument/2006/relationships/oleObject" Target="../embeddings/oleObject68.bin"/><Relationship Id="rId36" Type="http://schemas.openxmlformats.org/officeDocument/2006/relationships/oleObject" Target="../embeddings/oleObject72.bin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42.wmf"/><Relationship Id="rId31" Type="http://schemas.openxmlformats.org/officeDocument/2006/relationships/image" Target="../media/image48.wmf"/><Relationship Id="rId4" Type="http://schemas.openxmlformats.org/officeDocument/2006/relationships/image" Target="../media/image2.wmf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5.bin"/><Relationship Id="rId27" Type="http://schemas.openxmlformats.org/officeDocument/2006/relationships/image" Target="../media/image46.wmf"/><Relationship Id="rId30" Type="http://schemas.openxmlformats.org/officeDocument/2006/relationships/oleObject" Target="../embeddings/oleObject69.bin"/><Relationship Id="rId35" Type="http://schemas.openxmlformats.org/officeDocument/2006/relationships/image" Target="../media/image50.wmf"/><Relationship Id="rId8" Type="http://schemas.openxmlformats.org/officeDocument/2006/relationships/oleObject" Target="../embeddings/oleObject58.bin"/><Relationship Id="rId3" Type="http://schemas.openxmlformats.org/officeDocument/2006/relationships/oleObject" Target="../embeddings/oleObject5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80.bin"/><Relationship Id="rId26" Type="http://schemas.openxmlformats.org/officeDocument/2006/relationships/oleObject" Target="../embeddings/oleObject84.bin"/><Relationship Id="rId3" Type="http://schemas.openxmlformats.org/officeDocument/2006/relationships/image" Target="../media/image65.jpeg"/><Relationship Id="rId21" Type="http://schemas.openxmlformats.org/officeDocument/2006/relationships/image" Target="../media/image60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58.wmf"/><Relationship Id="rId25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29" Type="http://schemas.openxmlformats.org/officeDocument/2006/relationships/image" Target="../media/image64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55.wmf"/><Relationship Id="rId24" Type="http://schemas.openxmlformats.org/officeDocument/2006/relationships/oleObject" Target="../embeddings/oleObject83.bin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23" Type="http://schemas.openxmlformats.org/officeDocument/2006/relationships/image" Target="../media/image61.png"/><Relationship Id="rId28" Type="http://schemas.openxmlformats.org/officeDocument/2006/relationships/oleObject" Target="../embeddings/oleObject85.bin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Relationship Id="rId27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68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1.bin"/><Relationship Id="rId11" Type="http://schemas.openxmlformats.org/officeDocument/2006/relationships/oleObject" Target="../embeddings/oleObject95.bin"/><Relationship Id="rId5" Type="http://schemas.openxmlformats.org/officeDocument/2006/relationships/image" Target="../media/image2.wmf"/><Relationship Id="rId10" Type="http://schemas.openxmlformats.org/officeDocument/2006/relationships/image" Target="../media/image66.wmf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69.jpeg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70.jpeg"/><Relationship Id="rId9" Type="http://schemas.openxmlformats.org/officeDocument/2006/relationships/oleObject" Target="../embeddings/oleObject9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73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6.bin"/><Relationship Id="rId1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8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72.wmf"/><Relationship Id="rId5" Type="http://schemas.openxmlformats.org/officeDocument/2006/relationships/oleObject" Target="../embeddings/oleObject101.bin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105.bin"/><Relationship Id="rId4" Type="http://schemas.openxmlformats.org/officeDocument/2006/relationships/image" Target="../media/image2.wmf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10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80.wmf"/><Relationship Id="rId3" Type="http://schemas.openxmlformats.org/officeDocument/2006/relationships/image" Target="../media/image83.emf"/><Relationship Id="rId21" Type="http://schemas.openxmlformats.org/officeDocument/2006/relationships/oleObject" Target="../embeddings/oleObject11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9.wmf"/><Relationship Id="rId20" Type="http://schemas.openxmlformats.org/officeDocument/2006/relationships/image" Target="../media/image81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0.bin"/><Relationship Id="rId11" Type="http://schemas.openxmlformats.org/officeDocument/2006/relationships/oleObject" Target="../embeddings/oleObject114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16.bin"/><Relationship Id="rId10" Type="http://schemas.openxmlformats.org/officeDocument/2006/relationships/image" Target="../media/image76.wmf"/><Relationship Id="rId19" Type="http://schemas.openxmlformats.org/officeDocument/2006/relationships/oleObject" Target="../embeddings/oleObject118.bin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78.wmf"/><Relationship Id="rId22" Type="http://schemas.openxmlformats.org/officeDocument/2006/relationships/image" Target="../media/image8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125.bin"/><Relationship Id="rId18" Type="http://schemas.openxmlformats.org/officeDocument/2006/relationships/image" Target="../media/image91.wmf"/><Relationship Id="rId26" Type="http://schemas.openxmlformats.org/officeDocument/2006/relationships/image" Target="../media/image95.wmf"/><Relationship Id="rId3" Type="http://schemas.openxmlformats.org/officeDocument/2006/relationships/oleObject" Target="../embeddings/oleObject120.bin"/><Relationship Id="rId21" Type="http://schemas.openxmlformats.org/officeDocument/2006/relationships/oleObject" Target="../embeddings/oleObject129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127.bin"/><Relationship Id="rId25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29" Type="http://schemas.openxmlformats.org/officeDocument/2006/relationships/oleObject" Target="../embeddings/oleObject133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124.bin"/><Relationship Id="rId24" Type="http://schemas.openxmlformats.org/officeDocument/2006/relationships/image" Target="../media/image94.wmf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23" Type="http://schemas.openxmlformats.org/officeDocument/2006/relationships/oleObject" Target="../embeddings/oleObject130.bin"/><Relationship Id="rId28" Type="http://schemas.openxmlformats.org/officeDocument/2006/relationships/image" Target="../media/image96.wmf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128.bin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Relationship Id="rId27" Type="http://schemas.openxmlformats.org/officeDocument/2006/relationships/oleObject" Target="../embeddings/oleObject132.bin"/><Relationship Id="rId30" Type="http://schemas.openxmlformats.org/officeDocument/2006/relationships/image" Target="../media/image9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wmf"/><Relationship Id="rId18" Type="http://schemas.openxmlformats.org/officeDocument/2006/relationships/oleObject" Target="../embeddings/oleObject141.bin"/><Relationship Id="rId26" Type="http://schemas.openxmlformats.org/officeDocument/2006/relationships/oleObject" Target="../embeddings/oleObject145.bin"/><Relationship Id="rId3" Type="http://schemas.openxmlformats.org/officeDocument/2006/relationships/oleObject" Target="../embeddings/oleObject134.bin"/><Relationship Id="rId21" Type="http://schemas.openxmlformats.org/officeDocument/2006/relationships/image" Target="../media/image106.wmf"/><Relationship Id="rId34" Type="http://schemas.openxmlformats.org/officeDocument/2006/relationships/image" Target="../media/image114.e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138.bin"/><Relationship Id="rId17" Type="http://schemas.openxmlformats.org/officeDocument/2006/relationships/image" Target="../media/image104.wmf"/><Relationship Id="rId25" Type="http://schemas.openxmlformats.org/officeDocument/2006/relationships/image" Target="../media/image108.wmf"/><Relationship Id="rId33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0.bin"/><Relationship Id="rId20" Type="http://schemas.openxmlformats.org/officeDocument/2006/relationships/oleObject" Target="../embeddings/oleObject142.bin"/><Relationship Id="rId29" Type="http://schemas.openxmlformats.org/officeDocument/2006/relationships/image" Target="../media/image110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01.wmf"/><Relationship Id="rId24" Type="http://schemas.openxmlformats.org/officeDocument/2006/relationships/oleObject" Target="../embeddings/oleObject144.bin"/><Relationship Id="rId32" Type="http://schemas.openxmlformats.org/officeDocument/2006/relationships/oleObject" Target="../embeddings/oleObject148.bin"/><Relationship Id="rId5" Type="http://schemas.openxmlformats.org/officeDocument/2006/relationships/image" Target="../media/image113.jpeg"/><Relationship Id="rId15" Type="http://schemas.openxmlformats.org/officeDocument/2006/relationships/image" Target="../media/image103.wmf"/><Relationship Id="rId23" Type="http://schemas.openxmlformats.org/officeDocument/2006/relationships/image" Target="../media/image107.wmf"/><Relationship Id="rId28" Type="http://schemas.openxmlformats.org/officeDocument/2006/relationships/oleObject" Target="../embeddings/oleObject146.bin"/><Relationship Id="rId10" Type="http://schemas.openxmlformats.org/officeDocument/2006/relationships/oleObject" Target="../embeddings/oleObject137.bin"/><Relationship Id="rId19" Type="http://schemas.openxmlformats.org/officeDocument/2006/relationships/image" Target="../media/image105.wmf"/><Relationship Id="rId31" Type="http://schemas.openxmlformats.org/officeDocument/2006/relationships/image" Target="../media/image111.wmf"/><Relationship Id="rId4" Type="http://schemas.openxmlformats.org/officeDocument/2006/relationships/image" Target="../media/image98.wmf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39.bin"/><Relationship Id="rId22" Type="http://schemas.openxmlformats.org/officeDocument/2006/relationships/oleObject" Target="../embeddings/oleObject143.bin"/><Relationship Id="rId27" Type="http://schemas.openxmlformats.org/officeDocument/2006/relationships/image" Target="../media/image109.wmf"/><Relationship Id="rId30" Type="http://schemas.openxmlformats.org/officeDocument/2006/relationships/oleObject" Target="../embeddings/oleObject147.bin"/><Relationship Id="rId8" Type="http://schemas.openxmlformats.org/officeDocument/2006/relationships/oleObject" Target="../embeddings/oleObject13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2.bin"/><Relationship Id="rId12" Type="http://schemas.openxmlformats.org/officeDocument/2006/relationships/image" Target="../media/image1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116.wmf"/><Relationship Id="rId5" Type="http://schemas.openxmlformats.org/officeDocument/2006/relationships/oleObject" Target="../embeddings/oleObject150.bin"/><Relationship Id="rId10" Type="http://schemas.openxmlformats.org/officeDocument/2006/relationships/oleObject" Target="../embeddings/oleObject154.bin"/><Relationship Id="rId4" Type="http://schemas.openxmlformats.org/officeDocument/2006/relationships/image" Target="../media/image2.wmf"/><Relationship Id="rId9" Type="http://schemas.openxmlformats.org/officeDocument/2006/relationships/image" Target="../media/image11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2.emf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8.bin"/><Relationship Id="rId12" Type="http://schemas.openxmlformats.org/officeDocument/2006/relationships/image" Target="../media/image1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57.bin"/><Relationship Id="rId11" Type="http://schemas.openxmlformats.org/officeDocument/2006/relationships/image" Target="../media/image120.emf"/><Relationship Id="rId5" Type="http://schemas.openxmlformats.org/officeDocument/2006/relationships/oleObject" Target="../embeddings/oleObject156.bin"/><Relationship Id="rId10" Type="http://schemas.openxmlformats.org/officeDocument/2006/relationships/image" Target="../media/image119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59.bin"/><Relationship Id="rId14" Type="http://schemas.openxmlformats.org/officeDocument/2006/relationships/image" Target="../media/image12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3" Type="http://schemas.openxmlformats.org/officeDocument/2006/relationships/image" Target="../media/image124.jpeg"/><Relationship Id="rId7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61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6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65.bin"/><Relationship Id="rId11" Type="http://schemas.openxmlformats.org/officeDocument/2006/relationships/image" Target="../media/image126.emf"/><Relationship Id="rId5" Type="http://schemas.openxmlformats.org/officeDocument/2006/relationships/oleObject" Target="../embeddings/oleObject164.bin"/><Relationship Id="rId10" Type="http://schemas.openxmlformats.org/officeDocument/2006/relationships/image" Target="../media/image125.emf"/><Relationship Id="rId4" Type="http://schemas.openxmlformats.org/officeDocument/2006/relationships/image" Target="../media/image2.wmf"/><Relationship Id="rId9" Type="http://schemas.openxmlformats.org/officeDocument/2006/relationships/image" Target="../media/image1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69.bin"/><Relationship Id="rId5" Type="http://schemas.openxmlformats.org/officeDocument/2006/relationships/oleObject" Target="../embeddings/oleObject168.bin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3" Type="http://schemas.openxmlformats.org/officeDocument/2006/relationships/image" Target="../media/image127.jpeg"/><Relationship Id="rId7" Type="http://schemas.openxmlformats.org/officeDocument/2006/relationships/oleObject" Target="../embeddings/oleObject1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7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3" Type="http://schemas.openxmlformats.org/officeDocument/2006/relationships/image" Target="../media/image128.jpeg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7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7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81.bin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85.bin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3" Type="http://schemas.openxmlformats.org/officeDocument/2006/relationships/image" Target="../media/image129.jpeg"/><Relationship Id="rId7" Type="http://schemas.openxmlformats.org/officeDocument/2006/relationships/oleObject" Target="../embeddings/oleObject1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88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8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3" Type="http://schemas.openxmlformats.org/officeDocument/2006/relationships/image" Target="../media/image129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92.bin"/><Relationship Id="rId5" Type="http://schemas.openxmlformats.org/officeDocument/2006/relationships/image" Target="../media/image130.wmf"/><Relationship Id="rId10" Type="http://schemas.openxmlformats.org/officeDocument/2006/relationships/oleObject" Target="../embeddings/oleObject195.bin"/><Relationship Id="rId4" Type="http://schemas.openxmlformats.org/officeDocument/2006/relationships/oleObject" Target="../embeddings/oleObject191.bin"/><Relationship Id="rId9" Type="http://schemas.openxmlformats.org/officeDocument/2006/relationships/oleObject" Target="../embeddings/oleObject19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13" Type="http://schemas.openxmlformats.org/officeDocument/2006/relationships/image" Target="../media/image132.emf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9.bin"/><Relationship Id="rId12" Type="http://schemas.openxmlformats.org/officeDocument/2006/relationships/image" Target="../media/image1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98.bin"/><Relationship Id="rId11" Type="http://schemas.openxmlformats.org/officeDocument/2006/relationships/image" Target="../media/image126.emf"/><Relationship Id="rId5" Type="http://schemas.openxmlformats.org/officeDocument/2006/relationships/oleObject" Target="../embeddings/oleObject197.bin"/><Relationship Id="rId10" Type="http://schemas.openxmlformats.org/officeDocument/2006/relationships/image" Target="../media/image125.emf"/><Relationship Id="rId4" Type="http://schemas.openxmlformats.org/officeDocument/2006/relationships/image" Target="../media/image2.wmf"/><Relationship Id="rId9" Type="http://schemas.openxmlformats.org/officeDocument/2006/relationships/image" Target="../media/image123.e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.wmf"/><Relationship Id="rId18" Type="http://schemas.openxmlformats.org/officeDocument/2006/relationships/oleObject" Target="../embeddings/oleObject209.bin"/><Relationship Id="rId26" Type="http://schemas.openxmlformats.org/officeDocument/2006/relationships/oleObject" Target="../embeddings/oleObject213.bin"/><Relationship Id="rId3" Type="http://schemas.openxmlformats.org/officeDocument/2006/relationships/oleObject" Target="../embeddings/oleObject200.bin"/><Relationship Id="rId21" Type="http://schemas.openxmlformats.org/officeDocument/2006/relationships/image" Target="../media/image139.wmf"/><Relationship Id="rId7" Type="http://schemas.openxmlformats.org/officeDocument/2006/relationships/oleObject" Target="../embeddings/oleObject203.bin"/><Relationship Id="rId12" Type="http://schemas.openxmlformats.org/officeDocument/2006/relationships/oleObject" Target="../embeddings/oleObject206.bin"/><Relationship Id="rId17" Type="http://schemas.openxmlformats.org/officeDocument/2006/relationships/image" Target="../media/image137.wmf"/><Relationship Id="rId25" Type="http://schemas.openxmlformats.org/officeDocument/2006/relationships/image" Target="../media/image141.wmf"/><Relationship Id="rId33" Type="http://schemas.openxmlformats.org/officeDocument/2006/relationships/image" Target="../media/image1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8.bin"/><Relationship Id="rId20" Type="http://schemas.openxmlformats.org/officeDocument/2006/relationships/oleObject" Target="../embeddings/oleObject210.bin"/><Relationship Id="rId29" Type="http://schemas.openxmlformats.org/officeDocument/2006/relationships/image" Target="../media/image143.wmf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134.wmf"/><Relationship Id="rId24" Type="http://schemas.openxmlformats.org/officeDocument/2006/relationships/oleObject" Target="../embeddings/oleObject212.bin"/><Relationship Id="rId32" Type="http://schemas.openxmlformats.org/officeDocument/2006/relationships/oleObject" Target="../embeddings/oleObject216.bin"/><Relationship Id="rId5" Type="http://schemas.openxmlformats.org/officeDocument/2006/relationships/oleObject" Target="../embeddings/oleObject201.bin"/><Relationship Id="rId15" Type="http://schemas.openxmlformats.org/officeDocument/2006/relationships/image" Target="../media/image136.wmf"/><Relationship Id="rId23" Type="http://schemas.openxmlformats.org/officeDocument/2006/relationships/image" Target="../media/image140.wmf"/><Relationship Id="rId28" Type="http://schemas.openxmlformats.org/officeDocument/2006/relationships/oleObject" Target="../embeddings/oleObject214.bin"/><Relationship Id="rId10" Type="http://schemas.openxmlformats.org/officeDocument/2006/relationships/oleObject" Target="../embeddings/oleObject205.bin"/><Relationship Id="rId19" Type="http://schemas.openxmlformats.org/officeDocument/2006/relationships/image" Target="../media/image138.wmf"/><Relationship Id="rId31" Type="http://schemas.openxmlformats.org/officeDocument/2006/relationships/image" Target="../media/image144.wmf"/><Relationship Id="rId4" Type="http://schemas.openxmlformats.org/officeDocument/2006/relationships/image" Target="../media/image2.wmf"/><Relationship Id="rId9" Type="http://schemas.openxmlformats.org/officeDocument/2006/relationships/image" Target="../media/image133.wmf"/><Relationship Id="rId14" Type="http://schemas.openxmlformats.org/officeDocument/2006/relationships/oleObject" Target="../embeddings/oleObject207.bin"/><Relationship Id="rId22" Type="http://schemas.openxmlformats.org/officeDocument/2006/relationships/oleObject" Target="../embeddings/oleObject211.bin"/><Relationship Id="rId27" Type="http://schemas.openxmlformats.org/officeDocument/2006/relationships/image" Target="../media/image142.wmf"/><Relationship Id="rId30" Type="http://schemas.openxmlformats.org/officeDocument/2006/relationships/oleObject" Target="../embeddings/oleObject215.bin"/><Relationship Id="rId8" Type="http://schemas.openxmlformats.org/officeDocument/2006/relationships/oleObject" Target="../embeddings/oleObject204.bin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23.bin"/><Relationship Id="rId18" Type="http://schemas.openxmlformats.org/officeDocument/2006/relationships/image" Target="../media/image150.wmf"/><Relationship Id="rId26" Type="http://schemas.openxmlformats.org/officeDocument/2006/relationships/image" Target="../media/image154.wmf"/><Relationship Id="rId39" Type="http://schemas.openxmlformats.org/officeDocument/2006/relationships/image" Target="../media/image163.emf"/><Relationship Id="rId21" Type="http://schemas.openxmlformats.org/officeDocument/2006/relationships/oleObject" Target="../embeddings/oleObject227.bin"/><Relationship Id="rId34" Type="http://schemas.openxmlformats.org/officeDocument/2006/relationships/image" Target="../media/image158.wmf"/><Relationship Id="rId42" Type="http://schemas.openxmlformats.org/officeDocument/2006/relationships/image" Target="../media/image166.emf"/><Relationship Id="rId7" Type="http://schemas.openxmlformats.org/officeDocument/2006/relationships/oleObject" Target="../embeddings/oleObject2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9.wmf"/><Relationship Id="rId20" Type="http://schemas.openxmlformats.org/officeDocument/2006/relationships/image" Target="../media/image151.wmf"/><Relationship Id="rId29" Type="http://schemas.openxmlformats.org/officeDocument/2006/relationships/oleObject" Target="../embeddings/oleObject231.bin"/><Relationship Id="rId41" Type="http://schemas.openxmlformats.org/officeDocument/2006/relationships/image" Target="../media/image165.e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18.bin"/><Relationship Id="rId11" Type="http://schemas.openxmlformats.org/officeDocument/2006/relationships/oleObject" Target="../embeddings/oleObject222.bin"/><Relationship Id="rId24" Type="http://schemas.openxmlformats.org/officeDocument/2006/relationships/image" Target="../media/image153.wmf"/><Relationship Id="rId32" Type="http://schemas.openxmlformats.org/officeDocument/2006/relationships/image" Target="../media/image157.wmf"/><Relationship Id="rId37" Type="http://schemas.openxmlformats.org/officeDocument/2006/relationships/image" Target="../media/image161.emf"/><Relationship Id="rId40" Type="http://schemas.openxmlformats.org/officeDocument/2006/relationships/image" Target="../media/image164.e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224.bin"/><Relationship Id="rId23" Type="http://schemas.openxmlformats.org/officeDocument/2006/relationships/oleObject" Target="../embeddings/oleObject228.bin"/><Relationship Id="rId28" Type="http://schemas.openxmlformats.org/officeDocument/2006/relationships/image" Target="../media/image155.wmf"/><Relationship Id="rId36" Type="http://schemas.openxmlformats.org/officeDocument/2006/relationships/image" Target="../media/image159.wmf"/><Relationship Id="rId10" Type="http://schemas.openxmlformats.org/officeDocument/2006/relationships/image" Target="../media/image146.wmf"/><Relationship Id="rId19" Type="http://schemas.openxmlformats.org/officeDocument/2006/relationships/oleObject" Target="../embeddings/oleObject226.bin"/><Relationship Id="rId31" Type="http://schemas.openxmlformats.org/officeDocument/2006/relationships/oleObject" Target="../embeddings/oleObject232.bin"/><Relationship Id="rId4" Type="http://schemas.openxmlformats.org/officeDocument/2006/relationships/oleObject" Target="../embeddings/oleObject217.bin"/><Relationship Id="rId9" Type="http://schemas.openxmlformats.org/officeDocument/2006/relationships/oleObject" Target="../embeddings/oleObject221.bin"/><Relationship Id="rId14" Type="http://schemas.openxmlformats.org/officeDocument/2006/relationships/image" Target="../media/image148.wmf"/><Relationship Id="rId22" Type="http://schemas.openxmlformats.org/officeDocument/2006/relationships/image" Target="../media/image152.wmf"/><Relationship Id="rId27" Type="http://schemas.openxmlformats.org/officeDocument/2006/relationships/oleObject" Target="../embeddings/oleObject230.bin"/><Relationship Id="rId30" Type="http://schemas.openxmlformats.org/officeDocument/2006/relationships/image" Target="../media/image156.wmf"/><Relationship Id="rId35" Type="http://schemas.openxmlformats.org/officeDocument/2006/relationships/oleObject" Target="../embeddings/oleObject234.bin"/><Relationship Id="rId8" Type="http://schemas.openxmlformats.org/officeDocument/2006/relationships/oleObject" Target="../embeddings/oleObject220.bin"/><Relationship Id="rId3" Type="http://schemas.openxmlformats.org/officeDocument/2006/relationships/image" Target="../media/image160.jpeg"/><Relationship Id="rId12" Type="http://schemas.openxmlformats.org/officeDocument/2006/relationships/image" Target="../media/image147.wmf"/><Relationship Id="rId17" Type="http://schemas.openxmlformats.org/officeDocument/2006/relationships/oleObject" Target="../embeddings/oleObject225.bin"/><Relationship Id="rId25" Type="http://schemas.openxmlformats.org/officeDocument/2006/relationships/oleObject" Target="../embeddings/oleObject229.bin"/><Relationship Id="rId33" Type="http://schemas.openxmlformats.org/officeDocument/2006/relationships/oleObject" Target="../embeddings/oleObject233.bin"/><Relationship Id="rId38" Type="http://schemas.openxmlformats.org/officeDocument/2006/relationships/image" Target="../media/image162.e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1.bin"/><Relationship Id="rId18" Type="http://schemas.openxmlformats.org/officeDocument/2006/relationships/image" Target="../media/image171.wmf"/><Relationship Id="rId26" Type="http://schemas.openxmlformats.org/officeDocument/2006/relationships/image" Target="../media/image175.wmf"/><Relationship Id="rId3" Type="http://schemas.openxmlformats.org/officeDocument/2006/relationships/image" Target="../media/image179.jpeg"/><Relationship Id="rId21" Type="http://schemas.openxmlformats.org/officeDocument/2006/relationships/oleObject" Target="../embeddings/oleObject245.bin"/><Relationship Id="rId34" Type="http://schemas.openxmlformats.org/officeDocument/2006/relationships/image" Target="../media/image181.emf"/><Relationship Id="rId7" Type="http://schemas.openxmlformats.org/officeDocument/2006/relationships/oleObject" Target="../embeddings/oleObject237.bin"/><Relationship Id="rId12" Type="http://schemas.openxmlformats.org/officeDocument/2006/relationships/image" Target="../media/image168.wmf"/><Relationship Id="rId17" Type="http://schemas.openxmlformats.org/officeDocument/2006/relationships/oleObject" Target="../embeddings/oleObject243.bin"/><Relationship Id="rId25" Type="http://schemas.openxmlformats.org/officeDocument/2006/relationships/oleObject" Target="../embeddings/oleObject247.bin"/><Relationship Id="rId33" Type="http://schemas.openxmlformats.org/officeDocument/2006/relationships/image" Target="../media/image18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0.wmf"/><Relationship Id="rId20" Type="http://schemas.openxmlformats.org/officeDocument/2006/relationships/image" Target="../media/image172.png"/><Relationship Id="rId29" Type="http://schemas.openxmlformats.org/officeDocument/2006/relationships/oleObject" Target="../embeddings/oleObject249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36.bin"/><Relationship Id="rId11" Type="http://schemas.openxmlformats.org/officeDocument/2006/relationships/oleObject" Target="../embeddings/oleObject240.bin"/><Relationship Id="rId24" Type="http://schemas.openxmlformats.org/officeDocument/2006/relationships/image" Target="../media/image174.png"/><Relationship Id="rId32" Type="http://schemas.openxmlformats.org/officeDocument/2006/relationships/image" Target="../media/image178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242.bin"/><Relationship Id="rId23" Type="http://schemas.openxmlformats.org/officeDocument/2006/relationships/oleObject" Target="../embeddings/oleObject246.bin"/><Relationship Id="rId28" Type="http://schemas.openxmlformats.org/officeDocument/2006/relationships/image" Target="../media/image176.wmf"/><Relationship Id="rId10" Type="http://schemas.openxmlformats.org/officeDocument/2006/relationships/image" Target="../media/image167.wmf"/><Relationship Id="rId19" Type="http://schemas.openxmlformats.org/officeDocument/2006/relationships/oleObject" Target="../embeddings/oleObject244.bin"/><Relationship Id="rId31" Type="http://schemas.openxmlformats.org/officeDocument/2006/relationships/oleObject" Target="../embeddings/oleObject250.bin"/><Relationship Id="rId4" Type="http://schemas.openxmlformats.org/officeDocument/2006/relationships/oleObject" Target="../embeddings/oleObject235.bin"/><Relationship Id="rId9" Type="http://schemas.openxmlformats.org/officeDocument/2006/relationships/oleObject" Target="../embeddings/oleObject239.bin"/><Relationship Id="rId14" Type="http://schemas.openxmlformats.org/officeDocument/2006/relationships/image" Target="../media/image169.wmf"/><Relationship Id="rId22" Type="http://schemas.openxmlformats.org/officeDocument/2006/relationships/image" Target="../media/image173.png"/><Relationship Id="rId27" Type="http://schemas.openxmlformats.org/officeDocument/2006/relationships/oleObject" Target="../embeddings/oleObject248.bin"/><Relationship Id="rId30" Type="http://schemas.openxmlformats.org/officeDocument/2006/relationships/image" Target="../media/image177.wmf"/><Relationship Id="rId8" Type="http://schemas.openxmlformats.org/officeDocument/2006/relationships/oleObject" Target="../embeddings/oleObject238.bin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4.wmf"/><Relationship Id="rId18" Type="http://schemas.openxmlformats.org/officeDocument/2006/relationships/oleObject" Target="../embeddings/oleObject260.bin"/><Relationship Id="rId26" Type="http://schemas.openxmlformats.org/officeDocument/2006/relationships/oleObject" Target="../embeddings/oleObject264.bin"/><Relationship Id="rId21" Type="http://schemas.openxmlformats.org/officeDocument/2006/relationships/image" Target="../media/image188.wmf"/><Relationship Id="rId34" Type="http://schemas.openxmlformats.org/officeDocument/2006/relationships/oleObject" Target="../embeddings/oleObject269.bin"/><Relationship Id="rId7" Type="http://schemas.openxmlformats.org/officeDocument/2006/relationships/oleObject" Target="../embeddings/oleObject254.bin"/><Relationship Id="rId12" Type="http://schemas.openxmlformats.org/officeDocument/2006/relationships/oleObject" Target="../embeddings/oleObject257.bin"/><Relationship Id="rId17" Type="http://schemas.openxmlformats.org/officeDocument/2006/relationships/image" Target="../media/image186.wmf"/><Relationship Id="rId25" Type="http://schemas.openxmlformats.org/officeDocument/2006/relationships/image" Target="../media/image190.wmf"/><Relationship Id="rId33" Type="http://schemas.openxmlformats.org/officeDocument/2006/relationships/oleObject" Target="../embeddings/oleObject26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9.bin"/><Relationship Id="rId20" Type="http://schemas.openxmlformats.org/officeDocument/2006/relationships/oleObject" Target="../embeddings/oleObject261.bin"/><Relationship Id="rId29" Type="http://schemas.openxmlformats.org/officeDocument/2006/relationships/image" Target="../media/image192.wmf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53.bin"/><Relationship Id="rId11" Type="http://schemas.openxmlformats.org/officeDocument/2006/relationships/image" Target="../media/image183.wmf"/><Relationship Id="rId24" Type="http://schemas.openxmlformats.org/officeDocument/2006/relationships/oleObject" Target="../embeddings/oleObject263.bin"/><Relationship Id="rId32" Type="http://schemas.openxmlformats.org/officeDocument/2006/relationships/oleObject" Target="../embeddings/oleObject267.bin"/><Relationship Id="rId37" Type="http://schemas.openxmlformats.org/officeDocument/2006/relationships/image" Target="../media/image195.png"/><Relationship Id="rId5" Type="http://schemas.openxmlformats.org/officeDocument/2006/relationships/oleObject" Target="../embeddings/oleObject252.bin"/><Relationship Id="rId15" Type="http://schemas.openxmlformats.org/officeDocument/2006/relationships/image" Target="../media/image185.wmf"/><Relationship Id="rId23" Type="http://schemas.openxmlformats.org/officeDocument/2006/relationships/image" Target="../media/image189.wmf"/><Relationship Id="rId28" Type="http://schemas.openxmlformats.org/officeDocument/2006/relationships/oleObject" Target="../embeddings/oleObject265.bin"/><Relationship Id="rId36" Type="http://schemas.openxmlformats.org/officeDocument/2006/relationships/oleObject" Target="../embeddings/oleObject270.bin"/><Relationship Id="rId10" Type="http://schemas.openxmlformats.org/officeDocument/2006/relationships/oleObject" Target="../embeddings/oleObject256.bin"/><Relationship Id="rId19" Type="http://schemas.openxmlformats.org/officeDocument/2006/relationships/image" Target="../media/image187.png"/><Relationship Id="rId31" Type="http://schemas.openxmlformats.org/officeDocument/2006/relationships/image" Target="../media/image193.wmf"/><Relationship Id="rId4" Type="http://schemas.openxmlformats.org/officeDocument/2006/relationships/image" Target="../media/image2.wmf"/><Relationship Id="rId9" Type="http://schemas.openxmlformats.org/officeDocument/2006/relationships/image" Target="../media/image182.wmf"/><Relationship Id="rId14" Type="http://schemas.openxmlformats.org/officeDocument/2006/relationships/oleObject" Target="../embeddings/oleObject258.bin"/><Relationship Id="rId22" Type="http://schemas.openxmlformats.org/officeDocument/2006/relationships/oleObject" Target="../embeddings/oleObject262.bin"/><Relationship Id="rId27" Type="http://schemas.openxmlformats.org/officeDocument/2006/relationships/image" Target="../media/image191.wmf"/><Relationship Id="rId30" Type="http://schemas.openxmlformats.org/officeDocument/2006/relationships/oleObject" Target="../embeddings/oleObject266.bin"/><Relationship Id="rId35" Type="http://schemas.openxmlformats.org/officeDocument/2006/relationships/image" Target="../media/image194.wmf"/><Relationship Id="rId8" Type="http://schemas.openxmlformats.org/officeDocument/2006/relationships/oleObject" Target="../embeddings/oleObject255.bin"/><Relationship Id="rId3" Type="http://schemas.openxmlformats.org/officeDocument/2006/relationships/oleObject" Target="../embeddings/oleObject251.bin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8.wmf"/><Relationship Id="rId18" Type="http://schemas.openxmlformats.org/officeDocument/2006/relationships/oleObject" Target="../embeddings/oleObject280.bin"/><Relationship Id="rId26" Type="http://schemas.openxmlformats.org/officeDocument/2006/relationships/oleObject" Target="../embeddings/oleObject284.bin"/><Relationship Id="rId39" Type="http://schemas.openxmlformats.org/officeDocument/2006/relationships/image" Target="../media/image210.wmf"/><Relationship Id="rId21" Type="http://schemas.openxmlformats.org/officeDocument/2006/relationships/image" Target="../media/image202.wmf"/><Relationship Id="rId34" Type="http://schemas.openxmlformats.org/officeDocument/2006/relationships/oleObject" Target="../embeddings/oleObject288.bin"/><Relationship Id="rId42" Type="http://schemas.openxmlformats.org/officeDocument/2006/relationships/oleObject" Target="../embeddings/oleObject293.bin"/><Relationship Id="rId7" Type="http://schemas.openxmlformats.org/officeDocument/2006/relationships/oleObject" Target="../embeddings/oleObject27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9.bin"/><Relationship Id="rId29" Type="http://schemas.openxmlformats.org/officeDocument/2006/relationships/image" Target="../media/image206.wmf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73.bin"/><Relationship Id="rId11" Type="http://schemas.openxmlformats.org/officeDocument/2006/relationships/image" Target="../media/image197.wmf"/><Relationship Id="rId24" Type="http://schemas.openxmlformats.org/officeDocument/2006/relationships/oleObject" Target="../embeddings/oleObject283.bin"/><Relationship Id="rId32" Type="http://schemas.openxmlformats.org/officeDocument/2006/relationships/oleObject" Target="../embeddings/oleObject287.bin"/><Relationship Id="rId37" Type="http://schemas.openxmlformats.org/officeDocument/2006/relationships/image" Target="../media/image209.wmf"/><Relationship Id="rId40" Type="http://schemas.openxmlformats.org/officeDocument/2006/relationships/oleObject" Target="../embeddings/oleObject292.bin"/><Relationship Id="rId45" Type="http://schemas.openxmlformats.org/officeDocument/2006/relationships/image" Target="../media/image213.png"/><Relationship Id="rId5" Type="http://schemas.openxmlformats.org/officeDocument/2006/relationships/oleObject" Target="../embeddings/oleObject272.bin"/><Relationship Id="rId15" Type="http://schemas.openxmlformats.org/officeDocument/2006/relationships/image" Target="../media/image199.wmf"/><Relationship Id="rId23" Type="http://schemas.openxmlformats.org/officeDocument/2006/relationships/image" Target="../media/image203.emf"/><Relationship Id="rId28" Type="http://schemas.openxmlformats.org/officeDocument/2006/relationships/oleObject" Target="../embeddings/oleObject285.bin"/><Relationship Id="rId36" Type="http://schemas.openxmlformats.org/officeDocument/2006/relationships/oleObject" Target="../embeddings/oleObject290.bin"/><Relationship Id="rId10" Type="http://schemas.openxmlformats.org/officeDocument/2006/relationships/oleObject" Target="../embeddings/oleObject276.bin"/><Relationship Id="rId19" Type="http://schemas.openxmlformats.org/officeDocument/2006/relationships/image" Target="../media/image201.png"/><Relationship Id="rId31" Type="http://schemas.openxmlformats.org/officeDocument/2006/relationships/image" Target="../media/image207.wmf"/><Relationship Id="rId44" Type="http://schemas.openxmlformats.org/officeDocument/2006/relationships/oleObject" Target="../embeddings/oleObject294.bin"/><Relationship Id="rId4" Type="http://schemas.openxmlformats.org/officeDocument/2006/relationships/image" Target="../media/image2.wmf"/><Relationship Id="rId9" Type="http://schemas.openxmlformats.org/officeDocument/2006/relationships/image" Target="../media/image196.wmf"/><Relationship Id="rId14" Type="http://schemas.openxmlformats.org/officeDocument/2006/relationships/oleObject" Target="../embeddings/oleObject278.bin"/><Relationship Id="rId22" Type="http://schemas.openxmlformats.org/officeDocument/2006/relationships/oleObject" Target="../embeddings/oleObject282.bin"/><Relationship Id="rId27" Type="http://schemas.openxmlformats.org/officeDocument/2006/relationships/image" Target="../media/image205.wmf"/><Relationship Id="rId30" Type="http://schemas.openxmlformats.org/officeDocument/2006/relationships/oleObject" Target="../embeddings/oleObject286.bin"/><Relationship Id="rId35" Type="http://schemas.openxmlformats.org/officeDocument/2006/relationships/oleObject" Target="../embeddings/oleObject289.bin"/><Relationship Id="rId43" Type="http://schemas.openxmlformats.org/officeDocument/2006/relationships/image" Target="../media/image212.png"/><Relationship Id="rId8" Type="http://schemas.openxmlformats.org/officeDocument/2006/relationships/oleObject" Target="../embeddings/oleObject275.bin"/><Relationship Id="rId3" Type="http://schemas.openxmlformats.org/officeDocument/2006/relationships/oleObject" Target="../embeddings/oleObject271.bin"/><Relationship Id="rId12" Type="http://schemas.openxmlformats.org/officeDocument/2006/relationships/oleObject" Target="../embeddings/oleObject277.bin"/><Relationship Id="rId17" Type="http://schemas.openxmlformats.org/officeDocument/2006/relationships/image" Target="../media/image200.wmf"/><Relationship Id="rId25" Type="http://schemas.openxmlformats.org/officeDocument/2006/relationships/image" Target="../media/image204.wmf"/><Relationship Id="rId33" Type="http://schemas.openxmlformats.org/officeDocument/2006/relationships/image" Target="../media/image208.wmf"/><Relationship Id="rId38" Type="http://schemas.openxmlformats.org/officeDocument/2006/relationships/oleObject" Target="../embeddings/oleObject291.bin"/><Relationship Id="rId20" Type="http://schemas.openxmlformats.org/officeDocument/2006/relationships/oleObject" Target="../embeddings/oleObject281.bin"/><Relationship Id="rId41" Type="http://schemas.openxmlformats.org/officeDocument/2006/relationships/image" Target="../media/image2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.surveyplanet.com/mw8bpHPy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oleObject" Target="../embeddings/oleObject5.bin"/><Relationship Id="rId21" Type="http://schemas.openxmlformats.org/officeDocument/2006/relationships/image" Target="../media/image9.wmf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7.wmf"/><Relationship Id="rId25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.wmf"/><Relationship Id="rId24" Type="http://schemas.openxmlformats.org/officeDocument/2006/relationships/oleObject" Target="../embeddings/oleObject17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6.wmf"/><Relationship Id="rId23" Type="http://schemas.openxmlformats.org/officeDocument/2006/relationships/image" Target="../media/image10.wmf"/><Relationship Id="rId28" Type="http://schemas.openxmlformats.org/officeDocument/2006/relationships/oleObject" Target="../embeddings/oleObject19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8.wmf"/><Relationship Id="rId31" Type="http://schemas.openxmlformats.org/officeDocument/2006/relationships/image" Target="../media/image14.emf"/><Relationship Id="rId4" Type="http://schemas.openxmlformats.org/officeDocument/2006/relationships/image" Target="../media/image2.wmf"/><Relationship Id="rId9" Type="http://schemas.openxmlformats.org/officeDocument/2006/relationships/image" Target="../media/image3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12.wmf"/><Relationship Id="rId30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4.bin"/><Relationship Id="rId18" Type="http://schemas.openxmlformats.org/officeDocument/2006/relationships/image" Target="../media/image23.wmf"/><Relationship Id="rId26" Type="http://schemas.openxmlformats.org/officeDocument/2006/relationships/image" Target="../media/image27.png"/><Relationship Id="rId21" Type="http://schemas.openxmlformats.org/officeDocument/2006/relationships/oleObject" Target="../embeddings/oleObject38.bin"/><Relationship Id="rId34" Type="http://schemas.openxmlformats.org/officeDocument/2006/relationships/image" Target="../media/image31.wmf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0.bin"/><Relationship Id="rId33" Type="http://schemas.openxmlformats.org/officeDocument/2006/relationships/oleObject" Target="../embeddings/oleObject44.bin"/><Relationship Id="rId38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29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26.wmf"/><Relationship Id="rId32" Type="http://schemas.openxmlformats.org/officeDocument/2006/relationships/image" Target="../media/image30.wmf"/><Relationship Id="rId37" Type="http://schemas.openxmlformats.org/officeDocument/2006/relationships/oleObject" Target="../embeddings/oleObject46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28" Type="http://schemas.openxmlformats.org/officeDocument/2006/relationships/image" Target="../media/image28.wmf"/><Relationship Id="rId36" Type="http://schemas.openxmlformats.org/officeDocument/2006/relationships/image" Target="../media/image32.png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37.bin"/><Relationship Id="rId31" Type="http://schemas.openxmlformats.org/officeDocument/2006/relationships/oleObject" Target="../embeddings/oleObject43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21.wmf"/><Relationship Id="rId22" Type="http://schemas.openxmlformats.org/officeDocument/2006/relationships/image" Target="../media/image25.png"/><Relationship Id="rId27" Type="http://schemas.openxmlformats.org/officeDocument/2006/relationships/oleObject" Target="../embeddings/oleObject41.bin"/><Relationship Id="rId30" Type="http://schemas.openxmlformats.org/officeDocument/2006/relationships/image" Target="../media/image29.png"/><Relationship Id="rId35" Type="http://schemas.openxmlformats.org/officeDocument/2006/relationships/oleObject" Target="../embeddings/oleObject45.bin"/><Relationship Id="rId8" Type="http://schemas.openxmlformats.org/officeDocument/2006/relationships/image" Target="../media/image18.wmf"/><Relationship Id="rId3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#23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0193" y="1447800"/>
            <a:ext cx="305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May 4,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990600" y="2133600"/>
            <a:ext cx="7772400" cy="402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dirty="0">
                <a:latin typeface="Arial Narrow" charset="0"/>
              </a:rPr>
              <a:t>CH30: Inductance</a:t>
            </a:r>
            <a:endParaRPr lang="en-US" sz="4000" dirty="0">
              <a:latin typeface="Arial Narrow" charset="0"/>
            </a:endParaRPr>
          </a:p>
          <a:p>
            <a:pPr marL="1352550" lvl="1" indent="-609600"/>
            <a:r>
              <a:rPr lang="en-US" dirty="0">
                <a:latin typeface="Arial Narrow" charset="0"/>
              </a:rPr>
              <a:t>Self Inductance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Energy Stored in the Magnetic Field</a:t>
            </a:r>
          </a:p>
          <a:p>
            <a:pPr algn="l">
              <a:buNone/>
            </a:pPr>
            <a:r>
              <a:rPr lang="en-US" dirty="0">
                <a:latin typeface="Arial Narrow" charset="0"/>
              </a:rPr>
              <a:t>CH31: Maxwell’s equations</a:t>
            </a:r>
            <a:endParaRPr lang="en-US" sz="3600" dirty="0">
              <a:latin typeface="Arial Narrow" charset="0"/>
            </a:endParaRPr>
          </a:p>
          <a:p>
            <a:pPr marL="1352550" lvl="1" indent="-609600"/>
            <a:r>
              <a:rPr lang="en-US" dirty="0">
                <a:latin typeface="Arial Narrow" charset="0"/>
              </a:rPr>
              <a:t>Expansion of Ampere’s Law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Gauss’ Law for Magnetism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Production of EM Waves</a:t>
            </a:r>
            <a:endParaRPr lang="en-US" sz="3200" dirty="0">
              <a:latin typeface="Arial Narrow" charset="0"/>
            </a:endParaRPr>
          </a:p>
          <a:p>
            <a:pPr lvl="1" indent="0">
              <a:buNone/>
            </a:pPr>
            <a:endParaRPr lang="en-US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62A6D-CD48-E741-9379-FA0A45B14ADC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477FA-3DBD-AE48-8D55-6CCB0DC816AE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C5E7C-D8A6-8447-A53A-F8F56C8C808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7E9D2-87FF-EB4F-85C2-0AC2B235B03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5C05-C93C-2C4C-B7ED-2EA0401FF965}" type="slidenum">
              <a:rPr lang="en-US"/>
              <a:pPr/>
              <a:t>10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 the Magnetic Field</a:t>
            </a:r>
          </a:p>
        </p:txBody>
      </p:sp>
      <p:graphicFrame>
        <p:nvGraphicFramePr>
          <p:cNvPr id="44441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0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4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0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4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0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4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486400"/>
          </a:xfrm>
        </p:spPr>
        <p:txBody>
          <a:bodyPr/>
          <a:lstStyle/>
          <a:p>
            <a:r>
              <a:rPr lang="en-US" dirty="0"/>
              <a:t>The work done onto the system is the same as the energy stored in the inductor when it is carrying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compared to the energy stored in a capacitor, C, when the potential difference across it is V:</a:t>
            </a:r>
          </a:p>
          <a:p>
            <a:pPr lvl="1"/>
            <a:r>
              <a:rPr lang="en-US" dirty="0"/>
              <a:t>Just like the energy stored in a capacitor is considered to reside in the electric field between its plates</a:t>
            </a:r>
          </a:p>
          <a:p>
            <a:pPr lvl="1"/>
            <a:r>
              <a:rPr lang="en-US" dirty="0"/>
              <a:t>The energy in an inductor can be considered to be stored in its magnetic field</a:t>
            </a: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0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44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58800"/>
              </p:ext>
            </p:extLst>
          </p:nvPr>
        </p:nvGraphicFramePr>
        <p:xfrm>
          <a:off x="1263650" y="2354263"/>
          <a:ext cx="140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04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444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354263"/>
                        <a:ext cx="1403350" cy="846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091393"/>
              </p:ext>
            </p:extLst>
          </p:nvPr>
        </p:nvGraphicFramePr>
        <p:xfrm>
          <a:off x="6705600" y="396240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05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444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962400"/>
                        <a:ext cx="492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3124200" y="2438400"/>
            <a:ext cx="2895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Energy Stored in a magnetic field inside an inductor</a:t>
            </a:r>
          </a:p>
        </p:txBody>
      </p:sp>
      <p:graphicFrame>
        <p:nvGraphicFramePr>
          <p:cNvPr id="4444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259993"/>
              </p:ext>
            </p:extLst>
          </p:nvPr>
        </p:nvGraphicFramePr>
        <p:xfrm>
          <a:off x="7162800" y="3733800"/>
          <a:ext cx="750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06" name="Equation" r:id="rId12" imgW="406080" imgH="368280" progId="Equation.DSMT4">
                  <p:embed/>
                </p:oleObj>
              </mc:Choice>
              <mc:Fallback>
                <p:oleObj name="Equation" r:id="rId12" imgW="406080" imgH="368280" progId="Equation.DSMT4">
                  <p:embed/>
                  <p:pic>
                    <p:nvPicPr>
                      <p:cNvPr id="4444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750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73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CB6-3F3B-BC4A-BBA7-2E93AAD266F4}" type="slidenum">
              <a:rPr lang="en-US"/>
              <a:pPr/>
              <a:t>11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Stored Energy in terms of B</a:t>
            </a: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9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5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9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5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9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54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how is the stored energy written in terms of magnetic field B?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Inductance of an ideal solenoid without the fringe effect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magnetic field in a solenoid 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stored in an inductor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density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formula is valid in any region of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ferromagnetic material is present, 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baseline="-25000" dirty="0"/>
              <a:t>0</a:t>
            </a:r>
            <a:r>
              <a:rPr lang="en-US" sz="2400" dirty="0"/>
              <a:t> becomes </a:t>
            </a:r>
            <a:r>
              <a:rPr lang="en-US" sz="2400" dirty="0" err="1">
                <a:latin typeface="Symbol" charset="2"/>
              </a:rPr>
              <a:t>μ</a:t>
            </a:r>
            <a:r>
              <a:rPr lang="en-US" sz="2400" dirty="0"/>
              <a:t>.   </a:t>
            </a:r>
          </a:p>
        </p:txBody>
      </p:sp>
      <p:graphicFrame>
        <p:nvGraphicFramePr>
          <p:cNvPr id="44544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9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54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1143000" y="1539875"/>
          <a:ext cx="582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00" name="Equation" r:id="rId8" imgW="241200" imgH="152280" progId="Equation.DSMT4">
                  <p:embed/>
                </p:oleObj>
              </mc:Choice>
              <mc:Fallback>
                <p:oleObj name="Equation" r:id="rId8" imgW="241200" imgH="152280" progId="Equation.DSMT4">
                  <p:embed/>
                  <p:pic>
                    <p:nvPicPr>
                      <p:cNvPr id="4454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39875"/>
                        <a:ext cx="582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 noChangeAspect="1"/>
          </p:cNvGraphicFramePr>
          <p:nvPr/>
        </p:nvGraphicFramePr>
        <p:xfrm>
          <a:off x="4953000" y="20018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01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4454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018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10"/>
          <p:cNvGraphicFramePr>
            <a:graphicFrameLocks noChangeAspect="1"/>
          </p:cNvGraphicFramePr>
          <p:nvPr/>
        </p:nvGraphicFramePr>
        <p:xfrm>
          <a:off x="1066800" y="2986088"/>
          <a:ext cx="552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02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4454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86088"/>
                        <a:ext cx="552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1143000" y="4267200"/>
          <a:ext cx="517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03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4454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517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2"/>
          <p:cNvGraphicFramePr>
            <a:graphicFrameLocks noChangeAspect="1"/>
          </p:cNvGraphicFramePr>
          <p:nvPr/>
        </p:nvGraphicFramePr>
        <p:xfrm>
          <a:off x="6616700" y="2667000"/>
          <a:ext cx="1689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04" name="Equation" r:id="rId16" imgW="761760" imgH="431640" progId="Equation.DSMT4">
                  <p:embed/>
                </p:oleObj>
              </mc:Choice>
              <mc:Fallback>
                <p:oleObj name="Equation" r:id="rId16" imgW="761760" imgH="431640" progId="Equation.DSMT4">
                  <p:embed/>
                  <p:pic>
                    <p:nvPicPr>
                      <p:cNvPr id="4454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2667000"/>
                        <a:ext cx="1689100" cy="957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6629400" y="3810000"/>
          <a:ext cx="1266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05" name="Equation" r:id="rId18" imgW="558720" imgH="431640" progId="Equation.DSMT4">
                  <p:embed/>
                </p:oleObj>
              </mc:Choice>
              <mc:Fallback>
                <p:oleObj name="Equation" r:id="rId18" imgW="558720" imgH="431640" progId="Equation.DSMT4">
                  <p:embed/>
                  <p:pic>
                    <p:nvPicPr>
                      <p:cNvPr id="4454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0"/>
                        <a:ext cx="1266825" cy="974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4"/>
          <p:cNvGraphicFramePr>
            <a:graphicFrameLocks noChangeAspect="1"/>
          </p:cNvGraphicFramePr>
          <p:nvPr/>
        </p:nvGraphicFramePr>
        <p:xfrm>
          <a:off x="1676400" y="1447800"/>
          <a:ext cx="1382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06" name="Equation" r:id="rId20" imgW="571320" imgH="228600" progId="Equation.DSMT4">
                  <p:embed/>
                </p:oleObj>
              </mc:Choice>
              <mc:Fallback>
                <p:oleObj name="Equation" r:id="rId20" imgW="571320" imgH="228600" progId="Equation.DSMT4">
                  <p:embed/>
                  <p:pic>
                    <p:nvPicPr>
                      <p:cNvPr id="4454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1382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5" name="Object 15"/>
          <p:cNvGraphicFramePr>
            <a:graphicFrameLocks noChangeAspect="1"/>
          </p:cNvGraphicFramePr>
          <p:nvPr/>
        </p:nvGraphicFramePr>
        <p:xfrm>
          <a:off x="5473700" y="1962150"/>
          <a:ext cx="1104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07" name="Equation" r:id="rId22" imgW="469800" imgH="203040" progId="Equation.DSMT4">
                  <p:embed/>
                </p:oleObj>
              </mc:Choice>
              <mc:Fallback>
                <p:oleObj name="Equation" r:id="rId22" imgW="469800" imgH="203040" progId="Equation.DSMT4">
                  <p:embed/>
                  <p:pic>
                    <p:nvPicPr>
                      <p:cNvPr id="4454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962150"/>
                        <a:ext cx="1104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1576388" y="2776538"/>
          <a:ext cx="1000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08" name="Equation" r:id="rId24" imgW="482400" imgH="368280" progId="Equation.DSMT4">
                  <p:embed/>
                </p:oleObj>
              </mc:Choice>
              <mc:Fallback>
                <p:oleObj name="Equation" r:id="rId24" imgW="482400" imgH="368280" progId="Equation.DSMT4">
                  <p:embed/>
                  <p:pic>
                    <p:nvPicPr>
                      <p:cNvPr id="4454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776538"/>
                        <a:ext cx="1000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571750" y="2749550"/>
          <a:ext cx="1238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09" name="Equation" r:id="rId26" imgW="596880" imgH="393480" progId="Equation.DSMT4">
                  <p:embed/>
                </p:oleObj>
              </mc:Choice>
              <mc:Fallback>
                <p:oleObj name="Equation" r:id="rId26" imgW="596880" imgH="393480" progId="Equation.DSMT4">
                  <p:embed/>
                  <p:pic>
                    <p:nvPicPr>
                      <p:cNvPr id="44545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749550"/>
                        <a:ext cx="12382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5016500" y="2709863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10" name="Equation" r:id="rId28" imgW="520560" imgH="431640" progId="Equation.DSMT4">
                  <p:embed/>
                </p:oleObj>
              </mc:Choice>
              <mc:Fallback>
                <p:oleObj name="Equation" r:id="rId28" imgW="520560" imgH="431640" progId="Equation.DSMT4">
                  <p:embed/>
                  <p:pic>
                    <p:nvPicPr>
                      <p:cNvPr id="4454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709863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3733800" y="2667000"/>
          <a:ext cx="134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11" name="Equation" r:id="rId30" imgW="647640" imgH="482400" progId="Equation.DSMT4">
                  <p:embed/>
                </p:oleObj>
              </mc:Choice>
              <mc:Fallback>
                <p:oleObj name="Equation" r:id="rId30" imgW="647640" imgH="482400" progId="Equation.DSMT4">
                  <p:embed/>
                  <p:pic>
                    <p:nvPicPr>
                      <p:cNvPr id="44545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67000"/>
                        <a:ext cx="134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181600" y="4267200"/>
            <a:ext cx="106838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Volume V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13325" y="2895600"/>
            <a:ext cx="1379538" cy="1233488"/>
            <a:chOff x="3158" y="2208"/>
            <a:chExt cx="869" cy="777"/>
          </a:xfrm>
        </p:grpSpPr>
        <p:sp>
          <p:nvSpPr>
            <p:cNvPr id="445462" name="Oval 22"/>
            <p:cNvSpPr>
              <a:spLocks noChangeArrowheads="1"/>
            </p:cNvSpPr>
            <p:nvPr/>
          </p:nvSpPr>
          <p:spPr bwMode="auto">
            <a:xfrm>
              <a:off x="3600" y="2208"/>
              <a:ext cx="24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5463" name="Text Box 23"/>
            <p:cNvSpPr txBox="1">
              <a:spLocks noChangeArrowheads="1"/>
            </p:cNvSpPr>
            <p:nvPr/>
          </p:nvSpPr>
          <p:spPr bwMode="auto">
            <a:xfrm>
              <a:off x="3158" y="2736"/>
              <a:ext cx="869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445464" name="AutoShape 24"/>
            <p:cNvCxnSpPr>
              <a:cxnSpLocks noChangeShapeType="1"/>
              <a:stCxn id="445462" idx="4"/>
              <a:endCxn id="445463" idx="0"/>
            </p:cNvCxnSpPr>
            <p:nvPr/>
          </p:nvCxnSpPr>
          <p:spPr bwMode="auto">
            <a:xfrm rot="5400000">
              <a:off x="3546" y="2552"/>
              <a:ext cx="222" cy="12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</p:cxnSp>
      </p:grpSp>
      <p:graphicFrame>
        <p:nvGraphicFramePr>
          <p:cNvPr id="445465" name="Object 25"/>
          <p:cNvGraphicFramePr>
            <a:graphicFrameLocks noChangeAspect="1"/>
          </p:cNvGraphicFramePr>
          <p:nvPr/>
        </p:nvGraphicFramePr>
        <p:xfrm>
          <a:off x="1676400" y="3962400"/>
          <a:ext cx="661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12" name="Equation" r:id="rId32" imgW="291960" imgH="368280" progId="Equation.DSMT4">
                  <p:embed/>
                </p:oleObj>
              </mc:Choice>
              <mc:Fallback>
                <p:oleObj name="Equation" r:id="rId32" imgW="291960" imgH="368280" progId="Equation.DSMT4">
                  <p:embed/>
                  <p:pic>
                    <p:nvPicPr>
                      <p:cNvPr id="44546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6619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6" name="Object 26"/>
          <p:cNvGraphicFramePr>
            <a:graphicFrameLocks noChangeAspect="1"/>
          </p:cNvGraphicFramePr>
          <p:nvPr/>
        </p:nvGraphicFramePr>
        <p:xfrm>
          <a:off x="2286000" y="3962400"/>
          <a:ext cx="749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13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44546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749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7" name="Object 27"/>
          <p:cNvGraphicFramePr>
            <a:graphicFrameLocks noChangeAspect="1"/>
          </p:cNvGraphicFramePr>
          <p:nvPr/>
        </p:nvGraphicFramePr>
        <p:xfrm>
          <a:off x="3005138" y="3886200"/>
          <a:ext cx="804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14" name="Equation" r:id="rId36" imgW="355320" imgH="431640" progId="Equation.DSMT4">
                  <p:embed/>
                </p:oleObj>
              </mc:Choice>
              <mc:Fallback>
                <p:oleObj name="Equation" r:id="rId36" imgW="355320" imgH="431640" progId="Equation.DSMT4">
                  <p:embed/>
                  <p:pic>
                    <p:nvPicPr>
                      <p:cNvPr id="44546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886200"/>
                        <a:ext cx="804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914400" y="5715000"/>
            <a:ext cx="313905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volume does </a:t>
            </a:r>
            <a:r>
              <a:rPr lang="en-US" sz="1800" b="1" dirty="0">
                <a:solidFill>
                  <a:srgbClr val="CC0000"/>
                </a:solidFill>
                <a:latin typeface="Monotype Corsiva"/>
                <a:cs typeface="Monotype Corsiva"/>
              </a:rPr>
              <a:t>Al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represent?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4259263" y="5729287"/>
            <a:ext cx="2955925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volume inside a solenoid!!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8075613" y="4100513"/>
            <a:ext cx="104775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 density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8534400" y="2971800"/>
            <a:ext cx="33813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2293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994-1649-0642-AD51-15D3F02705BE}" type="slidenum">
              <a:rPr lang="en-US"/>
              <a:pPr/>
              <a:t>12</a:t>
            </a:fld>
            <a:endParaRPr lang="en-US"/>
          </a:p>
        </p:txBody>
      </p:sp>
      <p:pic>
        <p:nvPicPr>
          <p:cNvPr id="446466" name="Picture 2" descr="FG30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514600" cy="2286000"/>
          </a:xfrm>
          <a:prstGeom prst="rect">
            <a:avLst/>
          </a:prstGeom>
          <a:noFill/>
        </p:spPr>
      </p:pic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5 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64008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Energy stored in a coaxial cable.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How much energy is being stored per unit length in a coaxial cable whose conductors have radii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which carry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Where is the energy density highest? 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The total flux through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l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of the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381000" y="4419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Since the magnetic field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1" name="Object 7"/>
          <p:cNvGraphicFramePr>
            <a:graphicFrameLocks noChangeAspect="1"/>
          </p:cNvGraphicFramePr>
          <p:nvPr/>
        </p:nvGraphicFramePr>
        <p:xfrm>
          <a:off x="6324600" y="2795150"/>
          <a:ext cx="523609" cy="7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03" name="Equation" r:id="rId4" imgW="266400" imgH="368280" progId="Equation.DSMT4">
                  <p:embed/>
                </p:oleObj>
              </mc:Choice>
              <mc:Fallback>
                <p:oleObj name="Equation" r:id="rId4" imgW="266400" imgH="368280" progId="Equation.DSMT4">
                  <p:embed/>
                  <p:pic>
                    <p:nvPicPr>
                      <p:cNvPr id="4464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95150"/>
                        <a:ext cx="523609" cy="721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533400" y="3475037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energy stored per unit length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3" name="Object 9"/>
          <p:cNvGraphicFramePr>
            <a:graphicFrameLocks noChangeAspect="1"/>
          </p:cNvGraphicFramePr>
          <p:nvPr/>
        </p:nvGraphicFramePr>
        <p:xfrm>
          <a:off x="3429000" y="3611562"/>
          <a:ext cx="597164" cy="7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04" name="Equation" r:id="rId6" imgW="291960" imgH="368280" progId="Equation.DSMT4">
                  <p:embed/>
                </p:oleObj>
              </mc:Choice>
              <mc:Fallback>
                <p:oleObj name="Equation" r:id="rId6" imgW="291960" imgH="368280" progId="Equation.DSMT4">
                  <p:embed/>
                  <p:pic>
                    <p:nvPicPr>
                      <p:cNvPr id="4464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11562"/>
                        <a:ext cx="597164" cy="754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4" name="Object 10"/>
          <p:cNvGraphicFramePr>
            <a:graphicFrameLocks noChangeAspect="1"/>
          </p:cNvGraphicFramePr>
          <p:nvPr/>
        </p:nvGraphicFramePr>
        <p:xfrm>
          <a:off x="3886200" y="4495800"/>
          <a:ext cx="573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05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4464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95800"/>
                        <a:ext cx="5730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414337" y="5426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And the energy density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6" name="Object 12"/>
          <p:cNvGraphicFramePr>
            <a:graphicFrameLocks noChangeAspect="1"/>
          </p:cNvGraphicFramePr>
          <p:nvPr/>
        </p:nvGraphicFramePr>
        <p:xfrm>
          <a:off x="3538537" y="5521325"/>
          <a:ext cx="517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06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4464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7" y="5521325"/>
                        <a:ext cx="517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5257800" y="4695825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energy density is highest where B is highest.  Since B is highest close to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-25000" dirty="0">
                <a:solidFill>
                  <a:srgbClr val="CC00CC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near the surface of the inner conductor.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8" name="Object 14"/>
          <p:cNvGraphicFramePr>
            <a:graphicFrameLocks noChangeAspect="1"/>
          </p:cNvGraphicFramePr>
          <p:nvPr/>
        </p:nvGraphicFramePr>
        <p:xfrm>
          <a:off x="6826250" y="2785625"/>
          <a:ext cx="1022350" cy="7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07" name="Equation" r:id="rId12" imgW="520560" imgH="406080" progId="Equation.DSMT4">
                  <p:embed/>
                </p:oleObj>
              </mc:Choice>
              <mc:Fallback>
                <p:oleObj name="Equation" r:id="rId12" imgW="520560" imgH="406080" progId="Equation.DSMT4">
                  <p:embed/>
                  <p:pic>
                    <p:nvPicPr>
                      <p:cNvPr id="4464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2785625"/>
                        <a:ext cx="1022350" cy="7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9" name="Object 15"/>
          <p:cNvGraphicFramePr>
            <a:graphicFrameLocks noChangeAspect="1"/>
          </p:cNvGraphicFramePr>
          <p:nvPr/>
        </p:nvGraphicFramePr>
        <p:xfrm>
          <a:off x="4038600" y="3535362"/>
          <a:ext cx="1039961" cy="8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08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4464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35362"/>
                        <a:ext cx="1039961" cy="80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0" name="Object 16"/>
          <p:cNvGraphicFramePr>
            <a:graphicFrameLocks noChangeAspect="1"/>
          </p:cNvGraphicFramePr>
          <p:nvPr/>
        </p:nvGraphicFramePr>
        <p:xfrm>
          <a:off x="5257800" y="3535362"/>
          <a:ext cx="129995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09" name="Equation" r:id="rId16" imgW="634680" imgH="431640" progId="Equation.DSMT4">
                  <p:embed/>
                </p:oleObj>
              </mc:Choice>
              <mc:Fallback>
                <p:oleObj name="Equation" r:id="rId16" imgW="634680" imgH="431640" progId="Equation.DSMT4">
                  <p:embed/>
                  <p:pic>
                    <p:nvPicPr>
                      <p:cNvPr id="4464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35362"/>
                        <a:ext cx="129995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1" name="Object 17"/>
          <p:cNvGraphicFramePr>
            <a:graphicFrameLocks noChangeAspect="1"/>
          </p:cNvGraphicFramePr>
          <p:nvPr/>
        </p:nvGraphicFramePr>
        <p:xfrm>
          <a:off x="4494213" y="4276725"/>
          <a:ext cx="6873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10" name="Equation" r:id="rId18" imgW="304560" imgH="368280" progId="Equation.DSMT4">
                  <p:embed/>
                </p:oleObj>
              </mc:Choice>
              <mc:Fallback>
                <p:oleObj name="Equation" r:id="rId18" imgW="304560" imgH="368280" progId="Equation.DSMT4">
                  <p:embed/>
                  <p:pic>
                    <p:nvPicPr>
                      <p:cNvPr id="4464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276725"/>
                        <a:ext cx="6873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2" name="Object 18"/>
          <p:cNvGraphicFramePr>
            <a:graphicFrameLocks noChangeAspect="1"/>
          </p:cNvGraphicFramePr>
          <p:nvPr/>
        </p:nvGraphicFramePr>
        <p:xfrm>
          <a:off x="3995737" y="5121275"/>
          <a:ext cx="8048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11" name="Equation" r:id="rId20" imgW="355320" imgH="431640" progId="Equation.DSMT4">
                  <p:embed/>
                </p:oleObj>
              </mc:Choice>
              <mc:Fallback>
                <p:oleObj name="Equation" r:id="rId20" imgW="355320" imgH="431640" progId="Equation.DSMT4">
                  <p:embed/>
                  <p:pic>
                    <p:nvPicPr>
                      <p:cNvPr id="4464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7" y="5121275"/>
                        <a:ext cx="8048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inductance per unit length for a coaxial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517131" name="Object 11"/>
          <p:cNvGraphicFramePr>
            <a:graphicFrameLocks noChangeAspect="1"/>
          </p:cNvGraphicFramePr>
          <p:nvPr/>
        </p:nvGraphicFramePr>
        <p:xfrm>
          <a:off x="4994275" y="2285999"/>
          <a:ext cx="372301" cy="39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12" name="Equation" r:id="rId22" imgW="215900" imgH="228600" progId="Equation.DSMT4">
                  <p:embed/>
                </p:oleObj>
              </mc:Choice>
              <mc:Fallback>
                <p:oleObj name="Equation" r:id="rId22" imgW="215900" imgH="228600" progId="Equation.DSMT4">
                  <p:embed/>
                  <p:pic>
                    <p:nvPicPr>
                      <p:cNvPr id="517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2285999"/>
                        <a:ext cx="372301" cy="39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2" name="Object 12"/>
          <p:cNvGraphicFramePr>
            <a:graphicFrameLocks noChangeAspect="1"/>
          </p:cNvGraphicFramePr>
          <p:nvPr/>
        </p:nvGraphicFramePr>
        <p:xfrm>
          <a:off x="5334000" y="2209800"/>
          <a:ext cx="939452" cy="52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13" name="Equation" r:id="rId24" imgW="546100" imgH="304800" progId="Equation.DSMT4">
                  <p:embed/>
                </p:oleObj>
              </mc:Choice>
              <mc:Fallback>
                <p:oleObj name="Equation" r:id="rId24" imgW="546100" imgH="304800" progId="Equation.DSMT4">
                  <p:embed/>
                  <p:pic>
                    <p:nvPicPr>
                      <p:cNvPr id="517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939452" cy="521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3" name="Object 13"/>
          <p:cNvGraphicFramePr>
            <a:graphicFrameLocks noChangeAspect="1"/>
          </p:cNvGraphicFramePr>
          <p:nvPr/>
        </p:nvGraphicFramePr>
        <p:xfrm>
          <a:off x="6212910" y="2133599"/>
          <a:ext cx="1330890" cy="6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14" name="Equation" r:id="rId26" imgW="774700" imgH="406400" progId="Equation.DSMT4">
                  <p:embed/>
                </p:oleObj>
              </mc:Choice>
              <mc:Fallback>
                <p:oleObj name="Equation" r:id="rId26" imgW="774700" imgH="406400" progId="Equation.DSMT4">
                  <p:embed/>
                  <p:pic>
                    <p:nvPicPr>
                      <p:cNvPr id="517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10" y="2133599"/>
                        <a:ext cx="1330890" cy="69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4" name="Object 14"/>
          <p:cNvGraphicFramePr>
            <a:graphicFrameLocks noChangeAspect="1"/>
          </p:cNvGraphicFramePr>
          <p:nvPr/>
        </p:nvGraphicFramePr>
        <p:xfrm>
          <a:off x="7583466" y="2133600"/>
          <a:ext cx="11795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15" name="Equation" r:id="rId28" imgW="685800" imgH="444500" progId="Equation.DSMT4">
                  <p:embed/>
                </p:oleObj>
              </mc:Choice>
              <mc:Fallback>
                <p:oleObj name="Equation" r:id="rId28" imgW="685800" imgH="444500" progId="Equation.DSMT4">
                  <p:embed/>
                  <p:pic>
                    <p:nvPicPr>
                      <p:cNvPr id="517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66" y="2133600"/>
                        <a:ext cx="1179534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3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9" grpId="0"/>
      <p:bldP spid="446470" grpId="0"/>
      <p:bldP spid="446472" grpId="0"/>
      <p:bldP spid="446475" grpId="0"/>
      <p:bldP spid="44647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13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4800" b="1" dirty="0"/>
              <a:t>Maxwell’s Equations – I 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8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19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8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8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194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development of EM theory by </a:t>
            </a:r>
            <a:r>
              <a:rPr lang="en-US" dirty="0" err="1"/>
              <a:t>Oersted</a:t>
            </a:r>
            <a:r>
              <a:rPr lang="en-US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dirty="0"/>
              <a:t>Scottish physicist James C. Maxwell unified all the phenomena of electricity and magnetism in one theory with only four equations (</a:t>
            </a:r>
            <a:r>
              <a:rPr lang="en-US" b="1" u="sng" dirty="0">
                <a:solidFill>
                  <a:srgbClr val="FF0000"/>
                </a:solidFill>
              </a:rPr>
              <a:t>Maxwell’s Equations</a:t>
            </a:r>
            <a:r>
              <a:rPr lang="en-US" dirty="0"/>
              <a:t>) using the concept of fields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As important as Newton’s law, since it provides the dynamics of electromagnetism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This theory is also in agreement with Einstein’s special relativity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8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194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079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14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894" y="76200"/>
            <a:ext cx="8534400" cy="609600"/>
          </a:xfrm>
        </p:spPr>
        <p:txBody>
          <a:bodyPr/>
          <a:lstStyle/>
          <a:p>
            <a:r>
              <a:rPr lang="en-US" sz="4800" b="1" dirty="0"/>
              <a:t>Maxwell’s Equations – II 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19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194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/>
              <a:t>The biggest achievement of 19</a:t>
            </a:r>
            <a:r>
              <a:rPr lang="en-US" sz="3600" baseline="30000" dirty="0"/>
              <a:t>th</a:t>
            </a:r>
            <a:r>
              <a:rPr lang="en-US" sz="3600" dirty="0"/>
              <a:t> century electromagnetic theory is the prediction and experimental verifications that the EM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32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2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2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36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194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116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15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sz="4800" b="1" dirty="0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6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6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6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4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Oersted discovery of a magnetic field produced by an electric current, given by Ampere? </a:t>
            </a:r>
            <a:r>
              <a:rPr lang="en-US" sz="2400" dirty="0">
                <a:solidFill>
                  <a:srgbClr val="CC00CC"/>
                </a:solidFill>
              </a:rPr>
              <a:t>(Poll 16)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 </a:t>
            </a:r>
            <a:r>
              <a:rPr lang="en-US" sz="2400" dirty="0">
                <a:solidFill>
                  <a:srgbClr val="CC00CC"/>
                </a:solidFill>
              </a:rPr>
              <a:t>(Poll 17)</a:t>
            </a:r>
            <a:endParaRPr lang="en-US" dirty="0">
              <a:solidFill>
                <a:srgbClr val="CC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Then can the reverse phenomena, that a changing electric field producing 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symmetry in nature 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6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348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/>
        </p:nvGraphicFramePr>
        <p:xfrm>
          <a:off x="3200400" y="2397125"/>
          <a:ext cx="6381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69" name="Equation" r:id="rId9" imgW="177480" imgH="203040" progId="Equation.DSMT4">
                  <p:embed/>
                </p:oleObj>
              </mc:Choice>
              <mc:Fallback>
                <p:oleObj name="Equation" r:id="rId9" imgW="177480" imgH="203040" progId="Equation.DSMT4">
                  <p:embed/>
                  <p:pic>
                    <p:nvPicPr>
                      <p:cNvPr id="3348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397125"/>
                        <a:ext cx="6381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/>
        </p:nvGraphicFramePr>
        <p:xfrm>
          <a:off x="3690938" y="2438400"/>
          <a:ext cx="9572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70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3348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438400"/>
                        <a:ext cx="9572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5272" y="2397124"/>
            <a:ext cx="1851328" cy="9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38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16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-122943"/>
            <a:ext cx="2590800" cy="1418343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8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8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8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surface # 1 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surface # 2 that shares the same enclosed path but cuts through the wire in a different location.  What is the current that passes through this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is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surface #2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There, however, is a magnetic field present since there is a current </a:t>
            </a:r>
            <a:r>
              <a:rPr lang="en-US" sz="2000" dirty="0">
                <a:sym typeface="Wingdings" charset="2"/>
              </a:rPr>
              <a:t> In other words, there is a 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Maxwell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584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094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17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4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35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4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35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4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35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305800" cy="5486400"/>
          </a:xfrm>
        </p:spPr>
        <p:txBody>
          <a:bodyPr/>
          <a:lstStyle/>
          <a:p>
            <a:r>
              <a:rPr lang="en-US" dirty="0"/>
              <a:t>To determine what the extra term should be, we first have to figure out what the electric field between the two plates is</a:t>
            </a:r>
          </a:p>
          <a:p>
            <a:pPr lvl="1"/>
            <a:r>
              <a:rPr lang="en-US" dirty="0"/>
              <a:t>The charge Q on the capacitor with capacitance C is Q=CV</a:t>
            </a:r>
          </a:p>
          <a:p>
            <a:pPr lvl="2"/>
            <a:r>
              <a:rPr lang="en-US" dirty="0"/>
              <a:t>Where V is the potential difference between the plates</a:t>
            </a:r>
          </a:p>
          <a:p>
            <a:pPr lvl="1"/>
            <a:r>
              <a:rPr lang="en-US" dirty="0"/>
              <a:t>Since V=Ed</a:t>
            </a:r>
          </a:p>
          <a:p>
            <a:pPr lvl="2"/>
            <a:r>
              <a:rPr lang="en-US" dirty="0"/>
              <a:t>Where E is the uniform field between the plates, and </a:t>
            </a:r>
            <a:r>
              <a:rPr lang="en-US" dirty="0" err="1"/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C=</a:t>
            </a:r>
            <a:r>
              <a:rPr lang="en-US" dirty="0">
                <a:latin typeface="Symbol" charset="2"/>
              </a:rPr>
              <a:t>ε</a:t>
            </a:r>
            <a:r>
              <a:rPr lang="en-US" baseline="-25000" dirty="0"/>
              <a:t>0</a:t>
            </a:r>
            <a:r>
              <a:rPr lang="en-US" dirty="0"/>
              <a:t>A/d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5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358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899662"/>
              </p:ext>
            </p:extLst>
          </p:nvPr>
        </p:nvGraphicFramePr>
        <p:xfrm>
          <a:off x="3048000" y="5562600"/>
          <a:ext cx="6524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51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33591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562600"/>
                        <a:ext cx="652463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292263"/>
              </p:ext>
            </p:extLst>
          </p:nvPr>
        </p:nvGraphicFramePr>
        <p:xfrm>
          <a:off x="3733800" y="5597525"/>
          <a:ext cx="912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52" name="Equation" r:id="rId10" imgW="355320" imgH="164880" progId="Equation.DSMT4">
                  <p:embed/>
                </p:oleObj>
              </mc:Choice>
              <mc:Fallback>
                <p:oleObj name="Equation" r:id="rId10" imgW="355320" imgH="164880" progId="Equation.DSMT4">
                  <p:embed/>
                  <p:pic>
                    <p:nvPicPr>
                      <p:cNvPr id="33591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597525"/>
                        <a:ext cx="912813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781530"/>
              </p:ext>
            </p:extLst>
          </p:nvPr>
        </p:nvGraphicFramePr>
        <p:xfrm>
          <a:off x="4648200" y="5334000"/>
          <a:ext cx="1174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53" name="Equation" r:id="rId12" imgW="457200" imgH="406080" progId="Equation.DSMT4">
                  <p:embed/>
                </p:oleObj>
              </mc:Choice>
              <mc:Fallback>
                <p:oleObj name="Equation" r:id="rId12" imgW="457200" imgH="406080" progId="Equation.DSMT4">
                  <p:embed/>
                  <p:pic>
                    <p:nvPicPr>
                      <p:cNvPr id="33591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334000"/>
                        <a:ext cx="117475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57238"/>
              </p:ext>
            </p:extLst>
          </p:nvPr>
        </p:nvGraphicFramePr>
        <p:xfrm>
          <a:off x="6630988" y="5562600"/>
          <a:ext cx="9128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54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33591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5562600"/>
                        <a:ext cx="912812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867983"/>
              </p:ext>
            </p:extLst>
          </p:nvPr>
        </p:nvGraphicFramePr>
        <p:xfrm>
          <a:off x="5781675" y="5638800"/>
          <a:ext cx="8477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55" name="Equation" r:id="rId16" imgW="330120" imgH="164880" progId="Equation.DSMT4">
                  <p:embed/>
                </p:oleObj>
              </mc:Choice>
              <mc:Fallback>
                <p:oleObj name="Equation" r:id="rId16" imgW="330120" imgH="164880" progId="Equation.DSMT4">
                  <p:embed/>
                  <p:pic>
                    <p:nvPicPr>
                      <p:cNvPr id="33591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638800"/>
                        <a:ext cx="847725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889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56" y="4114800"/>
            <a:ext cx="4097444" cy="927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18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2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59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2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9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2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9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Symbol" charset="2"/>
              </a:rPr>
              <a:t>Φ</a:t>
            </a:r>
            <a:r>
              <a:rPr lang="en-US" sz="2000" baseline="-25000" dirty="0">
                <a:latin typeface="Symbol" charset="2"/>
              </a:rPr>
              <a:t>E</a:t>
            </a:r>
            <a:r>
              <a:rPr lang="en-US" sz="2000" dirty="0"/>
              <a:t>=EA is the electric flux 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in order to make Ampere’s law work for the surface 2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3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59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31" name="Equation" r:id="rId9" imgW="355320" imgH="368280" progId="Equation.DSMT4">
                  <p:embed/>
                </p:oleObj>
              </mc:Choice>
              <mc:Fallback>
                <p:oleObj name="Equation" r:id="rId9" imgW="355320" imgH="368280" progId="Equation.DSMT4">
                  <p:embed/>
                  <p:pic>
                    <p:nvPicPr>
                      <p:cNvPr id="3594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58875"/>
                        <a:ext cx="866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32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359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5095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33" name="Equation" r:id="rId13" imgW="469800" imgH="368280" progId="Equation.DSMT4">
                  <p:embed/>
                </p:oleObj>
              </mc:Choice>
              <mc:Fallback>
                <p:oleObj name="Equation" r:id="rId13" imgW="469800" imgH="368280" progId="Equation.DSMT4">
                  <p:embed/>
                  <p:pic>
                    <p:nvPicPr>
                      <p:cNvPr id="3594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158875"/>
                        <a:ext cx="11445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34" name="Equation" r:id="rId15" imgW="355320" imgH="368280" progId="Equation.DSMT4">
                  <p:embed/>
                </p:oleObj>
              </mc:Choice>
              <mc:Fallback>
                <p:oleObj name="Equation" r:id="rId15" imgW="355320" imgH="368280" progId="Equation.DSMT4">
                  <p:embed/>
                  <p:pic>
                    <p:nvPicPr>
                      <p:cNvPr id="3594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7921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35" name="Equation" r:id="rId17" imgW="583920" imgH="368280" progId="Equation.DSMT4">
                  <p:embed/>
                </p:oleObj>
              </mc:Choice>
              <mc:Fallback>
                <p:oleObj name="Equation" r:id="rId17" imgW="583920" imgH="368280" progId="Equation.DSMT4">
                  <p:embed/>
                  <p:pic>
                    <p:nvPicPr>
                      <p:cNvPr id="3594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13017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36" name="Equation" r:id="rId19" imgW="736560" imgH="393480" progId="Equation.DSMT4">
                  <p:embed/>
                </p:oleObj>
              </mc:Choice>
              <mc:Fallback>
                <p:oleObj name="Equation" r:id="rId19" imgW="736560" imgH="393480" progId="Equation.DSMT4">
                  <p:embed/>
                  <p:pic>
                    <p:nvPicPr>
                      <p:cNvPr id="3594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2286000"/>
                        <a:ext cx="16430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37" name="Equation" r:id="rId21" imgW="507960" imgH="368280" progId="Equation.DSMT4">
                  <p:embed/>
                </p:oleObj>
              </mc:Choice>
              <mc:Fallback>
                <p:oleObj name="Equation" r:id="rId21" imgW="507960" imgH="368280" progId="Equation.DSMT4">
                  <p:embed/>
                  <p:pic>
                    <p:nvPicPr>
                      <p:cNvPr id="3594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362200"/>
                        <a:ext cx="113188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1473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19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31 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2.0-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resistor. At the instance 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33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31340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887663"/>
                        <a:ext cx="5127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34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313406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94250"/>
                        <a:ext cx="5302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35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313414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43350"/>
                        <a:ext cx="5651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36" name="Equation" r:id="rId9" imgW="342720" imgH="368280" progId="Equation.DSMT4">
                  <p:embed/>
                </p:oleObj>
              </mc:Choice>
              <mc:Fallback>
                <p:oleObj name="Equation" r:id="rId9" imgW="342720" imgH="368280" progId="Equation.DSMT4">
                  <p:embed/>
                  <p:pic>
                    <p:nvPicPr>
                      <p:cNvPr id="313415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547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37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313417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2895600"/>
                        <a:ext cx="5397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38" name="Equation" r:id="rId13" imgW="660240" imgH="279360" progId="Equation.DSMT4">
                  <p:embed/>
                </p:oleObj>
              </mc:Choice>
              <mc:Fallback>
                <p:oleObj name="Equation" r:id="rId13" imgW="660240" imgH="279360" progId="Equation.DSMT4">
                  <p:embed/>
                  <p:pic>
                    <p:nvPicPr>
                      <p:cNvPr id="313418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3350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39" name="Equation" r:id="rId15" imgW="533160" imgH="419040" progId="Equation.DSMT4">
                  <p:embed/>
                </p:oleObj>
              </mc:Choice>
              <mc:Fallback>
                <p:oleObj name="Equation" r:id="rId15" imgW="533160" imgH="419040" progId="Equation.DSMT4">
                  <p:embed/>
                  <p:pic>
                    <p:nvPicPr>
                      <p:cNvPr id="313419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3733800"/>
                        <a:ext cx="10779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40" name="Equation" r:id="rId17" imgW="939600" imgH="431640" progId="Equation.DSMT4">
                  <p:embed/>
                </p:oleObj>
              </mc:Choice>
              <mc:Fallback>
                <p:oleObj name="Equation" r:id="rId17" imgW="939600" imgH="431640" progId="Equation.DSMT4">
                  <p:embed/>
                  <p:pic>
                    <p:nvPicPr>
                      <p:cNvPr id="31342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733800"/>
                        <a:ext cx="19002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41" name="Equation" r:id="rId19" imgW="317160" imgH="368280" progId="Equation.DSMT4">
                  <p:embed/>
                </p:oleObj>
              </mc:Choice>
              <mc:Fallback>
                <p:oleObj name="Equation" r:id="rId19" imgW="317160" imgH="368280" progId="Equation.DSMT4">
                  <p:embed/>
                  <p:pic>
                    <p:nvPicPr>
                      <p:cNvPr id="313421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733800"/>
                        <a:ext cx="6413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42" name="Equation" r:id="rId21" imgW="774360" imgH="368280" progId="Equation.DSMT4">
                  <p:embed/>
                </p:oleObj>
              </mc:Choice>
              <mc:Fallback>
                <p:oleObj name="Equation" r:id="rId21" imgW="774360" imgH="368280" progId="Equation.DSMT4">
                  <p:embed/>
                  <p:pic>
                    <p:nvPicPr>
                      <p:cNvPr id="313422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733800"/>
                        <a:ext cx="15668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43" name="Equation" r:id="rId23" imgW="317160" imgH="406080" progId="Equation.DSMT4">
                  <p:embed/>
                </p:oleObj>
              </mc:Choice>
              <mc:Fallback>
                <p:oleObj name="Equation" r:id="rId23" imgW="317160" imgH="406080" progId="Equation.DSMT4">
                  <p:embed/>
                  <p:pic>
                    <p:nvPicPr>
                      <p:cNvPr id="313423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572000"/>
                        <a:ext cx="6619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44" name="Equation" r:id="rId25" imgW="330120" imgH="406080" progId="Equation.DSMT4">
                  <p:embed/>
                </p:oleObj>
              </mc:Choice>
              <mc:Fallback>
                <p:oleObj name="Equation" r:id="rId25" imgW="330120" imgH="406080" progId="Equation.DSMT4">
                  <p:embed/>
                  <p:pic>
                    <p:nvPicPr>
                      <p:cNvPr id="313424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0"/>
                        <a:ext cx="6889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45" name="Equation" r:id="rId27" imgW="533160" imgH="406080" progId="Equation.DSMT4">
                  <p:embed/>
                </p:oleObj>
              </mc:Choice>
              <mc:Fallback>
                <p:oleObj name="Equation" r:id="rId27" imgW="533160" imgH="406080" progId="Equation.DSMT4">
                  <p:embed/>
                  <p:pic>
                    <p:nvPicPr>
                      <p:cNvPr id="313425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8493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346" name="Equation" r:id="rId29" imgW="3403440" imgH="469800" progId="Equation.DSMT4">
                  <p:embed/>
                </p:oleObj>
              </mc:Choice>
              <mc:Fallback>
                <p:oleObj name="Equation" r:id="rId29" imgW="3403440" imgH="469800" progId="Equation.DSMT4">
                  <p:embed/>
                  <p:pic>
                    <p:nvPicPr>
                      <p:cNvPr id="313426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5410200"/>
                        <a:ext cx="54260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97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– I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89402"/>
            <a:ext cx="8907439" cy="588759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Final comprehensive exam: 1:00 </a:t>
            </a:r>
            <a:r>
              <a:rPr lang="mr-IN" sz="2800" dirty="0"/>
              <a:t>–</a:t>
            </a:r>
            <a:r>
              <a:rPr lang="en-US" sz="2800" dirty="0"/>
              <a:t> 2:20pm this Wed. May 6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Do NOT miss the exam! </a:t>
            </a:r>
            <a:r>
              <a:rPr lang="en-US" sz="2400" b="1" u="sng" dirty="0">
                <a:solidFill>
                  <a:srgbClr val="FF0000"/>
                </a:solidFill>
              </a:rPr>
              <a:t>Must be in a quiet place to take the exam!</a:t>
            </a:r>
            <a:endParaRPr lang="en-US" sz="2400" dirty="0"/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You will get an F no matter how well you’ve been doing!!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Comprehensive: Covers CH21.1 – CH31-5 + Math Refresher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Online exam based on Quest but </a:t>
            </a:r>
            <a:r>
              <a:rPr lang="en-US" sz="2400" b="1" u="sng" dirty="0">
                <a:solidFill>
                  <a:srgbClr val="FF0000"/>
                </a:solidFill>
              </a:rPr>
              <a:t>must join zoom class by 12:55pm</a:t>
            </a:r>
            <a:r>
              <a:rPr lang="en-US" sz="2400" dirty="0"/>
              <a:t>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You can use your calculator but DO NOT input formula into it!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Cell phones or any types of computers cannot replace a calculator!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POWER OFF your phones!!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BYOF: You may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No derivations, plots, pictures, word definitions or solutions or setups of any problems!</a:t>
            </a:r>
          </a:p>
          <a:p>
            <a:pPr lvl="3" eaLnBrk="1" hangingPunct="1">
              <a:spcBef>
                <a:spcPts val="0"/>
              </a:spcBef>
            </a:pPr>
            <a:r>
              <a:rPr lang="en-US" sz="1600" dirty="0"/>
              <a:t>No names of the Maxwell’s equations 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Please send me the photos of your formula sheet by 12:00pm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If you don’t have one, still send me email that you do not have one prepared!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Let’s be fair to other students and not cheat!</a:t>
            </a:r>
          </a:p>
          <a:p>
            <a:pPr eaLnBrk="1" hangingPunct="1"/>
            <a:endParaRPr lang="en-US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14728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20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31 – 1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63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3604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79750"/>
                        <a:ext cx="6223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64" name="Equation" r:id="rId6" imgW="660240" imgH="228600" progId="Equation.DSMT4">
                  <p:embed/>
                </p:oleObj>
              </mc:Choice>
              <mc:Fallback>
                <p:oleObj name="Equation" r:id="rId6" imgW="660240" imgH="228600" progId="Equation.DSMT4">
                  <p:embed/>
                  <p:pic>
                    <p:nvPicPr>
                      <p:cNvPr id="3604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544888"/>
                        <a:ext cx="123031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65"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3604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648200"/>
                        <a:ext cx="677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66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3604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05425"/>
                        <a:ext cx="12096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67" name="Equation" r:id="rId12" imgW="876240" imgH="368280" progId="Equation.DSMT4">
                  <p:embed/>
                </p:oleObj>
              </mc:Choice>
              <mc:Fallback>
                <p:oleObj name="Equation" r:id="rId12" imgW="876240" imgH="368280" progId="Equation.DSMT4">
                  <p:embed/>
                  <p:pic>
                    <p:nvPicPr>
                      <p:cNvPr id="3604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1600200" cy="658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68" name="Equation" r:id="rId14" imgW="1028520" imgH="419040" progId="Equation.DSMT4">
                  <p:embed/>
                </p:oleObj>
              </mc:Choice>
              <mc:Fallback>
                <p:oleObj name="Equation" r:id="rId14" imgW="1028520" imgH="419040" progId="Equation.DSMT4">
                  <p:embed/>
                  <p:pic>
                    <p:nvPicPr>
                      <p:cNvPr id="36047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91200"/>
                        <a:ext cx="1905000" cy="7604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69" name="Equation" r:id="rId16" imgW="647640" imgH="368280" progId="Equation.DSMT4">
                  <p:embed/>
                </p:oleObj>
              </mc:Choice>
              <mc:Fallback>
                <p:oleObj name="Equation" r:id="rId16" imgW="647640" imgH="368280" progId="Equation.DSMT4">
                  <p:embed/>
                  <p:pic>
                    <p:nvPicPr>
                      <p:cNvPr id="3604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130968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70" name="Equation" r:id="rId18" imgW="330120" imgH="152280" progId="Equation.DSMT4">
                  <p:embed/>
                </p:oleObj>
              </mc:Choice>
              <mc:Fallback>
                <p:oleObj name="Equation" r:id="rId18" imgW="330120" imgH="152280" progId="Equation.DSMT4">
                  <p:embed/>
                  <p:pic>
                    <p:nvPicPr>
                      <p:cNvPr id="3604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90863"/>
                        <a:ext cx="577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71" name="Equation" r:id="rId20" imgW="355320" imgH="203040" progId="Equation.DSMT4">
                  <p:embed/>
                </p:oleObj>
              </mc:Choice>
              <mc:Fallback>
                <p:oleObj name="Equation" r:id="rId20" imgW="355320" imgH="203040" progId="Equation.DSMT4">
                  <p:embed/>
                  <p:pic>
                    <p:nvPicPr>
                      <p:cNvPr id="36047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1963"/>
                        <a:ext cx="620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72" name="Equation" r:id="rId22" imgW="1002960" imgH="444240" progId="Equation.DSMT4">
                  <p:embed/>
                </p:oleObj>
              </mc:Choice>
              <mc:Fallback>
                <p:oleObj name="Equation" r:id="rId22" imgW="1002960" imgH="444240" progId="Equation.DSMT4">
                  <p:embed/>
                  <p:pic>
                    <p:nvPicPr>
                      <p:cNvPr id="36048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6600"/>
                        <a:ext cx="18684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73" name="Equation" r:id="rId24" imgW="749160" imgH="368280" progId="Equation.DSMT4">
                  <p:embed/>
                </p:oleObj>
              </mc:Choice>
              <mc:Fallback>
                <p:oleObj name="Equation" r:id="rId24" imgW="749160" imgH="368280" progId="Equation.DSMT4">
                  <p:embed/>
                  <p:pic>
                    <p:nvPicPr>
                      <p:cNvPr id="36048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429000"/>
                        <a:ext cx="13938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74" name="Equation" r:id="rId26" imgW="330120" imgH="152280" progId="Equation.DSMT4">
                  <p:embed/>
                </p:oleObj>
              </mc:Choice>
              <mc:Fallback>
                <p:oleObj name="Equation" r:id="rId26" imgW="330120" imgH="152280" progId="Equation.DSMT4">
                  <p:embed/>
                  <p:pic>
                    <p:nvPicPr>
                      <p:cNvPr id="3604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4648200"/>
                        <a:ext cx="6302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75" name="Equation" r:id="rId28" imgW="469800" imgH="253800" progId="Equation.DSMT4">
                  <p:embed/>
                </p:oleObj>
              </mc:Choice>
              <mc:Fallback>
                <p:oleObj name="Equation" r:id="rId28" imgW="469800" imgH="253800" progId="Equation.DSMT4">
                  <p:embed/>
                  <p:pic>
                    <p:nvPicPr>
                      <p:cNvPr id="36048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572000"/>
                        <a:ext cx="896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76" name="Equation" r:id="rId30" imgW="1130040" imgH="444240" progId="Equation.DSMT4">
                  <p:embed/>
                </p:oleObj>
              </mc:Choice>
              <mc:Fallback>
                <p:oleObj name="Equation" r:id="rId30" imgW="1130040" imgH="444240" progId="Equation.DSMT4">
                  <p:embed/>
                  <p:pic>
                    <p:nvPicPr>
                      <p:cNvPr id="36048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029200"/>
                        <a:ext cx="20701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77" name="Equation" r:id="rId32" imgW="863280" imgH="368280" progId="Equation.DSMT4">
                  <p:embed/>
                </p:oleObj>
              </mc:Choice>
              <mc:Fallback>
                <p:oleObj name="Equation" r:id="rId32" imgW="863280" imgH="368280" progId="Equation.DSMT4">
                  <p:embed/>
                  <p:pic>
                    <p:nvPicPr>
                      <p:cNvPr id="36048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181600"/>
                        <a:ext cx="15811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43400" y="2033586"/>
            <a:ext cx="1138653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42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21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02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1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02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02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 dirty="0"/>
              <a:t>Maxwell interpreted the second term in the generalized Ampere’s law equivalent to an electric current</a:t>
            </a:r>
          </a:p>
          <a:p>
            <a:pPr lvl="1"/>
            <a:r>
              <a:rPr lang="en-US" sz="2400" dirty="0"/>
              <a:t>He called this term as </a:t>
            </a:r>
            <a:r>
              <a:rPr lang="en-US" sz="2400" b="1" u="sng" dirty="0">
                <a:solidFill>
                  <a:srgbClr val="FF0000"/>
                </a:solidFill>
              </a:rPr>
              <a:t>the displacement current, </a:t>
            </a:r>
            <a:r>
              <a:rPr lang="en-US" sz="2400" b="1" u="sng" dirty="0">
                <a:solidFill>
                  <a:srgbClr val="FF0000"/>
                </a:solidFill>
                <a:latin typeface="Symbol" charset="2"/>
              </a:rPr>
              <a:t>I</a:t>
            </a:r>
            <a:r>
              <a:rPr lang="en-US" sz="2400" b="1" u="sng" baseline="-25000" dirty="0">
                <a:solidFill>
                  <a:srgbClr val="FF0000"/>
                </a:solidFill>
              </a:rPr>
              <a:t>D</a:t>
            </a:r>
          </a:p>
          <a:p>
            <a:pPr lvl="1"/>
            <a:r>
              <a:rPr lang="en-US" sz="2400" dirty="0"/>
              <a:t>While the other term is called as </a:t>
            </a:r>
            <a:r>
              <a:rPr lang="en-US" sz="2400" b="1" u="sng" dirty="0">
                <a:solidFill>
                  <a:srgbClr val="FF0000"/>
                </a:solidFill>
              </a:rPr>
              <a:t>the conduction current, </a:t>
            </a:r>
            <a:r>
              <a:rPr lang="en-US" sz="2400" b="1" u="sng" dirty="0">
                <a:solidFill>
                  <a:srgbClr val="FF0000"/>
                </a:solidFill>
                <a:latin typeface="Symbol" charset="2"/>
              </a:rPr>
              <a:t>I</a:t>
            </a:r>
          </a:p>
          <a:p>
            <a:r>
              <a:rPr lang="en-US" sz="2800" dirty="0"/>
              <a:t>Ampere’s law then can be written as</a:t>
            </a:r>
          </a:p>
          <a:p>
            <a:endParaRPr lang="en-US" sz="2800" dirty="0"/>
          </a:p>
          <a:p>
            <a:endParaRPr lang="en-US" sz="2800" dirty="0"/>
          </a:p>
          <a:p>
            <a:pPr lvl="1"/>
            <a:r>
              <a:rPr lang="en-US" sz="2400" dirty="0"/>
              <a:t>Where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1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02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13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35024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8255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14" name="Equation" r:id="rId10" imgW="507960" imgH="368280" progId="Equation.DSMT4">
                  <p:embed/>
                </p:oleObj>
              </mc:Choice>
              <mc:Fallback>
                <p:oleObj name="Equation" r:id="rId10" imgW="507960" imgH="368280" progId="Equation.DSMT4">
                  <p:embed/>
                  <p:pic>
                    <p:nvPicPr>
                      <p:cNvPr id="35024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191000"/>
                        <a:ext cx="137636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5651" y="2971800"/>
            <a:ext cx="4823792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38593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22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5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22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5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22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 a symmetry 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</a:t>
            </a:r>
            <a:r>
              <a:rPr lang="en-US" sz="2000" b="1" dirty="0"/>
              <a:t>B</a:t>
            </a:r>
            <a:r>
              <a:rPr lang="en-US" sz="2000" dirty="0"/>
              <a:t>, the magnetic flux </a:t>
            </a:r>
            <a:r>
              <a:rPr lang="en-US" sz="2000" dirty="0">
                <a:latin typeface="Symbol" charset="2"/>
              </a:rPr>
              <a:t>Φ</a:t>
            </a:r>
            <a:r>
              <a:rPr lang="en-US" sz="2000" baseline="-25000" dirty="0"/>
              <a:t>B</a:t>
            </a:r>
            <a:r>
              <a:rPr lang="en-US" sz="2000" dirty="0"/>
              <a:t> 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Q enclosed by the surface divided by </a:t>
            </a:r>
            <a:r>
              <a:rPr lang="en-US" sz="1800" dirty="0">
                <a:latin typeface="Symbol" charset="2"/>
              </a:rPr>
              <a:t>ε</a:t>
            </a:r>
            <a:r>
              <a:rPr lang="en-US" sz="1800" baseline="-25000" dirty="0"/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 </a:t>
            </a:r>
            <a:r>
              <a:rPr lang="en-US" sz="2000" dirty="0">
                <a:solidFill>
                  <a:srgbClr val="CC00CC"/>
                </a:solidFill>
              </a:rPr>
              <a:t>(poll 18)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5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22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58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352306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27188"/>
                        <a:ext cx="8461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659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35230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887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4953000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0" y="1524000"/>
            <a:ext cx="114300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013" y="2653720"/>
            <a:ext cx="1246187" cy="699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7200" y="3886201"/>
            <a:ext cx="1752600" cy="7840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1210" y="4953000"/>
            <a:ext cx="1590263" cy="6096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32362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23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14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1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Even for a bar magnet, 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2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14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1524000"/>
            <a:ext cx="2766391" cy="106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01968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24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62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3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62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32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62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32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62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32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 of 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1753101"/>
            <a:ext cx="2316072" cy="1036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99" y="2945782"/>
            <a:ext cx="2279119" cy="873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99" y="3975988"/>
            <a:ext cx="2879837" cy="1102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799" y="5234691"/>
            <a:ext cx="4479940" cy="1013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5154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25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4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4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5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43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43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334000"/>
          </a:xfrm>
        </p:spPr>
        <p:txBody>
          <a:bodyPr/>
          <a:lstStyle/>
          <a:p>
            <a:r>
              <a:rPr lang="en-US" sz="30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dirty="0"/>
              <a:t>He then took this concept one step further &amp; concluded that</a:t>
            </a:r>
          </a:p>
          <a:p>
            <a:pPr lvl="2"/>
            <a:r>
              <a:rPr lang="en-US" sz="21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100" dirty="0"/>
              <a:t>This changing electric field in turn produces a magnetic field that changes.</a:t>
            </a:r>
          </a:p>
          <a:p>
            <a:pPr lvl="2"/>
            <a:r>
              <a:rPr lang="en-US" sz="2100" dirty="0"/>
              <a:t>This changing magnetic field then in turn produces an electric field that changes.</a:t>
            </a:r>
          </a:p>
          <a:p>
            <a:pPr lvl="2"/>
            <a:r>
              <a:rPr lang="en-US" sz="2100" dirty="0"/>
              <a:t>This process continues.</a:t>
            </a:r>
          </a:p>
          <a:p>
            <a:pPr lvl="1"/>
            <a:r>
              <a:rPr lang="en-US" dirty="0"/>
              <a:t>With a manipulation of the equations, Maxwell found that the net result of this interacting changing fields is a wave of electric and magnetic fields that can actually propagate (travel) through the empty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43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09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EA99-D10C-D34D-BB1C-C2F9C0ADAE33}" type="slidenum">
              <a:rPr lang="en-US"/>
              <a:pPr/>
              <a:t>26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24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25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25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rod connected to the positive terminal is charged positively and the other negatively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 the 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Since there is the current that flows through, the rods generates a magnetic field around them</a:t>
            </a:r>
          </a:p>
        </p:txBody>
      </p:sp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25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0386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static case, 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is closed, the fields are formed nearby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in the fields won’t propagate w/ infinite speed</a:t>
            </a:r>
          </a:p>
        </p:txBody>
      </p:sp>
    </p:spTree>
    <p:extLst>
      <p:ext uri="{BB962C8B-B14F-4D97-AF65-F5344CB8AC3E}">
        <p14:creationId xmlns:p14="http://schemas.microsoft.com/office/powerpoint/2010/main" val="3956975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E6BD-4FF8-7A4E-8EB4-D69F223C1278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152400"/>
            <a:ext cx="4343400" cy="3733800"/>
            <a:chOff x="336" y="1248"/>
            <a:chExt cx="2784" cy="2088"/>
          </a:xfrm>
        </p:grpSpPr>
        <p:pic>
          <p:nvPicPr>
            <p:cNvPr id="363530" name="Picture 10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43600" y="3276600"/>
            <a:ext cx="3200400" cy="3048000"/>
            <a:chOff x="2976" y="2352"/>
            <a:chExt cx="2784" cy="2088"/>
          </a:xfrm>
        </p:grpSpPr>
        <p:pic>
          <p:nvPicPr>
            <p:cNvPr id="363531" name="Picture 11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5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9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3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9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3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9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3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010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happens if the antenna is connected to an AC power source?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the connection was initially made, the rods are charging up quickly w/ the current flowing in one direction as shown in the figure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field lines form as in the dc case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field lines propagate away from the antenna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Then the direction of the voltage reverses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new field lines with the opposite direction forms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While the original field lines still propagates away from the rod reaching out far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Since the original field propagates through an empty space, the field lines must form a closed loop (no charge exist)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changing electric and magnetic fields produce changing magnetic and electric fields, the fields moving outward is self supporting and do not need antenna with flowing charge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fields far from the antenna is called the </a:t>
            </a:r>
            <a:r>
              <a:rPr lang="en-US" sz="2000" b="1" u="sng" dirty="0">
                <a:solidFill>
                  <a:srgbClr val="CC0000"/>
                </a:solidFill>
              </a:rPr>
              <a:t>radiation field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Both electric and magnetic fields form closed loops perpendicular to each other </a:t>
            </a:r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0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35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297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1DC7-6494-9E48-BA2C-5A790D78540E}" type="slidenum">
              <a:rPr lang="en-US"/>
              <a:pPr/>
              <a:t>28</a:t>
            </a:fld>
            <a:endParaRPr lang="en-US"/>
          </a:p>
        </p:txBody>
      </p:sp>
      <p:sp>
        <p:nvSpPr>
          <p:cNvPr id="364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Properties of Radiation Fields – I </a:t>
            </a:r>
          </a:p>
        </p:txBody>
      </p:sp>
      <p:graphicFrame>
        <p:nvGraphicFramePr>
          <p:cNvPr id="364555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2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645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6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2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645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2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45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The fields travel on the other side of the antenna as well</a:t>
            </a:r>
          </a:p>
          <a:p>
            <a:r>
              <a:rPr lang="en-US" dirty="0"/>
              <a:t>The field strength is the greatest in the direction perpendicular to the oscillating charge while it is 0 along the direction of the current</a:t>
            </a:r>
          </a:p>
          <a:p>
            <a:r>
              <a:rPr lang="en-US" dirty="0"/>
              <a:t>The magnitude of E and B in the radiation field decrease with distance as 1/r</a:t>
            </a:r>
          </a:p>
          <a:p>
            <a:r>
              <a:rPr lang="en-US" dirty="0"/>
              <a:t>The energy carried by the EM wave is proportional to the square of the amplitude, E</a:t>
            </a:r>
            <a:r>
              <a:rPr lang="en-US" baseline="30000" dirty="0"/>
              <a:t>2</a:t>
            </a:r>
            <a:r>
              <a:rPr lang="en-US" dirty="0"/>
              <a:t> or B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So the intensity of wave decreases as 1/r</a:t>
            </a:r>
            <a:r>
              <a:rPr lang="en-US" baseline="30000" dirty="0"/>
              <a:t>2</a:t>
            </a:r>
          </a:p>
        </p:txBody>
      </p:sp>
      <p:graphicFrame>
        <p:nvGraphicFramePr>
          <p:cNvPr id="364559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2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4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122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8F48-E6DB-C245-BC1B-320E7796E7B1}" type="slidenum">
              <a:rPr lang="en-US"/>
              <a:pPr/>
              <a:t>29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Properties of Radiation Fields – II </a:t>
            </a: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4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655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4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65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4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55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638800"/>
          </a:xfrm>
        </p:spPr>
        <p:txBody>
          <a:bodyPr/>
          <a:lstStyle/>
          <a:p>
            <a:r>
              <a:rPr lang="en-US" dirty="0"/>
              <a:t>The electric and magnetic fields at any point are perpendicular to each other and to the direction of the propagation (or motion)</a:t>
            </a:r>
          </a:p>
          <a:p>
            <a:r>
              <a:rPr lang="en-US" dirty="0"/>
              <a:t>The fields alternate in direction</a:t>
            </a:r>
          </a:p>
          <a:p>
            <a:pPr lvl="1"/>
            <a:r>
              <a:rPr lang="en-US" dirty="0"/>
              <a:t>The field strengths vary from maximum in one direction, to 0 and to max in the opposite direction</a:t>
            </a:r>
          </a:p>
          <a:p>
            <a:r>
              <a:rPr lang="en-US" dirty="0"/>
              <a:t>The electric and magnetic fields are in phase</a:t>
            </a:r>
          </a:p>
          <a:p>
            <a:pPr lvl="1"/>
            <a:r>
              <a:rPr lang="en-US" dirty="0"/>
              <a:t>B is maximum when E is maximum, vise versa</a:t>
            </a:r>
          </a:p>
          <a:p>
            <a:r>
              <a:rPr lang="en-US" dirty="0"/>
              <a:t>Very far from the antenna, the field lines are quite flat over a reasonably large area</a:t>
            </a:r>
          </a:p>
          <a:p>
            <a:pPr lvl="1"/>
            <a:r>
              <a:rPr lang="en-US" dirty="0"/>
              <a:t>Called plane waves</a:t>
            </a:r>
          </a:p>
        </p:txBody>
      </p:sp>
      <p:graphicFrame>
        <p:nvGraphicFramePr>
          <p:cNvPr id="36557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4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55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96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– II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89402"/>
            <a:ext cx="8907439" cy="588759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Reading assignments: CH30.7 – 30.11 &amp; CH31.5 – 10 </a:t>
            </a:r>
          </a:p>
          <a:p>
            <a:pPr eaLnBrk="1" hangingPunct="1"/>
            <a:r>
              <a:rPr lang="en-US" sz="2800" dirty="0"/>
              <a:t>Planetarium Extra Credit: Due 1pm, May 6</a:t>
            </a:r>
          </a:p>
          <a:p>
            <a:pPr lvl="1" eaLnBrk="1" hangingPunct="1"/>
            <a:r>
              <a:rPr lang="en-US" sz="2400" dirty="0"/>
              <a:t>Send me the photos of the sheet with the front of the ticket stubs and of the sheet with them flipped over, showing the back of them</a:t>
            </a:r>
          </a:p>
          <a:p>
            <a:pPr lvl="1" eaLnBrk="1" hangingPunct="1"/>
            <a:r>
              <a:rPr lang="en-US" sz="2400" dirty="0"/>
              <a:t>Email subject line must be: SP-Planetarium</a:t>
            </a:r>
          </a:p>
          <a:p>
            <a:pPr eaLnBrk="1" hangingPunct="1"/>
            <a:r>
              <a:rPr lang="en-US" sz="2800" dirty="0"/>
              <a:t>Be sure to submit the course feedback survey ASAP!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556597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8707-FB53-E642-9BF0-E2D2130D72F4}" type="slidenum">
              <a:rPr lang="en-US"/>
              <a:pPr/>
              <a:t>30</a:t>
            </a:fld>
            <a:endParaRPr lang="en-US"/>
          </a:p>
        </p:txBody>
      </p:sp>
      <p:pic>
        <p:nvPicPr>
          <p:cNvPr id="366594" name="Picture 2" descr="FG32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Waves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6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66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7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665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7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665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the voltage of the source varies sinusoidal, the field strengths of the radiation field vary sinusoidal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We call these waves EM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are transverse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EM waves are always those of fields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these are fields, they can propagate through an empty space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 general </a:t>
            </a:r>
            <a:r>
              <a:rPr lang="en-US" sz="2800" b="1" u="sng" dirty="0">
                <a:solidFill>
                  <a:srgbClr val="CC0000"/>
                </a:solidFill>
              </a:rPr>
              <a:t>accelerating electric charges give rise to electromagnetic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prediction from Maxwell’s equations was experimentally proven by Heinrich Hertz through the </a:t>
            </a:r>
            <a:r>
              <a:rPr lang="en-US" sz="2800" b="1" u="sng" dirty="0">
                <a:solidFill>
                  <a:srgbClr val="C00000"/>
                </a:solidFill>
              </a:rPr>
              <a:t>discovery of radio waves</a:t>
            </a:r>
          </a:p>
        </p:txBody>
      </p:sp>
      <p:graphicFrame>
        <p:nvGraphicFramePr>
          <p:cNvPr id="3666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7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666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4968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6F54-022F-9943-A40A-4A37A4164EB6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4876800"/>
            <a:ext cx="3733800" cy="2667000"/>
            <a:chOff x="3552" y="3120"/>
            <a:chExt cx="2016" cy="1680"/>
          </a:xfrm>
        </p:grpSpPr>
        <p:pic>
          <p:nvPicPr>
            <p:cNvPr id="371715" name="Picture 3" descr="FG32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3120"/>
              <a:ext cx="2016" cy="1680"/>
            </a:xfrm>
            <a:prstGeom prst="rect">
              <a:avLst/>
            </a:prstGeom>
            <a:noFill/>
          </p:spPr>
        </p:pic>
        <p:graphicFrame>
          <p:nvGraphicFramePr>
            <p:cNvPr id="371716" name="Object 4"/>
            <p:cNvGraphicFramePr>
              <a:graphicFrameLocks noChangeAspect="1"/>
            </p:cNvGraphicFramePr>
            <p:nvPr/>
          </p:nvGraphicFramePr>
          <p:xfrm>
            <a:off x="5328" y="4032"/>
            <a:ext cx="19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871" name="Equation" r:id="rId4" imgW="114120" imgH="164880" progId="Equation.DSMT4">
                    <p:embed/>
                  </p:oleObj>
                </mc:Choice>
                <mc:Fallback>
                  <p:oleObj name="Equation" r:id="rId4" imgW="114120" imgH="164880" progId="Equation.DSMT4">
                    <p:embed/>
                    <p:pic>
                      <p:nvPicPr>
                        <p:cNvPr id="37171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032"/>
                          <a:ext cx="19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EM Waves and Their Speeds</a:t>
            </a:r>
          </a:p>
        </p:txBody>
      </p:sp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7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17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7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1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7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1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Let’s consider a region of free space.  What’s a free space?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area of space where there is no charges or conduction currents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other words, far from </a:t>
            </a:r>
            <a:r>
              <a:rPr lang="en-US" dirty="0" err="1"/>
              <a:t>emf</a:t>
            </a:r>
            <a:r>
              <a:rPr lang="en-US" dirty="0"/>
              <a:t> sources so that the wave fronts are essentially flat or not distorted over a reasonable area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these flat waves called?</a:t>
            </a:r>
          </a:p>
          <a:p>
            <a:pPr lvl="2">
              <a:lnSpc>
                <a:spcPct val="90000"/>
              </a:lnSpc>
            </a:pPr>
            <a:r>
              <a:rPr lang="en-US" b="1" u="sng" dirty="0">
                <a:solidFill>
                  <a:srgbClr val="FF0000"/>
                </a:solidFill>
              </a:rPr>
              <a:t>Plane waves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At any instance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uniform over a large plane perpendicular to the direction of propagation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we can also assume that the wave is traveling in the x-direction w/ velocity, </a:t>
            </a:r>
            <a:r>
              <a:rPr lang="en-US" b="1" dirty="0"/>
              <a:t>v</a:t>
            </a:r>
            <a:r>
              <a:rPr lang="en-US" dirty="0"/>
              <a:t>=v</a:t>
            </a:r>
            <a:r>
              <a:rPr lang="en-US" b="1" dirty="0"/>
              <a:t>i</a:t>
            </a:r>
            <a:r>
              <a:rPr lang="en-US" dirty="0"/>
              <a:t>, and that </a:t>
            </a:r>
            <a:r>
              <a:rPr lang="en-US" b="1" dirty="0"/>
              <a:t>E</a:t>
            </a:r>
            <a:r>
              <a:rPr lang="en-US" dirty="0"/>
              <a:t> is parallel to y axis and </a:t>
            </a:r>
            <a:r>
              <a:rPr lang="en-US" b="1" dirty="0"/>
              <a:t>B</a:t>
            </a:r>
            <a:r>
              <a:rPr lang="en-US" dirty="0"/>
              <a:t> is parallel to z axis </a:t>
            </a:r>
          </a:p>
        </p:txBody>
      </p:sp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875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3717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003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344-83F2-B540-B34C-1DFFA0822FFC}" type="slidenum">
              <a:rPr lang="en-US"/>
              <a:pPr/>
              <a:t>32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 w/ Q=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</a:t>
            </a:r>
          </a:p>
        </p:txBody>
      </p:sp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1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27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1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27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1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27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this region of free space, Q=0 and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=0, thus the four Maxwell’s equations become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82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2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724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581" y="1676400"/>
            <a:ext cx="1542343" cy="689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581" y="2583013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581" y="339086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581" y="4326843"/>
            <a:ext cx="3440723" cy="7785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4639" y="4353342"/>
            <a:ext cx="2348615" cy="7584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4639" y="341229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639" y="2599374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4639" y="1752600"/>
            <a:ext cx="1630662" cy="625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09464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8F9B-184D-7F42-98A3-5E274F024468}" type="slidenum">
              <a:rPr lang="en-US"/>
              <a:pPr/>
              <a:t>33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EM Waves from Maxwell’s Equations</a:t>
            </a:r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5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37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5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3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5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3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wave is sinusoidal </a:t>
            </a:r>
            <a:r>
              <a:rPr lang="en-US" dirty="0" err="1"/>
              <a:t>w</a:t>
            </a:r>
            <a:r>
              <a:rPr lang="en-US" dirty="0"/>
              <a:t>/ wavelength </a:t>
            </a:r>
            <a:r>
              <a:rPr lang="en-US" dirty="0" err="1">
                <a:latin typeface="Symbol" charset="2"/>
              </a:rPr>
              <a:t>l</a:t>
            </a:r>
            <a:r>
              <a:rPr lang="en-US" dirty="0"/>
              <a:t> and frequency </a:t>
            </a:r>
            <a:r>
              <a:rPr lang="en-US" dirty="0" err="1">
                <a:latin typeface="Monotype Corsiva" charset="0"/>
              </a:rPr>
              <a:t>f</a:t>
            </a:r>
            <a:r>
              <a:rPr lang="en-US" dirty="0"/>
              <a:t>, such traveling wave can be written as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 err="1"/>
              <a:t>v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is the speed of the traveling wave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E</a:t>
            </a:r>
            <a:r>
              <a:rPr lang="en-US" baseline="-25000" dirty="0"/>
              <a:t>0</a:t>
            </a:r>
            <a:r>
              <a:rPr lang="en-US" dirty="0"/>
              <a:t> and B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amplitudes of the EM wave.  Maximum values of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 strengths.</a:t>
            </a:r>
          </a:p>
        </p:txBody>
      </p:sp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5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3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8" name="Object 8"/>
          <p:cNvGraphicFramePr>
            <a:graphicFrameLocks noChangeAspect="1"/>
          </p:cNvGraphicFramePr>
          <p:nvPr/>
        </p:nvGraphicFramePr>
        <p:xfrm>
          <a:off x="1254125" y="1773238"/>
          <a:ext cx="7270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59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3737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1773238"/>
                        <a:ext cx="7270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9" name="Object 9"/>
          <p:cNvGraphicFramePr>
            <a:graphicFrameLocks noChangeAspect="1"/>
          </p:cNvGraphicFramePr>
          <p:nvPr/>
        </p:nvGraphicFramePr>
        <p:xfrm>
          <a:off x="1295400" y="3397250"/>
          <a:ext cx="6175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60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3737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97250"/>
                        <a:ext cx="6175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0" name="Object 10"/>
          <p:cNvGraphicFramePr>
            <a:graphicFrameLocks noChangeAspect="1"/>
          </p:cNvGraphicFramePr>
          <p:nvPr/>
        </p:nvGraphicFramePr>
        <p:xfrm>
          <a:off x="1295400" y="2286000"/>
          <a:ext cx="7286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61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3737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7286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1" name="Object 11"/>
          <p:cNvGraphicFramePr>
            <a:graphicFrameLocks noChangeAspect="1"/>
          </p:cNvGraphicFramePr>
          <p:nvPr/>
        </p:nvGraphicFramePr>
        <p:xfrm>
          <a:off x="3048000" y="3429000"/>
          <a:ext cx="7223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62" name="Equation" r:id="rId14" imgW="266400" imgH="126720" progId="Equation.DSMT4">
                  <p:embed/>
                </p:oleObj>
              </mc:Choice>
              <mc:Fallback>
                <p:oleObj name="Equation" r:id="rId14" imgW="266400" imgH="126720" progId="Equation.DSMT4">
                  <p:embed/>
                  <p:pic>
                    <p:nvPicPr>
                      <p:cNvPr id="3737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29000"/>
                        <a:ext cx="7223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2" name="Object 12"/>
          <p:cNvGraphicFramePr>
            <a:graphicFrameLocks noChangeAspect="1"/>
          </p:cNvGraphicFramePr>
          <p:nvPr/>
        </p:nvGraphicFramePr>
        <p:xfrm>
          <a:off x="5715000" y="3429000"/>
          <a:ext cx="9286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63" name="Equation" r:id="rId16" imgW="342720" imgH="190440" progId="Equation.DSMT4">
                  <p:embed/>
                </p:oleObj>
              </mc:Choice>
              <mc:Fallback>
                <p:oleObj name="Equation" r:id="rId16" imgW="342720" imgH="190440" progId="Equation.DSMT4">
                  <p:embed/>
                  <p:pic>
                    <p:nvPicPr>
                      <p:cNvPr id="3737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429000"/>
                        <a:ext cx="9286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3" name="Object 13"/>
          <p:cNvGraphicFramePr>
            <a:graphicFrameLocks noChangeAspect="1"/>
          </p:cNvGraphicFramePr>
          <p:nvPr/>
        </p:nvGraphicFramePr>
        <p:xfrm>
          <a:off x="1905000" y="1706563"/>
          <a:ext cx="9096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64" name="Equation" r:id="rId18" imgW="317160" imgH="228600" progId="Equation.DSMT4">
                  <p:embed/>
                </p:oleObj>
              </mc:Choice>
              <mc:Fallback>
                <p:oleObj name="Equation" r:id="rId18" imgW="317160" imgH="228600" progId="Equation.DSMT4">
                  <p:embed/>
                  <p:pic>
                    <p:nvPicPr>
                      <p:cNvPr id="3737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06563"/>
                        <a:ext cx="90963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4" name="Object 14"/>
          <p:cNvGraphicFramePr>
            <a:graphicFrameLocks noChangeAspect="1"/>
          </p:cNvGraphicFramePr>
          <p:nvPr/>
        </p:nvGraphicFramePr>
        <p:xfrm>
          <a:off x="2770188" y="167640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65" name="Equation" r:id="rId20" imgW="914400" imgH="228600" progId="Equation.DSMT4">
                  <p:embed/>
                </p:oleObj>
              </mc:Choice>
              <mc:Fallback>
                <p:oleObj name="Equation" r:id="rId20" imgW="914400" imgH="228600" progId="Equation.DSMT4">
                  <p:embed/>
                  <p:pic>
                    <p:nvPicPr>
                      <p:cNvPr id="37377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67640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5" name="Object 15"/>
          <p:cNvGraphicFramePr>
            <a:graphicFrameLocks noChangeAspect="1"/>
          </p:cNvGraphicFramePr>
          <p:nvPr/>
        </p:nvGraphicFramePr>
        <p:xfrm>
          <a:off x="1905000" y="2286000"/>
          <a:ext cx="873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66" name="Equation" r:id="rId22" imgW="304560" imgH="203040" progId="Equation.DSMT4">
                  <p:embed/>
                </p:oleObj>
              </mc:Choice>
              <mc:Fallback>
                <p:oleObj name="Equation" r:id="rId22" imgW="304560" imgH="203040" progId="Equation.DSMT4">
                  <p:embed/>
                  <p:pic>
                    <p:nvPicPr>
                      <p:cNvPr id="3737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8731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6" name="Object 16"/>
          <p:cNvGraphicFramePr>
            <a:graphicFrameLocks noChangeAspect="1"/>
          </p:cNvGraphicFramePr>
          <p:nvPr/>
        </p:nvGraphicFramePr>
        <p:xfrm>
          <a:off x="2789238" y="224155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67" name="Equation" r:id="rId24" imgW="914400" imgH="228600" progId="Equation.DSMT4">
                  <p:embed/>
                </p:oleObj>
              </mc:Choice>
              <mc:Fallback>
                <p:oleObj name="Equation" r:id="rId24" imgW="914400" imgH="228600" progId="Equation.DSMT4">
                  <p:embed/>
                  <p:pic>
                    <p:nvPicPr>
                      <p:cNvPr id="37377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24155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7" name="Object 17"/>
          <p:cNvGraphicFramePr>
            <a:graphicFrameLocks noChangeAspect="1"/>
          </p:cNvGraphicFramePr>
          <p:nvPr/>
        </p:nvGraphicFramePr>
        <p:xfrm>
          <a:off x="1862138" y="3124200"/>
          <a:ext cx="6524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68" name="Equation" r:id="rId26" imgW="241200" imgH="368280" progId="Equation.DSMT4">
                  <p:embed/>
                </p:oleObj>
              </mc:Choice>
              <mc:Fallback>
                <p:oleObj name="Equation" r:id="rId26" imgW="241200" imgH="368280" progId="Equation.DSMT4">
                  <p:embed/>
                  <p:pic>
                    <p:nvPicPr>
                      <p:cNvPr id="3737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3124200"/>
                        <a:ext cx="6524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8" name="Object 18"/>
          <p:cNvGraphicFramePr>
            <a:graphicFrameLocks noChangeAspect="1"/>
          </p:cNvGraphicFramePr>
          <p:nvPr/>
        </p:nvGraphicFramePr>
        <p:xfrm>
          <a:off x="3671888" y="3352800"/>
          <a:ext cx="8239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69" name="Equation" r:id="rId28" imgW="304560" imgH="190440" progId="Equation.DSMT4">
                  <p:embed/>
                </p:oleObj>
              </mc:Choice>
              <mc:Fallback>
                <p:oleObj name="Equation" r:id="rId28" imgW="304560" imgH="190440" progId="Equation.DSMT4">
                  <p:embed/>
                  <p:pic>
                    <p:nvPicPr>
                      <p:cNvPr id="37377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3352800"/>
                        <a:ext cx="8239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9" name="Object 19"/>
          <p:cNvGraphicFramePr>
            <a:graphicFrameLocks noChangeAspect="1"/>
          </p:cNvGraphicFramePr>
          <p:nvPr/>
        </p:nvGraphicFramePr>
        <p:xfrm>
          <a:off x="6557963" y="3124200"/>
          <a:ext cx="7572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70" name="Equation" r:id="rId30" imgW="279360" imgH="368280" progId="Equation.DSMT4">
                  <p:embed/>
                </p:oleObj>
              </mc:Choice>
              <mc:Fallback>
                <p:oleObj name="Equation" r:id="rId30" imgW="279360" imgH="368280" progId="Equation.DSMT4">
                  <p:embed/>
                  <p:pic>
                    <p:nvPicPr>
                      <p:cNvPr id="37377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124200"/>
                        <a:ext cx="75723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80" name="Object 20"/>
          <p:cNvGraphicFramePr>
            <a:graphicFrameLocks noChangeAspect="1"/>
          </p:cNvGraphicFramePr>
          <p:nvPr/>
        </p:nvGraphicFramePr>
        <p:xfrm>
          <a:off x="7234238" y="3505200"/>
          <a:ext cx="3095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71" name="Equation" r:id="rId32" imgW="114120" imgH="126720" progId="Equation.DSMT4">
                  <p:embed/>
                </p:oleObj>
              </mc:Choice>
              <mc:Fallback>
                <p:oleObj name="Equation" r:id="rId32" imgW="114120" imgH="126720" progId="Equation.DSMT4">
                  <p:embed/>
                  <p:pic>
                    <p:nvPicPr>
                      <p:cNvPr id="37378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3505200"/>
                        <a:ext cx="30956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4724400" y="3276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</p:spTree>
    <p:extLst>
      <p:ext uri="{BB962C8B-B14F-4D97-AF65-F5344CB8AC3E}">
        <p14:creationId xmlns:p14="http://schemas.microsoft.com/office/powerpoint/2010/main" val="3591420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C3B2-5F9E-324E-9FAB-F10DEA7A159B}" type="slidenum">
              <a:rPr lang="en-US"/>
              <a:pPr/>
              <a:t>34</a:t>
            </a:fld>
            <a:endParaRPr lang="en-US"/>
          </a:p>
        </p:txBody>
      </p:sp>
      <p:pic>
        <p:nvPicPr>
          <p:cNvPr id="374786" name="Picture 2" descr="FG32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2176463"/>
          </a:xfrm>
          <a:prstGeom prst="rect">
            <a:avLst/>
          </a:prstGeom>
          <a:noFill/>
        </p:spPr>
      </p:pic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8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4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8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47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8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47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apply Faraday’s law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to the rectangular loop of height </a:t>
            </a:r>
            <a:r>
              <a:rPr lang="en-US" sz="2400" dirty="0" err="1">
                <a:latin typeface="Symbol" charset="2"/>
              </a:rPr>
              <a:t>Δ</a:t>
            </a:r>
            <a:r>
              <a:rPr lang="en-US" sz="2400" dirty="0" err="1"/>
              <a:t>y</a:t>
            </a:r>
            <a:r>
              <a:rPr lang="en-US" sz="2400" dirty="0"/>
              <a:t> 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         along the top and bottom of the loop is 0. 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</a:t>
            </a:r>
            <a:r>
              <a:rPr lang="en-US" sz="2400" b="1" dirty="0"/>
              <a:t>E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For the right-hand side of Faraday’s law, the magnetic flux through the loop changes as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8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4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Faraday’s Law</a:t>
            </a:r>
          </a:p>
        </p:txBody>
      </p:sp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990600" y="5237163"/>
          <a:ext cx="9620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89" name="Equation" r:id="rId9" imgW="457200" imgH="368280" progId="Equation.DSMT4">
                  <p:embed/>
                </p:oleObj>
              </mc:Choice>
              <mc:Fallback>
                <p:oleObj name="Equation" r:id="rId9" imgW="457200" imgH="368280" progId="Equation.DSMT4">
                  <p:embed/>
                  <p:pic>
                    <p:nvPicPr>
                      <p:cNvPr id="3747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37163"/>
                        <a:ext cx="9620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6" name="AutoShape 12"/>
          <p:cNvSpPr>
            <a:spLocks noChangeArrowheads="1"/>
          </p:cNvSpPr>
          <p:nvPr/>
        </p:nvSpPr>
        <p:spPr bwMode="auto">
          <a:xfrm>
            <a:off x="3124200" y="4953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4038600" y="5005388"/>
          <a:ext cx="9874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90" name="Equation" r:id="rId11" imgW="469800" imgH="190440" progId="Equation.DSMT4">
                  <p:embed/>
                </p:oleObj>
              </mc:Choice>
              <mc:Fallback>
                <p:oleObj name="Equation" r:id="rId11" imgW="469800" imgH="190440" progId="Equation.DSMT4">
                  <p:embed/>
                  <p:pic>
                    <p:nvPicPr>
                      <p:cNvPr id="3747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05388"/>
                        <a:ext cx="9874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4003675" y="5541963"/>
          <a:ext cx="7207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91" name="Equation" r:id="rId13" imgW="342720" imgH="368280" progId="Equation.DSMT4">
                  <p:embed/>
                </p:oleObj>
              </mc:Choice>
              <mc:Fallback>
                <p:oleObj name="Equation" r:id="rId13" imgW="342720" imgH="368280" progId="Equation.DSMT4">
                  <p:embed/>
                  <p:pic>
                    <p:nvPicPr>
                      <p:cNvPr id="3747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541963"/>
                        <a:ext cx="7207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9" name="AutoShape 15"/>
          <p:cNvSpPr>
            <a:spLocks noChangeArrowheads="1"/>
          </p:cNvSpPr>
          <p:nvPr/>
        </p:nvSpPr>
        <p:spPr bwMode="auto">
          <a:xfrm>
            <a:off x="5638800" y="5321300"/>
            <a:ext cx="1817688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depend on x and t</a:t>
            </a:r>
          </a:p>
        </p:txBody>
      </p:sp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7627938" y="5465763"/>
          <a:ext cx="13636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92" name="Equation" r:id="rId15" imgW="647640" imgH="368280" progId="Equation.DSMT4">
                  <p:embed/>
                </p:oleObj>
              </mc:Choice>
              <mc:Fallback>
                <p:oleObj name="Equation" r:id="rId15" imgW="647640" imgH="368280" progId="Equation.DSMT4">
                  <p:embed/>
                  <p:pic>
                    <p:nvPicPr>
                      <p:cNvPr id="3748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5465763"/>
                        <a:ext cx="1363662" cy="7826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2" name="Object 18"/>
          <p:cNvGraphicFramePr>
            <a:graphicFrameLocks noChangeAspect="1"/>
          </p:cNvGraphicFramePr>
          <p:nvPr/>
        </p:nvGraphicFramePr>
        <p:xfrm>
          <a:off x="2446338" y="1104900"/>
          <a:ext cx="9826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93" name="Equation" r:id="rId17" imgW="457200" imgH="368280" progId="Equation.DSMT4">
                  <p:embed/>
                </p:oleObj>
              </mc:Choice>
              <mc:Fallback>
                <p:oleObj name="Equation" r:id="rId17" imgW="457200" imgH="368280" progId="Equation.DSMT4">
                  <p:embed/>
                  <p:pic>
                    <p:nvPicPr>
                      <p:cNvPr id="37480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1104900"/>
                        <a:ext cx="9826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7" name="Object 23"/>
          <p:cNvGraphicFramePr>
            <a:graphicFrameLocks noChangeAspect="1"/>
          </p:cNvGraphicFramePr>
          <p:nvPr/>
        </p:nvGraphicFramePr>
        <p:xfrm>
          <a:off x="3124200" y="3984625"/>
          <a:ext cx="4905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94" name="Equation" r:id="rId19" imgW="228600" imgH="164880" progId="Equation.DSMT4">
                  <p:embed/>
                </p:oleObj>
              </mc:Choice>
              <mc:Fallback>
                <p:oleObj name="Equation" r:id="rId19" imgW="228600" imgH="164880" progId="Equation.DSMT4">
                  <p:embed/>
                  <p:pic>
                    <p:nvPicPr>
                      <p:cNvPr id="37480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84625"/>
                        <a:ext cx="4905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8" name="Object 24"/>
          <p:cNvGraphicFramePr>
            <a:graphicFrameLocks noChangeAspect="1"/>
          </p:cNvGraphicFramePr>
          <p:nvPr/>
        </p:nvGraphicFramePr>
        <p:xfrm>
          <a:off x="3657600" y="3922713"/>
          <a:ext cx="17732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95" name="Equation" r:id="rId21" imgW="825480" imgH="228600" progId="Equation.DSMT4">
                  <p:embed/>
                </p:oleObj>
              </mc:Choice>
              <mc:Fallback>
                <p:oleObj name="Equation" r:id="rId21" imgW="825480" imgH="228600" progId="Equation.DSMT4">
                  <p:embed/>
                  <p:pic>
                    <p:nvPicPr>
                      <p:cNvPr id="37480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22713"/>
                        <a:ext cx="177323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9" name="Object 25"/>
          <p:cNvGraphicFramePr>
            <a:graphicFrameLocks noChangeAspect="1"/>
          </p:cNvGraphicFramePr>
          <p:nvPr/>
        </p:nvGraphicFramePr>
        <p:xfrm>
          <a:off x="5459413" y="3962400"/>
          <a:ext cx="407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96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37480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962400"/>
                        <a:ext cx="4079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0" name="Object 26"/>
          <p:cNvGraphicFramePr>
            <a:graphicFrameLocks noChangeAspect="1"/>
          </p:cNvGraphicFramePr>
          <p:nvPr/>
        </p:nvGraphicFramePr>
        <p:xfrm>
          <a:off x="5897563" y="3962400"/>
          <a:ext cx="10366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97" name="Equation" r:id="rId25" imgW="482400" imgH="190440" progId="Equation.DSMT4">
                  <p:embed/>
                </p:oleObj>
              </mc:Choice>
              <mc:Fallback>
                <p:oleObj name="Equation" r:id="rId25" imgW="482400" imgH="190440" progId="Equation.DSMT4">
                  <p:embed/>
                  <p:pic>
                    <p:nvPicPr>
                      <p:cNvPr id="37481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3962400"/>
                        <a:ext cx="10366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1" name="Object 27"/>
          <p:cNvGraphicFramePr>
            <a:graphicFrameLocks noChangeAspect="1"/>
          </p:cNvGraphicFramePr>
          <p:nvPr/>
        </p:nvGraphicFramePr>
        <p:xfrm>
          <a:off x="6905625" y="3962400"/>
          <a:ext cx="7905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98" name="Equation" r:id="rId27" imgW="368280" imgH="190440" progId="Equation.DSMT4">
                  <p:embed/>
                </p:oleObj>
              </mc:Choice>
              <mc:Fallback>
                <p:oleObj name="Equation" r:id="rId27" imgW="368280" imgH="190440" progId="Equation.DSMT4">
                  <p:embed/>
                  <p:pic>
                    <p:nvPicPr>
                      <p:cNvPr id="37481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3962400"/>
                        <a:ext cx="7905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2" name="Object 28"/>
          <p:cNvGraphicFramePr>
            <a:graphicFrameLocks noChangeAspect="1"/>
          </p:cNvGraphicFramePr>
          <p:nvPr/>
        </p:nvGraphicFramePr>
        <p:xfrm>
          <a:off x="1930400" y="5237163"/>
          <a:ext cx="4810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99" name="Equation" r:id="rId29" imgW="228600" imgH="368280" progId="Equation.DSMT4">
                  <p:embed/>
                </p:oleObj>
              </mc:Choice>
              <mc:Fallback>
                <p:oleObj name="Equation" r:id="rId29" imgW="228600" imgH="368280" progId="Equation.DSMT4">
                  <p:embed/>
                  <p:pic>
                    <p:nvPicPr>
                      <p:cNvPr id="374812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5237163"/>
                        <a:ext cx="48101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3" name="Object 29"/>
          <p:cNvGraphicFramePr>
            <a:graphicFrameLocks noChangeAspect="1"/>
          </p:cNvGraphicFramePr>
          <p:nvPr/>
        </p:nvGraphicFramePr>
        <p:xfrm>
          <a:off x="2325688" y="5462588"/>
          <a:ext cx="7223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00" name="Equation" r:id="rId31" imgW="342720" imgH="190440" progId="Equation.DSMT4">
                  <p:embed/>
                </p:oleObj>
              </mc:Choice>
              <mc:Fallback>
                <p:oleObj name="Equation" r:id="rId31" imgW="342720" imgH="190440" progId="Equation.DSMT4">
                  <p:embed/>
                  <p:pic>
                    <p:nvPicPr>
                      <p:cNvPr id="374813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5462588"/>
                        <a:ext cx="7223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4" name="Object 30"/>
          <p:cNvGraphicFramePr>
            <a:graphicFrameLocks noChangeAspect="1"/>
          </p:cNvGraphicFramePr>
          <p:nvPr/>
        </p:nvGraphicFramePr>
        <p:xfrm>
          <a:off x="4989513" y="4800600"/>
          <a:ext cx="13350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01" name="Equation" r:id="rId33" imgW="634680" imgH="368280" progId="Equation.DSMT4">
                  <p:embed/>
                </p:oleObj>
              </mc:Choice>
              <mc:Fallback>
                <p:oleObj name="Equation" r:id="rId33" imgW="634680" imgH="368280" progId="Equation.DSMT4">
                  <p:embed/>
                  <p:pic>
                    <p:nvPicPr>
                      <p:cNvPr id="37481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4800600"/>
                        <a:ext cx="13350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5" name="Object 31"/>
          <p:cNvGraphicFramePr>
            <a:graphicFrameLocks noChangeAspect="1"/>
          </p:cNvGraphicFramePr>
          <p:nvPr/>
        </p:nvGraphicFramePr>
        <p:xfrm>
          <a:off x="4714875" y="5562600"/>
          <a:ext cx="6953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02" name="Equation" r:id="rId35" imgW="330120" imgH="368280" progId="Equation.DSMT4">
                  <p:embed/>
                </p:oleObj>
              </mc:Choice>
              <mc:Fallback>
                <p:oleObj name="Equation" r:id="rId35" imgW="330120" imgH="368280" progId="Equation.DSMT4">
                  <p:embed/>
                  <p:pic>
                    <p:nvPicPr>
                      <p:cNvPr id="374815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5562600"/>
                        <a:ext cx="6953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16" name="Oval 32"/>
          <p:cNvSpPr>
            <a:spLocks noChangeArrowheads="1"/>
          </p:cNvSpPr>
          <p:nvPr/>
        </p:nvSpPr>
        <p:spPr bwMode="auto">
          <a:xfrm>
            <a:off x="7924800" y="228600"/>
            <a:ext cx="533400" cy="9906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90600" y="1143000"/>
            <a:ext cx="1501985" cy="735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33400" y="2209800"/>
            <a:ext cx="828675" cy="457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152513" y="3375025"/>
            <a:ext cx="1200288" cy="58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361156" y="3368676"/>
            <a:ext cx="1182052" cy="421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529759" y="3359150"/>
            <a:ext cx="1718641" cy="52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193629" y="3359193"/>
            <a:ext cx="1107283" cy="442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315200" y="3316287"/>
            <a:ext cx="1229812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3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26D6-E8C2-724A-917F-442E733FCF73}" type="slidenum">
              <a:rPr lang="en-US"/>
              <a:pPr/>
              <a:t>35</a:t>
            </a:fld>
            <a:endParaRPr lang="en-US"/>
          </a:p>
        </p:txBody>
      </p:sp>
      <p:pic>
        <p:nvPicPr>
          <p:cNvPr id="375810" name="Picture 2" descr="FG32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2895600" cy="2590800"/>
          </a:xfrm>
          <a:prstGeom prst="rect">
            <a:avLst/>
          </a:prstGeom>
          <a:noFill/>
        </p:spPr>
      </p:pic>
      <p:graphicFrame>
        <p:nvGraphicFramePr>
          <p:cNvPr id="37581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58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5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58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apply Maxwell’s 4</a:t>
            </a:r>
            <a:r>
              <a:rPr lang="en-US" sz="2800" baseline="30000" dirty="0"/>
              <a:t>th</a:t>
            </a:r>
            <a:r>
              <a:rPr lang="en-US" sz="2800" dirty="0"/>
              <a:t> equation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to the rectangular loop of length </a:t>
            </a:r>
            <a:r>
              <a:rPr lang="en-US" sz="2400" dirty="0" err="1">
                <a:latin typeface="Symbol" charset="2"/>
              </a:rPr>
              <a:t>Δ</a:t>
            </a:r>
            <a:r>
              <a:rPr lang="en-US" sz="2400" dirty="0" err="1">
                <a:latin typeface="Monotype Corsiva" charset="0"/>
              </a:rPr>
              <a:t>z</a:t>
            </a:r>
            <a:r>
              <a:rPr lang="en-US" sz="2400" dirty="0"/>
              <a:t> 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         along the x-axis of the loop is 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b="1" dirty="0"/>
              <a:t>B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the right-hand side of the equation is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581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58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914400" y="4779963"/>
          <a:ext cx="16033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5" name="Equation" r:id="rId9" imgW="761760" imgH="368280" progId="Equation.DSMT4">
                  <p:embed/>
                </p:oleObj>
              </mc:Choice>
              <mc:Fallback>
                <p:oleObj name="Equation" r:id="rId9" imgW="761760" imgH="368280" progId="Equation.DSMT4">
                  <p:embed/>
                  <p:pic>
                    <p:nvPicPr>
                      <p:cNvPr id="3758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79963"/>
                        <a:ext cx="160337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4419600" y="4800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5334000" y="4919663"/>
          <a:ext cx="11477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6" name="Equation" r:id="rId11" imgW="545760" imgH="164880" progId="Equation.DSMT4">
                  <p:embed/>
                </p:oleObj>
              </mc:Choice>
              <mc:Fallback>
                <p:oleObj name="Equation" r:id="rId11" imgW="545760" imgH="164880" progId="Equation.DSMT4">
                  <p:embed/>
                  <p:pic>
                    <p:nvPicPr>
                      <p:cNvPr id="3758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19663"/>
                        <a:ext cx="11477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0" name="Object 12"/>
          <p:cNvGraphicFramePr>
            <a:graphicFrameLocks noChangeAspect="1"/>
          </p:cNvGraphicFramePr>
          <p:nvPr/>
        </p:nvGraphicFramePr>
        <p:xfrm>
          <a:off x="1447800" y="5562600"/>
          <a:ext cx="7207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7" name="Equation" r:id="rId13" imgW="342720" imgH="368280" progId="Equation.DSMT4">
                  <p:embed/>
                </p:oleObj>
              </mc:Choice>
              <mc:Fallback>
                <p:oleObj name="Equation" r:id="rId13" imgW="342720" imgH="368280" progId="Equation.DSMT4">
                  <p:embed/>
                  <p:pic>
                    <p:nvPicPr>
                      <p:cNvPr id="3758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562600"/>
                        <a:ext cx="7207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1" name="AutoShape 13"/>
          <p:cNvSpPr>
            <a:spLocks noChangeArrowheads="1"/>
          </p:cNvSpPr>
          <p:nvPr/>
        </p:nvSpPr>
        <p:spPr bwMode="auto">
          <a:xfrm>
            <a:off x="3886200" y="5334000"/>
            <a:ext cx="1817687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depend on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x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 and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t</a:t>
            </a:r>
            <a:endParaRPr lang="en-US" sz="1600" b="1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75822" name="Object 14"/>
          <p:cNvGraphicFramePr>
            <a:graphicFrameLocks noChangeAspect="1"/>
          </p:cNvGraphicFramePr>
          <p:nvPr/>
        </p:nvGraphicFramePr>
        <p:xfrm>
          <a:off x="5972175" y="5562600"/>
          <a:ext cx="1952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8" name="Equation" r:id="rId15" imgW="927000" imgH="368280" progId="Equation.DSMT4">
                  <p:embed/>
                </p:oleObj>
              </mc:Choice>
              <mc:Fallback>
                <p:oleObj name="Equation" r:id="rId15" imgW="927000" imgH="368280" progId="Equation.DSMT4">
                  <p:embed/>
                  <p:pic>
                    <p:nvPicPr>
                      <p:cNvPr id="3758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5562600"/>
                        <a:ext cx="1952625" cy="782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Modified Ampére’s Law</a:t>
            </a:r>
          </a:p>
        </p:txBody>
      </p:sp>
      <p:graphicFrame>
        <p:nvGraphicFramePr>
          <p:cNvPr id="375826" name="Object 18"/>
          <p:cNvGraphicFramePr>
            <a:graphicFrameLocks noChangeAspect="1"/>
          </p:cNvGraphicFramePr>
          <p:nvPr/>
        </p:nvGraphicFramePr>
        <p:xfrm>
          <a:off x="2449513" y="1066800"/>
          <a:ext cx="17414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09" name="Equation" r:id="rId17" imgW="647640" imgH="368280" progId="Equation.DSMT4">
                  <p:embed/>
                </p:oleObj>
              </mc:Choice>
              <mc:Fallback>
                <p:oleObj name="Equation" r:id="rId17" imgW="647640" imgH="368280" progId="Equation.DSMT4">
                  <p:embed/>
                  <p:pic>
                    <p:nvPicPr>
                      <p:cNvPr id="3758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1066800"/>
                        <a:ext cx="174148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7" name="Object 19"/>
          <p:cNvGraphicFramePr>
            <a:graphicFrameLocks noChangeAspect="1"/>
          </p:cNvGraphicFramePr>
          <p:nvPr/>
        </p:nvGraphicFramePr>
        <p:xfrm>
          <a:off x="3862388" y="3810000"/>
          <a:ext cx="8255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10" name="Equation" r:id="rId19" imgW="292100" imgH="152400" progId="Equation.DSMT4">
                  <p:embed/>
                </p:oleObj>
              </mc:Choice>
              <mc:Fallback>
                <p:oleObj name="Equation" r:id="rId19" imgW="292100" imgH="152400" progId="Equation.DSMT4">
                  <p:embed/>
                  <p:pic>
                    <p:nvPicPr>
                      <p:cNvPr id="37582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3810000"/>
                        <a:ext cx="8255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8" name="Object 20"/>
          <p:cNvGraphicFramePr>
            <a:graphicFrameLocks noChangeAspect="1"/>
          </p:cNvGraphicFramePr>
          <p:nvPr/>
        </p:nvGraphicFramePr>
        <p:xfrm>
          <a:off x="4795838" y="3697288"/>
          <a:ext cx="254793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11" name="Equation" r:id="rId21" imgW="901700" imgH="254000" progId="Equation.DSMT4">
                  <p:embed/>
                </p:oleObj>
              </mc:Choice>
              <mc:Fallback>
                <p:oleObj name="Equation" r:id="rId21" imgW="901700" imgH="254000" progId="Equation.DSMT4">
                  <p:embed/>
                  <p:pic>
                    <p:nvPicPr>
                      <p:cNvPr id="37582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3697288"/>
                        <a:ext cx="2547937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9" name="Object 21"/>
          <p:cNvGraphicFramePr>
            <a:graphicFrameLocks noChangeAspect="1"/>
          </p:cNvGraphicFramePr>
          <p:nvPr/>
        </p:nvGraphicFramePr>
        <p:xfrm>
          <a:off x="7412038" y="3827463"/>
          <a:ext cx="12207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12" name="Equation" r:id="rId23" imgW="431800" imgH="152400" progId="Equation.DSMT4">
                  <p:embed/>
                </p:oleObj>
              </mc:Choice>
              <mc:Fallback>
                <p:oleObj name="Equation" r:id="rId23" imgW="431800" imgH="152400" progId="Equation.DSMT4">
                  <p:embed/>
                  <p:pic>
                    <p:nvPicPr>
                      <p:cNvPr id="37582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3827463"/>
                        <a:ext cx="12207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0" name="Object 22"/>
          <p:cNvGraphicFramePr>
            <a:graphicFrameLocks noChangeAspect="1"/>
          </p:cNvGraphicFramePr>
          <p:nvPr/>
        </p:nvGraphicFramePr>
        <p:xfrm>
          <a:off x="2514600" y="4724400"/>
          <a:ext cx="11223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13" name="Equation" r:id="rId25" imgW="533160" imgH="368280" progId="Equation.DSMT4">
                  <p:embed/>
                </p:oleObj>
              </mc:Choice>
              <mc:Fallback>
                <p:oleObj name="Equation" r:id="rId25" imgW="533160" imgH="368280" progId="Equation.DSMT4">
                  <p:embed/>
                  <p:pic>
                    <p:nvPicPr>
                      <p:cNvPr id="37583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724400"/>
                        <a:ext cx="112236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1" name="Object 23"/>
          <p:cNvGraphicFramePr>
            <a:graphicFrameLocks noChangeAspect="1"/>
          </p:cNvGraphicFramePr>
          <p:nvPr/>
        </p:nvGraphicFramePr>
        <p:xfrm>
          <a:off x="3571875" y="4953000"/>
          <a:ext cx="6953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14" name="Equation" r:id="rId27" imgW="330120" imgH="164880" progId="Equation.DSMT4">
                  <p:embed/>
                </p:oleObj>
              </mc:Choice>
              <mc:Fallback>
                <p:oleObj name="Equation" r:id="rId27" imgW="330120" imgH="164880" progId="Equation.DSMT4">
                  <p:embed/>
                  <p:pic>
                    <p:nvPicPr>
                      <p:cNvPr id="37583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953000"/>
                        <a:ext cx="6953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2" name="Object 24"/>
          <p:cNvGraphicFramePr>
            <a:graphicFrameLocks noChangeAspect="1"/>
          </p:cNvGraphicFramePr>
          <p:nvPr/>
        </p:nvGraphicFramePr>
        <p:xfrm>
          <a:off x="6465888" y="4703763"/>
          <a:ext cx="17637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15" name="Equation" r:id="rId29" imgW="838080" imgH="368280" progId="Equation.DSMT4">
                  <p:embed/>
                </p:oleObj>
              </mc:Choice>
              <mc:Fallback>
                <p:oleObj name="Equation" r:id="rId29" imgW="838080" imgH="368280" progId="Equation.DSMT4">
                  <p:embed/>
                  <p:pic>
                    <p:nvPicPr>
                      <p:cNvPr id="37583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4703763"/>
                        <a:ext cx="1763712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3" name="Object 25"/>
          <p:cNvGraphicFramePr>
            <a:graphicFrameLocks noChangeAspect="1"/>
          </p:cNvGraphicFramePr>
          <p:nvPr/>
        </p:nvGraphicFramePr>
        <p:xfrm>
          <a:off x="2133600" y="5562600"/>
          <a:ext cx="12811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16" name="Equation" r:id="rId31" imgW="609480" imgH="368280" progId="Equation.DSMT4">
                  <p:embed/>
                </p:oleObj>
              </mc:Choice>
              <mc:Fallback>
                <p:oleObj name="Equation" r:id="rId31" imgW="609480" imgH="368280" progId="Equation.DSMT4">
                  <p:embed/>
                  <p:pic>
                    <p:nvPicPr>
                      <p:cNvPr id="37583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62600"/>
                        <a:ext cx="128111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38200" y="1219201"/>
            <a:ext cx="1605790" cy="7858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272886" y="3649872"/>
            <a:ext cx="1605790" cy="785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33400" y="2362200"/>
            <a:ext cx="867026" cy="4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70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C37C-FC3A-C649-B643-6FE3AE2CB03B}" type="slidenum">
              <a:rPr lang="en-US"/>
              <a:pPr/>
              <a:t>36</a:t>
            </a:fld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68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6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6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now use the relationship from Faraday’s law</a:t>
            </a:r>
          </a:p>
          <a:p>
            <a:pPr>
              <a:lnSpc>
                <a:spcPct val="90000"/>
              </a:lnSpc>
            </a:pPr>
            <a:r>
              <a:rPr lang="en-US"/>
              <a:t>Taking the derivatives of E and B as given their traveling wave form, we obtain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Since E and B are in phase, we can write</a:t>
            </a:r>
          </a:p>
          <a:p>
            <a:pPr lvl="2">
              <a:lnSpc>
                <a:spcPct val="90000"/>
              </a:lnSpc>
            </a:pPr>
            <a:r>
              <a:rPr lang="en-US"/>
              <a:t>This is valid at any point and time in space. What is v?</a:t>
            </a:r>
          </a:p>
          <a:p>
            <a:pPr lvl="3">
              <a:lnSpc>
                <a:spcPct val="90000"/>
              </a:lnSpc>
            </a:pPr>
            <a:r>
              <a:rPr lang="en-US"/>
              <a:t>The velocity of the wave   </a:t>
            </a:r>
          </a:p>
        </p:txBody>
      </p:sp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68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Relationship between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E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,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B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 and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v</a:t>
            </a:r>
          </a:p>
        </p:txBody>
      </p:sp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8001000" y="720725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1" name="Equation" r:id="rId8" imgW="342720" imgH="368280" progId="Equation.DSMT4">
                  <p:embed/>
                </p:oleObj>
              </mc:Choice>
              <mc:Fallback>
                <p:oleObj name="Equation" r:id="rId8" imgW="342720" imgH="368280" progId="Equation.DSMT4">
                  <p:embed/>
                  <p:pic>
                    <p:nvPicPr>
                      <p:cNvPr id="3768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20725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990600" y="2065338"/>
          <a:ext cx="77311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2" name="Equation" r:id="rId10" imgW="342720" imgH="368280" progId="Equation.DSMT4">
                  <p:embed/>
                </p:oleObj>
              </mc:Choice>
              <mc:Fallback>
                <p:oleObj name="Equation" r:id="rId10" imgW="342720" imgH="368280" progId="Equation.DSMT4">
                  <p:embed/>
                  <p:pic>
                    <p:nvPicPr>
                      <p:cNvPr id="3768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65338"/>
                        <a:ext cx="77311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008063" y="2903538"/>
          <a:ext cx="7445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3" name="Equation" r:id="rId12" imgW="330120" imgH="368280" progId="Equation.DSMT4">
                  <p:embed/>
                </p:oleObj>
              </mc:Choice>
              <mc:Fallback>
                <p:oleObj name="Equation" r:id="rId12" imgW="330120" imgH="368280" progId="Equation.DSMT4">
                  <p:embed/>
                  <p:pic>
                    <p:nvPicPr>
                      <p:cNvPr id="3768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2903538"/>
                        <a:ext cx="744537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005263" y="3675063"/>
          <a:ext cx="24907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4" name="Equation" r:id="rId14" imgW="1104840" imgH="228600" progId="Equation.DSMT4">
                  <p:embed/>
                </p:oleObj>
              </mc:Choice>
              <mc:Fallback>
                <p:oleObj name="Equation" r:id="rId14" imgW="1104840" imgH="228600" progId="Equation.DSMT4">
                  <p:embed/>
                  <p:pic>
                    <p:nvPicPr>
                      <p:cNvPr id="3768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3675063"/>
                        <a:ext cx="249078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590800" y="4191000"/>
          <a:ext cx="744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5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3768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7445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6564313" y="5014913"/>
          <a:ext cx="1174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6" name="Equation" r:id="rId18" imgW="520700" imgH="215900" progId="Equation.DSMT4">
                  <p:embed/>
                </p:oleObj>
              </mc:Choice>
              <mc:Fallback>
                <p:oleObj name="Equation" r:id="rId18" imgW="520700" imgH="215900" progId="Equation.DSMT4">
                  <p:embed/>
                  <p:pic>
                    <p:nvPicPr>
                      <p:cNvPr id="3768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5014913"/>
                        <a:ext cx="1174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8566150" y="720725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7" name="Equation" r:id="rId20" imgW="330120" imgH="368280" progId="Equation.DSMT4">
                  <p:embed/>
                </p:oleObj>
              </mc:Choice>
              <mc:Fallback>
                <p:oleObj name="Equation" r:id="rId20" imgW="330120" imgH="368280" progId="Equation.DSMT4">
                  <p:embed/>
                  <p:pic>
                    <p:nvPicPr>
                      <p:cNvPr id="3768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150" y="720725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1698625" y="2065338"/>
          <a:ext cx="29495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8" name="Equation" r:id="rId22" imgW="1307880" imgH="368280" progId="Equation.DSMT4">
                  <p:embed/>
                </p:oleObj>
              </mc:Choice>
              <mc:Fallback>
                <p:oleObj name="Equation" r:id="rId22" imgW="1307880" imgH="368280" progId="Equation.DSMT4">
                  <p:embed/>
                  <p:pic>
                    <p:nvPicPr>
                      <p:cNvPr id="3768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2065338"/>
                        <a:ext cx="29495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4622800" y="2209800"/>
          <a:ext cx="2235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9" name="Equation" r:id="rId24" imgW="990360" imgH="228600" progId="Equation.DSMT4">
                  <p:embed/>
                </p:oleObj>
              </mc:Choice>
              <mc:Fallback>
                <p:oleObj name="Equation" r:id="rId24" imgW="990360" imgH="228600" progId="Equation.DSMT4">
                  <p:embed/>
                  <p:pic>
                    <p:nvPicPr>
                      <p:cNvPr id="3768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209800"/>
                        <a:ext cx="2235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9" name="Object 17"/>
          <p:cNvGraphicFramePr>
            <a:graphicFrameLocks noChangeAspect="1"/>
          </p:cNvGraphicFramePr>
          <p:nvPr/>
        </p:nvGraphicFramePr>
        <p:xfrm>
          <a:off x="1676400" y="2903538"/>
          <a:ext cx="28924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0" name="Equation" r:id="rId26" imgW="1282680" imgH="368280" progId="Equation.DSMT4">
                  <p:embed/>
                </p:oleObj>
              </mc:Choice>
              <mc:Fallback>
                <p:oleObj name="Equation" r:id="rId26" imgW="1282680" imgH="368280" progId="Equation.DSMT4">
                  <p:embed/>
                  <p:pic>
                    <p:nvPicPr>
                      <p:cNvPr id="37684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03538"/>
                        <a:ext cx="28924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0" name="Object 18"/>
          <p:cNvGraphicFramePr>
            <a:graphicFrameLocks noChangeAspect="1"/>
          </p:cNvGraphicFramePr>
          <p:nvPr/>
        </p:nvGraphicFramePr>
        <p:xfrm>
          <a:off x="4572000" y="3048000"/>
          <a:ext cx="24907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1" name="Equation" r:id="rId28" imgW="1104840" imgH="228600" progId="Equation.DSMT4">
                  <p:embed/>
                </p:oleObj>
              </mc:Choice>
              <mc:Fallback>
                <p:oleObj name="Equation" r:id="rId28" imgW="1104840" imgH="228600" progId="Equation.DSMT4">
                  <p:embed/>
                  <p:pic>
                    <p:nvPicPr>
                      <p:cNvPr id="37685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8000"/>
                        <a:ext cx="24907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1" name="Object 19"/>
          <p:cNvGraphicFramePr>
            <a:graphicFrameLocks noChangeAspect="1"/>
          </p:cNvGraphicFramePr>
          <p:nvPr/>
        </p:nvGraphicFramePr>
        <p:xfrm>
          <a:off x="6519863" y="3675063"/>
          <a:ext cx="23193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2" name="Equation" r:id="rId30" imgW="1028520" imgH="228600" progId="Equation.DSMT4">
                  <p:embed/>
                </p:oleObj>
              </mc:Choice>
              <mc:Fallback>
                <p:oleObj name="Equation" r:id="rId30" imgW="1028520" imgH="228600" progId="Equation.DSMT4">
                  <p:embed/>
                  <p:pic>
                    <p:nvPicPr>
                      <p:cNvPr id="37685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3675063"/>
                        <a:ext cx="231933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914400" y="38100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6853" name="Object 21"/>
          <p:cNvGraphicFramePr>
            <a:graphicFrameLocks noChangeAspect="1"/>
          </p:cNvGraphicFramePr>
          <p:nvPr/>
        </p:nvGraphicFramePr>
        <p:xfrm>
          <a:off x="1568450" y="3657600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3" name="Equation" r:id="rId32" imgW="342720" imgH="368280" progId="Equation.DSMT4">
                  <p:embed/>
                </p:oleObj>
              </mc:Choice>
              <mc:Fallback>
                <p:oleObj name="Equation" r:id="rId32" imgW="342720" imgH="368280" progId="Equation.DSMT4">
                  <p:embed/>
                  <p:pic>
                    <p:nvPicPr>
                      <p:cNvPr id="37685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657600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4" name="Object 22"/>
          <p:cNvGraphicFramePr>
            <a:graphicFrameLocks noChangeAspect="1"/>
          </p:cNvGraphicFramePr>
          <p:nvPr/>
        </p:nvGraphicFramePr>
        <p:xfrm>
          <a:off x="2133600" y="3657600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4" name="Equation" r:id="rId33" imgW="330120" imgH="368280" progId="Equation.DSMT4">
                  <p:embed/>
                </p:oleObj>
              </mc:Choice>
              <mc:Fallback>
                <p:oleObj name="Equation" r:id="rId33" imgW="330120" imgH="368280" progId="Equation.DSMT4">
                  <p:embed/>
                  <p:pic>
                    <p:nvPicPr>
                      <p:cNvPr id="3768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5" name="AutoShape 23"/>
          <p:cNvSpPr>
            <a:spLocks noChangeArrowheads="1"/>
          </p:cNvSpPr>
          <p:nvPr/>
        </p:nvSpPr>
        <p:spPr bwMode="auto">
          <a:xfrm>
            <a:off x="2747963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sp>
        <p:nvSpPr>
          <p:cNvPr id="376856" name="AutoShape 24"/>
          <p:cNvSpPr>
            <a:spLocks noChangeArrowheads="1"/>
          </p:cNvSpPr>
          <p:nvPr/>
        </p:nvSpPr>
        <p:spPr bwMode="auto">
          <a:xfrm>
            <a:off x="1643063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6857" name="Object 25"/>
          <p:cNvGraphicFramePr>
            <a:graphicFrameLocks noChangeAspect="1"/>
          </p:cNvGraphicFramePr>
          <p:nvPr/>
        </p:nvGraphicFramePr>
        <p:xfrm>
          <a:off x="3409950" y="4191000"/>
          <a:ext cx="6286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5" name="Equation" r:id="rId34" imgW="279360" imgH="368280" progId="Equation.DSMT4">
                  <p:embed/>
                </p:oleObj>
              </mc:Choice>
              <mc:Fallback>
                <p:oleObj name="Equation" r:id="rId34" imgW="279360" imgH="368280" progId="Equation.DSMT4">
                  <p:embed/>
                  <p:pic>
                    <p:nvPicPr>
                      <p:cNvPr id="37685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191000"/>
                        <a:ext cx="6286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8" name="Object 26"/>
          <p:cNvGraphicFramePr>
            <a:graphicFrameLocks noChangeAspect="1"/>
          </p:cNvGraphicFramePr>
          <p:nvPr/>
        </p:nvGraphicFramePr>
        <p:xfrm>
          <a:off x="3948113" y="4514850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6" name="Equation" r:id="rId36" imgW="127000" imgH="127000" progId="Equation.DSMT4">
                  <p:embed/>
                </p:oleObj>
              </mc:Choice>
              <mc:Fallback>
                <p:oleObj name="Equation" r:id="rId36" imgW="127000" imgH="127000" progId="Equation.DSMT4">
                  <p:embed/>
                  <p:pic>
                    <p:nvPicPr>
                      <p:cNvPr id="37685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514850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9" name="Line 27"/>
          <p:cNvSpPr>
            <a:spLocks noChangeShapeType="1"/>
          </p:cNvSpPr>
          <p:nvPr/>
        </p:nvSpPr>
        <p:spPr bwMode="auto">
          <a:xfrm flipH="1">
            <a:off x="48768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 flipH="1">
            <a:off x="74676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23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F4C2-5901-7647-81D0-796B7838C6B6}" type="slidenum">
              <a:rPr lang="en-US"/>
              <a:pPr/>
              <a:t>37</a:t>
            </a:fld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8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78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8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78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8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7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/>
              <a:t>Let’s now use the relationship from Apmere’s law</a:t>
            </a:r>
          </a:p>
          <a:p>
            <a:r>
              <a:rPr lang="en-US"/>
              <a:t>Taking the derivatives of E and B as given their traveling wave form, we obtain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However, from the previous page we obtain</a:t>
            </a:r>
          </a:p>
          <a:p>
            <a:pPr lvl="1"/>
            <a:r>
              <a:rPr lang="en-US"/>
              <a:t>Thus</a:t>
            </a:r>
          </a:p>
        </p:txBody>
      </p:sp>
      <p:graphicFrame>
        <p:nvGraphicFramePr>
          <p:cNvPr id="37786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8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78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EM Waves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8001000" y="7620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85" name="Equation" r:id="rId8" imgW="330120" imgH="368280" progId="Equation.DSMT4">
                  <p:embed/>
                </p:oleObj>
              </mc:Choice>
              <mc:Fallback>
                <p:oleObj name="Equation" r:id="rId8" imgW="330120" imgH="368280" progId="Equation.DSMT4">
                  <p:embed/>
                  <p:pic>
                    <p:nvPicPr>
                      <p:cNvPr id="3778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620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/>
        </p:nvGraphicFramePr>
        <p:xfrm>
          <a:off x="990600" y="2279650"/>
          <a:ext cx="6207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86" name="Equation" r:id="rId10" imgW="330120" imgH="368280" progId="Equation.DSMT4">
                  <p:embed/>
                </p:oleObj>
              </mc:Choice>
              <mc:Fallback>
                <p:oleObj name="Equation" r:id="rId10" imgW="330120" imgH="368280" progId="Equation.DSMT4">
                  <p:embed/>
                  <p:pic>
                    <p:nvPicPr>
                      <p:cNvPr id="3778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79650"/>
                        <a:ext cx="6207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990600" y="2971800"/>
          <a:ext cx="6445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87" name="Equation" r:id="rId12" imgW="342720" imgH="368280" progId="Equation.DSMT4">
                  <p:embed/>
                </p:oleObj>
              </mc:Choice>
              <mc:Fallback>
                <p:oleObj name="Equation" r:id="rId12" imgW="342720" imgH="368280" progId="Equation.DSMT4">
                  <p:embed/>
                  <p:pic>
                    <p:nvPicPr>
                      <p:cNvPr id="3778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6445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7" name="Object 11"/>
          <p:cNvGraphicFramePr>
            <a:graphicFrameLocks noChangeAspect="1"/>
          </p:cNvGraphicFramePr>
          <p:nvPr/>
        </p:nvGraphicFramePr>
        <p:xfrm>
          <a:off x="4191000" y="3760788"/>
          <a:ext cx="20526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88" name="Equation" r:id="rId14" imgW="1091880" imgH="228600" progId="Equation.DSMT4">
                  <p:embed/>
                </p:oleObj>
              </mc:Choice>
              <mc:Fallback>
                <p:oleObj name="Equation" r:id="rId14" imgW="1091880" imgH="228600" progId="Equation.DSMT4">
                  <p:embed/>
                  <p:pic>
                    <p:nvPicPr>
                      <p:cNvPr id="3778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60788"/>
                        <a:ext cx="205263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2209800" y="4267200"/>
          <a:ext cx="620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89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3778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620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1762125" y="5338763"/>
          <a:ext cx="9921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90" name="Equation" r:id="rId18" imgW="609600" imgH="431800" progId="Equation.DSMT4">
                  <p:embed/>
                </p:oleObj>
              </mc:Choice>
              <mc:Fallback>
                <p:oleObj name="Equation" r:id="rId18" imgW="609600" imgH="431800" progId="Equation.DSMT4">
                  <p:embed/>
                  <p:pic>
                    <p:nvPicPr>
                      <p:cNvPr id="3778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5338763"/>
                        <a:ext cx="9921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846888" y="4927600"/>
          <a:ext cx="8493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91" name="Equation" r:id="rId20" imgW="520560" imgH="203040" progId="Equation.DSMT4">
                  <p:embed/>
                </p:oleObj>
              </mc:Choice>
              <mc:Fallback>
                <p:oleObj name="Equation" r:id="rId20" imgW="520560" imgH="203040" progId="Equation.DSMT4">
                  <p:embed/>
                  <p:pic>
                    <p:nvPicPr>
                      <p:cNvPr id="3778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8" y="4927600"/>
                        <a:ext cx="8493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/>
        </p:nvGraphicFramePr>
        <p:xfrm>
          <a:off x="2965450" y="5529263"/>
          <a:ext cx="598646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92" name="Equation" r:id="rId22" imgW="4279900" imgH="520700" progId="Equation.DSMT4">
                  <p:embed/>
                </p:oleObj>
              </mc:Choice>
              <mc:Fallback>
                <p:oleObj name="Equation" r:id="rId22" imgW="4279900" imgH="520700" progId="Equation.DSMT4">
                  <p:embed/>
                  <p:pic>
                    <p:nvPicPr>
                      <p:cNvPr id="3778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5529263"/>
                        <a:ext cx="5986463" cy="7286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457200" y="6356350"/>
            <a:ext cx="8382000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speed of EM waves is the same as the speed of light.  EM waves behaves like the light. </a:t>
            </a:r>
          </a:p>
        </p:txBody>
      </p:sp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8382000" y="7620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93" name="Equation" r:id="rId24" imgW="609480" imgH="368280" progId="Equation.DSMT4">
                  <p:embed/>
                </p:oleObj>
              </mc:Choice>
              <mc:Fallback>
                <p:oleObj name="Equation" r:id="rId24" imgW="609480" imgH="368280" progId="Equation.DSMT4">
                  <p:embed/>
                  <p:pic>
                    <p:nvPicPr>
                      <p:cNvPr id="3778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1579563" y="2286000"/>
          <a:ext cx="24590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94" name="Equation" r:id="rId26" imgW="1307880" imgH="368280" progId="Equation.DSMT4">
                  <p:embed/>
                </p:oleObj>
              </mc:Choice>
              <mc:Fallback>
                <p:oleObj name="Equation" r:id="rId26" imgW="1307880" imgH="368280" progId="Equation.DSMT4">
                  <p:embed/>
                  <p:pic>
                    <p:nvPicPr>
                      <p:cNvPr id="3778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286000"/>
                        <a:ext cx="24590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4005263" y="2438400"/>
          <a:ext cx="18621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95" name="Equation" r:id="rId28" imgW="990360" imgH="228600" progId="Equation.DSMT4">
                  <p:embed/>
                </p:oleObj>
              </mc:Choice>
              <mc:Fallback>
                <p:oleObj name="Equation" r:id="rId28" imgW="990360" imgH="228600" progId="Equation.DSMT4">
                  <p:embed/>
                  <p:pic>
                    <p:nvPicPr>
                      <p:cNvPr id="3778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2438400"/>
                        <a:ext cx="18621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04963" y="2971800"/>
          <a:ext cx="24336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96" name="Equation" r:id="rId30" imgW="1295280" imgH="368280" progId="Equation.DSMT4">
                  <p:embed/>
                </p:oleObj>
              </mc:Choice>
              <mc:Fallback>
                <p:oleObj name="Equation" r:id="rId30" imgW="1295280" imgH="368280" progId="Equation.DSMT4">
                  <p:embed/>
                  <p:pic>
                    <p:nvPicPr>
                      <p:cNvPr id="3778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971800"/>
                        <a:ext cx="24336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3962400" y="3124200"/>
          <a:ext cx="21002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97" name="Equation" r:id="rId32" imgW="1117440" imgH="228600" progId="Equation.DSMT4">
                  <p:embed/>
                </p:oleObj>
              </mc:Choice>
              <mc:Fallback>
                <p:oleObj name="Equation" r:id="rId32" imgW="1117440" imgH="228600" progId="Equation.DSMT4">
                  <p:embed/>
                  <p:pic>
                    <p:nvPicPr>
                      <p:cNvPr id="3778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21002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838200" y="37338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1524000" y="36576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98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3778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1905000" y="36576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99" name="Equation" r:id="rId35" imgW="609480" imgH="368280" progId="Equation.DSMT4">
                  <p:embed/>
                </p:oleObj>
              </mc:Choice>
              <mc:Fallback>
                <p:oleObj name="Equation" r:id="rId35" imgW="609480" imgH="368280" progId="Equation.DSMT4">
                  <p:embed/>
                  <p:pic>
                    <p:nvPicPr>
                      <p:cNvPr id="3778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576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1" name="AutoShape 25"/>
          <p:cNvSpPr>
            <a:spLocks noChangeArrowheads="1"/>
          </p:cNvSpPr>
          <p:nvPr/>
        </p:nvSpPr>
        <p:spPr bwMode="auto">
          <a:xfrm>
            <a:off x="2784475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377882" name="Object 26"/>
          <p:cNvGraphicFramePr>
            <a:graphicFrameLocks noChangeAspect="1"/>
          </p:cNvGraphicFramePr>
          <p:nvPr/>
        </p:nvGraphicFramePr>
        <p:xfrm>
          <a:off x="6175375" y="3733800"/>
          <a:ext cx="24352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00" name="Equation" r:id="rId36" imgW="1295280" imgH="228600" progId="Equation.DSMT4">
                  <p:embed/>
                </p:oleObj>
              </mc:Choice>
              <mc:Fallback>
                <p:oleObj name="Equation" r:id="rId36" imgW="1295280" imgH="228600" progId="Equation.DSMT4">
                  <p:embed/>
                  <p:pic>
                    <p:nvPicPr>
                      <p:cNvPr id="37788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3733800"/>
                        <a:ext cx="24352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3" name="AutoShape 27"/>
          <p:cNvSpPr>
            <a:spLocks noChangeArrowheads="1"/>
          </p:cNvSpPr>
          <p:nvPr/>
        </p:nvSpPr>
        <p:spPr bwMode="auto">
          <a:xfrm>
            <a:off x="1371600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7884" name="Object 28"/>
          <p:cNvGraphicFramePr>
            <a:graphicFrameLocks noChangeAspect="1"/>
          </p:cNvGraphicFramePr>
          <p:nvPr/>
        </p:nvGraphicFramePr>
        <p:xfrm>
          <a:off x="2859088" y="4267200"/>
          <a:ext cx="10271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01" name="Equation" r:id="rId38" imgW="545760" imgH="368280" progId="Equation.DSMT4">
                  <p:embed/>
                </p:oleObj>
              </mc:Choice>
              <mc:Fallback>
                <p:oleObj name="Equation" r:id="rId38" imgW="545760" imgH="368280" progId="Equation.DSMT4">
                  <p:embed/>
                  <p:pic>
                    <p:nvPicPr>
                      <p:cNvPr id="37788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4267200"/>
                        <a:ext cx="102711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5" name="Object 29"/>
          <p:cNvGraphicFramePr>
            <a:graphicFrameLocks noChangeAspect="1"/>
          </p:cNvGraphicFramePr>
          <p:nvPr/>
        </p:nvGraphicFramePr>
        <p:xfrm>
          <a:off x="3856038" y="4419600"/>
          <a:ext cx="7159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02" name="Equation" r:id="rId40" imgW="380880" imgH="203040" progId="Equation.DSMT4">
                  <p:embed/>
                </p:oleObj>
              </mc:Choice>
              <mc:Fallback>
                <p:oleObj name="Equation" r:id="rId40" imgW="380880" imgH="203040" progId="Equation.DSMT4">
                  <p:embed/>
                  <p:pic>
                    <p:nvPicPr>
                      <p:cNvPr id="37788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4419600"/>
                        <a:ext cx="7159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6" name="Object 30"/>
          <p:cNvGraphicFramePr>
            <a:graphicFrameLocks noChangeAspect="1"/>
          </p:cNvGraphicFramePr>
          <p:nvPr/>
        </p:nvGraphicFramePr>
        <p:xfrm>
          <a:off x="7705725" y="5029200"/>
          <a:ext cx="3937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03" name="Equation" r:id="rId42" imgW="241300" imgH="127000" progId="Equation.DSMT4">
                  <p:embed/>
                </p:oleObj>
              </mc:Choice>
              <mc:Fallback>
                <p:oleObj name="Equation" r:id="rId42" imgW="241300" imgH="127000" progId="Equation.DSMT4">
                  <p:embed/>
                  <p:pic>
                    <p:nvPicPr>
                      <p:cNvPr id="37788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5029200"/>
                        <a:ext cx="39370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7" name="Object 31"/>
          <p:cNvGraphicFramePr>
            <a:graphicFrameLocks noChangeAspect="1"/>
          </p:cNvGraphicFramePr>
          <p:nvPr/>
        </p:nvGraphicFramePr>
        <p:xfrm>
          <a:off x="8101013" y="4805363"/>
          <a:ext cx="661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04" name="Equation" r:id="rId44" imgW="406400" imgH="431800" progId="Equation.DSMT4">
                  <p:embed/>
                </p:oleObj>
              </mc:Choice>
              <mc:Fallback>
                <p:oleObj name="Equation" r:id="rId44" imgW="406400" imgH="431800" progId="Equation.DSMT4">
                  <p:embed/>
                  <p:pic>
                    <p:nvPicPr>
                      <p:cNvPr id="37788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4805363"/>
                        <a:ext cx="661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49530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H="1">
            <a:off x="74676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Reminder: Special Project #6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80" y="685800"/>
            <a:ext cx="8907439" cy="5638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4000" dirty="0"/>
              <a:t>Special project #6: Fill out the survey at </a:t>
            </a:r>
            <a:r>
              <a:rPr lang="en-US" sz="4400" dirty="0"/>
              <a:t> </a:t>
            </a:r>
          </a:p>
          <a:p>
            <a:pPr lvl="1" eaLnBrk="1" hangingPunct="1"/>
            <a:r>
              <a:rPr lang="en-US" sz="3600" dirty="0">
                <a:hlinkClick r:id="rId3"/>
              </a:rPr>
              <a:t>https://s.surveyplanet.com/mw8bpHPyb</a:t>
            </a:r>
            <a:r>
              <a:rPr lang="en-US" sz="3600" dirty="0"/>
              <a:t>  </a:t>
            </a:r>
          </a:p>
          <a:p>
            <a:pPr lvl="1" eaLnBrk="1" hangingPunct="1"/>
            <a:r>
              <a:rPr lang="en-US" sz="3600" dirty="0"/>
              <a:t>15 points total for 7 questions</a:t>
            </a:r>
          </a:p>
          <a:p>
            <a:pPr lvl="1" eaLnBrk="1" hangingPunct="1"/>
            <a:r>
              <a:rPr lang="en-US" sz="3600" dirty="0"/>
              <a:t>Deadline: End of the day, Wednesday, May 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May 4,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27200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5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0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8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0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8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0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8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concept of the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changing magnetic flux in turn induces an emf in the same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emf opposes the change in flux.  Whose law is this? </a:t>
            </a:r>
            <a:r>
              <a:rPr lang="en-US" sz="2000" dirty="0">
                <a:solidFill>
                  <a:srgbClr val="CC00CC"/>
                </a:solidFill>
              </a:rPr>
              <a:t>(Poll 14)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would this do?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increasing magnetic flux induces an emf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tends to </a:t>
            </a:r>
            <a:r>
              <a:rPr lang="en-US" sz="2000" b="1" u="sng" dirty="0">
                <a:solidFill>
                  <a:srgbClr val="C00000"/>
                </a:solidFill>
              </a:rPr>
              <a:t>impedes its increase</a:t>
            </a:r>
            <a:r>
              <a:rPr lang="en-US" sz="2000" dirty="0"/>
              <a:t>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decreasing flux induces an emf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0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82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25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6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9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9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9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9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93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 </a:t>
            </a:r>
            <a:r>
              <a:rPr lang="en-US" dirty="0">
                <a:latin typeface="Symbol" charset="2"/>
              </a:rPr>
              <a:t>Φ</a:t>
            </a:r>
            <a:r>
              <a:rPr lang="en-US" baseline="-25000" dirty="0"/>
              <a:t>B</a:t>
            </a:r>
            <a:r>
              <a:rPr lang="en-US" dirty="0"/>
              <a:t> passing through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9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93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94838"/>
              </p:ext>
            </p:extLst>
          </p:nvPr>
        </p:nvGraphicFramePr>
        <p:xfrm>
          <a:off x="1447800" y="3341688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97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4393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41688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361786"/>
              </p:ext>
            </p:extLst>
          </p:nvPr>
        </p:nvGraphicFramePr>
        <p:xfrm>
          <a:off x="6043613" y="38623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98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439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623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/>
        </p:nvGraphicFramePr>
        <p:xfrm>
          <a:off x="5410200" y="1752600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99" name="Equation" r:id="rId12" imgW="609480" imgH="368280" progId="Equation.DSMT4">
                  <p:embed/>
                </p:oleObj>
              </mc:Choice>
              <mc:Fallback>
                <p:oleObj name="Equation" r:id="rId12" imgW="609480" imgH="368280" progId="Equation.DSMT4">
                  <p:embed/>
                  <p:pic>
                    <p:nvPicPr>
                      <p:cNvPr id="4393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295400" cy="909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105290"/>
              </p:ext>
            </p:extLst>
          </p:nvPr>
        </p:nvGraphicFramePr>
        <p:xfrm>
          <a:off x="1907778" y="3109913"/>
          <a:ext cx="1254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00" name="Equation" r:id="rId14" imgW="672840" imgH="368280" progId="Equation.DSMT4">
                  <p:embed/>
                </p:oleObj>
              </mc:Choice>
              <mc:Fallback>
                <p:oleObj name="Equation" r:id="rId14" imgW="672840" imgH="368280" progId="Equation.DSMT4">
                  <p:embed/>
                  <p:pic>
                    <p:nvPicPr>
                      <p:cNvPr id="4393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78" y="3109913"/>
                        <a:ext cx="1254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056225"/>
              </p:ext>
            </p:extLst>
          </p:nvPr>
        </p:nvGraphicFramePr>
        <p:xfrm>
          <a:off x="5867400" y="3109913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01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4393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109913"/>
                        <a:ext cx="7334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377761"/>
              </p:ext>
            </p:extLst>
          </p:nvPr>
        </p:nvGraphicFramePr>
        <p:xfrm>
          <a:off x="6622256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02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4393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2256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33955"/>
              </p:ext>
            </p:extLst>
          </p:nvPr>
        </p:nvGraphicFramePr>
        <p:xfrm>
          <a:off x="7697787" y="3848894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03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4393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48894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002463" y="1966913"/>
            <a:ext cx="1608137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04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4393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05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4393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06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4393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>
            <a:extLst>
              <a:ext uri="{FF2B5EF4-FFF2-40B4-BE49-F238E27FC236}">
                <a16:creationId xmlns:a16="http://schemas.microsoft.com/office/drawing/2014/main" id="{C5C38BFE-E982-7F4D-A99F-C8C7078C4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941706"/>
              </p:ext>
            </p:extLst>
          </p:nvPr>
        </p:nvGraphicFramePr>
        <p:xfrm>
          <a:off x="3196431" y="3058319"/>
          <a:ext cx="14430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07" name="Equation" r:id="rId28" imgW="774700" imgH="419100" progId="Equation.DSMT4">
                  <p:embed/>
                </p:oleObj>
              </mc:Choice>
              <mc:Fallback>
                <p:oleObj name="Equation" r:id="rId28" imgW="774700" imgH="419100" progId="Equation.DSMT4">
                  <p:embed/>
                  <p:pic>
                    <p:nvPicPr>
                      <p:cNvPr id="4393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431" y="3058319"/>
                        <a:ext cx="1443037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>
            <a:extLst>
              <a:ext uri="{FF2B5EF4-FFF2-40B4-BE49-F238E27FC236}">
                <a16:creationId xmlns:a16="http://schemas.microsoft.com/office/drawing/2014/main" id="{62EBC2C6-1EE9-5345-9CF4-89E57FFD7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617987"/>
              </p:ext>
            </p:extLst>
          </p:nvPr>
        </p:nvGraphicFramePr>
        <p:xfrm>
          <a:off x="4673996" y="3058319"/>
          <a:ext cx="11588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08" name="Equation" r:id="rId30" imgW="622300" imgH="419100" progId="Equation.DSMT4">
                  <p:embed/>
                </p:oleObj>
              </mc:Choice>
              <mc:Fallback>
                <p:oleObj name="Equation" r:id="rId30" imgW="622300" imgH="419100" progId="Equation.DSMT4">
                  <p:embed/>
                  <p:pic>
                    <p:nvPicPr>
                      <p:cNvPr id="22" name="Object 11">
                        <a:extLst>
                          <a:ext uri="{FF2B5EF4-FFF2-40B4-BE49-F238E27FC236}">
                            <a16:creationId xmlns:a16="http://schemas.microsoft.com/office/drawing/2014/main" id="{C5C38BFE-E982-7F4D-A99F-C8C7078C43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996" y="3058319"/>
                        <a:ext cx="1158875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37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7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4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0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5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0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0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</a:t>
            </a:r>
            <a:r>
              <a:rPr lang="en-US" b="1" dirty="0">
                <a:solidFill>
                  <a:srgbClr val="C00000"/>
                </a:solidFill>
              </a:rPr>
              <a:t>impediment</a:t>
            </a:r>
            <a:r>
              <a:rPr lang="en-US" dirty="0"/>
              <a:t> onto the electrical current due to the existence of changing magnetic flux</a:t>
            </a:r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</a:t>
            </a:r>
            <a:r>
              <a:rPr lang="en-US" b="1" dirty="0">
                <a:solidFill>
                  <a:srgbClr val="C00000"/>
                </a:solidFill>
              </a:rPr>
              <a:t>is like the resistance </a:t>
            </a:r>
            <a:r>
              <a:rPr lang="en-US" dirty="0"/>
              <a:t>to the varying current, such as AC, that causes the constant change of magnetic flux due to inductance</a:t>
            </a:r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03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18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19400" y="1600200"/>
            <a:ext cx="3200400" cy="3048000"/>
            <a:chOff x="480" y="360"/>
            <a:chExt cx="4800" cy="3600"/>
          </a:xfrm>
        </p:grpSpPr>
        <p:pic>
          <p:nvPicPr>
            <p:cNvPr id="441347" name="Picture 3" descr="FG30_0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36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41348" name="Rectangle 4"/>
            <p:cNvSpPr>
              <a:spLocks noChangeArrowheads="1"/>
            </p:cNvSpPr>
            <p:nvPr/>
          </p:nvSpPr>
          <p:spPr bwMode="auto">
            <a:xfrm>
              <a:off x="528" y="1968"/>
              <a:ext cx="4752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480" y="816"/>
              <a:ext cx="153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0" name="Rectangle 6"/>
            <p:cNvSpPr>
              <a:spLocks noChangeArrowheads="1"/>
            </p:cNvSpPr>
            <p:nvPr/>
          </p:nvSpPr>
          <p:spPr bwMode="auto">
            <a:xfrm>
              <a:off x="4560" y="864"/>
              <a:ext cx="62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2928" y="1584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1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electrical circuit always contains some inductance but is normally negligibly small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circuit contains a coil of many turns, it could have large inductance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coil that has significant inductance, </a:t>
            </a:r>
            <a:r>
              <a:rPr lang="en-US" sz="2400" dirty="0">
                <a:latin typeface="Monotype Corsiva" charset="0"/>
              </a:rPr>
              <a:t>L</a:t>
            </a:r>
            <a:r>
              <a:rPr lang="en-US" sz="2400" dirty="0"/>
              <a:t>, is called </a:t>
            </a:r>
            <a:r>
              <a:rPr lang="en-US" sz="2400" b="1" u="sng" dirty="0">
                <a:solidFill>
                  <a:srgbClr val="FF0000"/>
                </a:solidFill>
              </a:rPr>
              <a:t>an inductor</a:t>
            </a:r>
            <a:r>
              <a:rPr lang="en-US" sz="2400" dirty="0"/>
              <a:t> and is expressed with the symbol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Precision resistors are normally wire wound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Would have both resistance and inductance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inductance can be minimized by winding the wire back on itself in opposite direction to cancel magnetic flux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This is called a “non-inductive winding”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an inductor has negligible resistance, inductance controls the changing current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an AC current, the greater the inductance the less the AC current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inductor thus acts like a resistor to impede the flow of alternating current (not to DC, though. Why? </a:t>
            </a:r>
            <a:r>
              <a:rPr lang="en-US" sz="2000" dirty="0">
                <a:solidFill>
                  <a:srgbClr val="CC00CC"/>
                </a:solidFill>
              </a:rPr>
              <a:t>Poll 15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quality of an inductor is indicated by the term </a:t>
            </a:r>
            <a:r>
              <a:rPr lang="en-US" sz="2000" b="1" u="sng" dirty="0">
                <a:solidFill>
                  <a:srgbClr val="FF0000"/>
                </a:solidFill>
              </a:rPr>
              <a:t>reactance</a:t>
            </a:r>
            <a:r>
              <a:rPr lang="en-US" sz="2000" dirty="0"/>
              <a:t> or </a:t>
            </a:r>
            <a:r>
              <a:rPr lang="en-US" sz="2000" b="1" u="sng" dirty="0">
                <a:solidFill>
                  <a:srgbClr val="FF0000"/>
                </a:solidFill>
              </a:rPr>
              <a:t>impedance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BDF0-38B5-9141-8635-6C7450B6235E}" type="slidenum">
              <a:rPr lang="en-US"/>
              <a:pPr/>
              <a:t>8</a:t>
            </a:fld>
            <a:endParaRPr lang="en-US"/>
          </a:p>
        </p:txBody>
      </p:sp>
      <p:sp>
        <p:nvSpPr>
          <p:cNvPr id="44135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Inductor</a:t>
            </a: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7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13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7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13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7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413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7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413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695837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May 4, 2020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EF46-6733-2548-8D73-F94AF51DF2E8}" type="slidenum">
              <a:rPr lang="en-US"/>
              <a:pPr/>
              <a:t>9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3 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458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inductance.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Determine the formula for the self inductance </a:t>
            </a:r>
            <a:r>
              <a:rPr lang="en-US" b="1" dirty="0">
                <a:solidFill>
                  <a:srgbClr val="C00000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of a tightly wrapped solenoid ( a long coil) containing 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N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turns of wire in its length </a:t>
            </a:r>
            <a:r>
              <a:rPr lang="en-US" b="1" dirty="0" err="1">
                <a:solidFill>
                  <a:srgbClr val="C00000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whose cross-sectional area is 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A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the value of </a:t>
            </a:r>
            <a:r>
              <a:rPr lang="en-US" b="1" dirty="0">
                <a:solidFill>
                  <a:srgbClr val="C00000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N=100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Monotype Corsiva" charset="0"/>
              </a:rPr>
              <a:t>l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=5.0cm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A=0.30cm</a:t>
            </a:r>
            <a:r>
              <a:rPr lang="en-US" b="1" baseline="30000" dirty="0">
                <a:solidFill>
                  <a:srgbClr val="C00000"/>
                </a:solidFill>
                <a:latin typeface="Arial Narrow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the solenoid is air filled.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</a:t>
            </a:r>
            <a:r>
              <a:rPr lang="en-US" b="1" dirty="0">
                <a:solidFill>
                  <a:srgbClr val="C00000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the solenoid has an iron core with </a:t>
            </a:r>
            <a:r>
              <a:rPr lang="en-US" b="1" dirty="0" err="1">
                <a:solidFill>
                  <a:srgbClr val="C00000"/>
                </a:solidFill>
                <a:latin typeface="Symbol" charset="2"/>
              </a:rPr>
              <a:t>μ</a:t>
            </a:r>
            <a:r>
              <a:rPr lang="en-US" b="1" dirty="0">
                <a:solidFill>
                  <a:srgbClr val="C00000"/>
                </a:solidFill>
                <a:latin typeface="Arial Narrow" charset="0"/>
              </a:rPr>
              <a:t>=4000</a:t>
            </a:r>
            <a:r>
              <a:rPr lang="en-US" b="1" dirty="0">
                <a:solidFill>
                  <a:srgbClr val="C00000"/>
                </a:solidFill>
                <a:latin typeface="Symbol" charset="2"/>
              </a:rPr>
              <a:t>μ</a:t>
            </a:r>
            <a:r>
              <a:rPr lang="en-US" b="1" baseline="-25000" dirty="0">
                <a:solidFill>
                  <a:srgbClr val="C00000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a solenoid?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Using the formula above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2971800" y="2851150"/>
          <a:ext cx="881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87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4423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51150"/>
                        <a:ext cx="8810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5638800" y="24971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88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42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1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is, therefore,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4759325" y="3552825"/>
          <a:ext cx="498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89" name="Equation" r:id="rId7" imgW="241200" imgH="152280" progId="Equation.DSMT4">
                  <p:embed/>
                </p:oleObj>
              </mc:Choice>
              <mc:Fallback>
                <p:oleObj name="Equation" r:id="rId7" imgW="241200" imgH="152280" progId="Equation.DSMT4">
                  <p:embed/>
                  <p:pic>
                    <p:nvPicPr>
                      <p:cNvPr id="4423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3552825"/>
                        <a:ext cx="498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81000" y="3352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self inductance: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9" name="Object 11"/>
          <p:cNvGraphicFramePr>
            <a:graphicFrameLocks noChangeAspect="1"/>
          </p:cNvGraphicFramePr>
          <p:nvPr/>
        </p:nvGraphicFramePr>
        <p:xfrm>
          <a:off x="914400" y="4583113"/>
          <a:ext cx="4667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90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4423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83113"/>
                        <a:ext cx="4667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magnetic field with an iron core solenoid is</a:t>
            </a:r>
          </a:p>
        </p:txBody>
      </p:sp>
      <p:graphicFrame>
        <p:nvGraphicFramePr>
          <p:cNvPr id="442381" name="Object 13"/>
          <p:cNvGraphicFramePr>
            <a:graphicFrameLocks noChangeAspect="1"/>
          </p:cNvGraphicFramePr>
          <p:nvPr/>
        </p:nvGraphicFramePr>
        <p:xfrm>
          <a:off x="6172200" y="51450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91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4423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450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2" name="Object 14"/>
          <p:cNvGraphicFramePr>
            <a:graphicFrameLocks noChangeAspect="1"/>
          </p:cNvGraphicFramePr>
          <p:nvPr/>
        </p:nvGraphicFramePr>
        <p:xfrm>
          <a:off x="304800" y="5856288"/>
          <a:ext cx="4683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92" name="Equation" r:id="rId13" imgW="241200" imgH="152280" progId="Equation.DSMT4">
                  <p:embed/>
                </p:oleObj>
              </mc:Choice>
              <mc:Fallback>
                <p:oleObj name="Equation" r:id="rId13" imgW="241200" imgH="152280" progId="Equation.DSMT4">
                  <p:embed/>
                  <p:pic>
                    <p:nvPicPr>
                      <p:cNvPr id="4423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56288"/>
                        <a:ext cx="468313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3" name="Object 15"/>
          <p:cNvGraphicFramePr>
            <a:graphicFrameLocks noChangeAspect="1"/>
          </p:cNvGraphicFramePr>
          <p:nvPr/>
        </p:nvGraphicFramePr>
        <p:xfrm>
          <a:off x="6172200" y="2438400"/>
          <a:ext cx="10144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93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4423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0144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4" name="Object 16"/>
          <p:cNvGraphicFramePr>
            <a:graphicFrameLocks noChangeAspect="1"/>
          </p:cNvGraphicFramePr>
          <p:nvPr/>
        </p:nvGraphicFramePr>
        <p:xfrm>
          <a:off x="7126288" y="2438400"/>
          <a:ext cx="1103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94"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4423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2438400"/>
                        <a:ext cx="1103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5" name="Object 17"/>
          <p:cNvGraphicFramePr>
            <a:graphicFrameLocks noChangeAspect="1"/>
          </p:cNvGraphicFramePr>
          <p:nvPr/>
        </p:nvGraphicFramePr>
        <p:xfrm>
          <a:off x="3752850" y="2900363"/>
          <a:ext cx="819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95" name="Equation" r:id="rId19" imgW="330120" imgH="152280" progId="Equation.DSMT4">
                  <p:embed/>
                </p:oleObj>
              </mc:Choice>
              <mc:Fallback>
                <p:oleObj name="Equation" r:id="rId19" imgW="330120" imgH="152280" progId="Equation.DSMT4">
                  <p:embed/>
                  <p:pic>
                    <p:nvPicPr>
                      <p:cNvPr id="4423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900363"/>
                        <a:ext cx="819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6" name="Object 18"/>
          <p:cNvGraphicFramePr>
            <a:graphicFrameLocks noChangeAspect="1"/>
          </p:cNvGraphicFramePr>
          <p:nvPr/>
        </p:nvGraphicFramePr>
        <p:xfrm>
          <a:off x="4648200" y="2817813"/>
          <a:ext cx="13223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96" name="Equation" r:id="rId21" imgW="533400" imgH="228600" progId="Equation.DSMT4">
                  <p:embed/>
                </p:oleObj>
              </mc:Choice>
              <mc:Fallback>
                <p:oleObj name="Equation" r:id="rId21" imgW="533400" imgH="228600" progId="Equation.DSMT4">
                  <p:embed/>
                  <p:pic>
                    <p:nvPicPr>
                      <p:cNvPr id="4423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7813"/>
                        <a:ext cx="13223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7" name="Object 19"/>
          <p:cNvGraphicFramePr>
            <a:graphicFrameLocks noChangeAspect="1"/>
          </p:cNvGraphicFramePr>
          <p:nvPr/>
        </p:nvGraphicFramePr>
        <p:xfrm>
          <a:off x="5181600" y="3352800"/>
          <a:ext cx="1022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97" name="Equation" r:id="rId23" imgW="495000" imgH="368280" progId="Equation.DSMT4">
                  <p:embed/>
                </p:oleObj>
              </mc:Choice>
              <mc:Fallback>
                <p:oleObj name="Equation" r:id="rId23" imgW="495000" imgH="368280" progId="Equation.DSMT4">
                  <p:embed/>
                  <p:pic>
                    <p:nvPicPr>
                      <p:cNvPr id="44238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022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8" name="Object 20"/>
          <p:cNvGraphicFramePr>
            <a:graphicFrameLocks noChangeAspect="1"/>
          </p:cNvGraphicFramePr>
          <p:nvPr/>
        </p:nvGraphicFramePr>
        <p:xfrm>
          <a:off x="6248400" y="3276600"/>
          <a:ext cx="15224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98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44238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52241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9" name="Object 21"/>
          <p:cNvGraphicFramePr>
            <a:graphicFrameLocks noChangeAspect="1"/>
          </p:cNvGraphicFramePr>
          <p:nvPr/>
        </p:nvGraphicFramePr>
        <p:xfrm>
          <a:off x="1357313" y="4344988"/>
          <a:ext cx="11572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99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44238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344988"/>
                        <a:ext cx="115728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0" name="Object 22"/>
          <p:cNvGraphicFramePr>
            <a:graphicFrameLocks noChangeAspect="1"/>
          </p:cNvGraphicFramePr>
          <p:nvPr/>
        </p:nvGraphicFramePr>
        <p:xfrm>
          <a:off x="2487613" y="4211638"/>
          <a:ext cx="54625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00" name="Equation" r:id="rId29" imgW="2819400" imgH="469900" progId="Equation.DSMT4">
                  <p:embed/>
                </p:oleObj>
              </mc:Choice>
              <mc:Fallback>
                <p:oleObj name="Equation" r:id="rId29" imgW="2819400" imgH="469900" progId="Equation.DSMT4">
                  <p:embed/>
                  <p:pic>
                    <p:nvPicPr>
                      <p:cNvPr id="44239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211638"/>
                        <a:ext cx="54625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1" name="Object 23"/>
          <p:cNvGraphicFramePr>
            <a:graphicFrameLocks noChangeAspect="1"/>
          </p:cNvGraphicFramePr>
          <p:nvPr/>
        </p:nvGraphicFramePr>
        <p:xfrm>
          <a:off x="6711950" y="5086350"/>
          <a:ext cx="984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01" name="Equation" r:id="rId31" imgW="419040" imgH="203040" progId="Equation.DSMT4">
                  <p:embed/>
                </p:oleObj>
              </mc:Choice>
              <mc:Fallback>
                <p:oleObj name="Equation" r:id="rId31" imgW="419040" imgH="203040" progId="Equation.DSMT4">
                  <p:embed/>
                  <p:pic>
                    <p:nvPicPr>
                      <p:cNvPr id="44239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086350"/>
                        <a:ext cx="984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769938" y="5638800"/>
          <a:ext cx="10588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02" name="Equation" r:id="rId33" imgW="545760" imgH="393480" progId="Equation.DSMT4">
                  <p:embed/>
                </p:oleObj>
              </mc:Choice>
              <mc:Fallback>
                <p:oleObj name="Equation" r:id="rId33" imgW="545760" imgH="393480" progId="Equation.DSMT4">
                  <p:embed/>
                  <p:pic>
                    <p:nvPicPr>
                      <p:cNvPr id="44239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5638800"/>
                        <a:ext cx="1058862" cy="760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3" name="Object 25"/>
          <p:cNvGraphicFramePr>
            <a:graphicFrameLocks noChangeAspect="1"/>
          </p:cNvGraphicFramePr>
          <p:nvPr/>
        </p:nvGraphicFramePr>
        <p:xfrm>
          <a:off x="1906588" y="5507038"/>
          <a:ext cx="7112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03" name="Equation" r:id="rId35" imgW="3670300" imgH="469900" progId="Equation.DSMT4">
                  <p:embed/>
                </p:oleObj>
              </mc:Choice>
              <mc:Fallback>
                <p:oleObj name="Equation" r:id="rId35" imgW="3670300" imgH="469900" progId="Equation.DSMT4">
                  <p:embed/>
                  <p:pic>
                    <p:nvPicPr>
                      <p:cNvPr id="44239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507038"/>
                        <a:ext cx="7112000" cy="906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9" name="Object 21"/>
          <p:cNvGraphicFramePr>
            <a:graphicFrameLocks noChangeAspect="1"/>
          </p:cNvGraphicFramePr>
          <p:nvPr/>
        </p:nvGraphicFramePr>
        <p:xfrm>
          <a:off x="7772400" y="3251200"/>
          <a:ext cx="120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04" name="Equation" r:id="rId37" imgW="584200" imgH="419100" progId="Equation.DSMT4">
                  <p:embed/>
                </p:oleObj>
              </mc:Choice>
              <mc:Fallback>
                <p:oleObj name="Equation" r:id="rId37" imgW="584200" imgH="419100" progId="Equation.DSMT4">
                  <p:embed/>
                  <p:pic>
                    <p:nvPicPr>
                      <p:cNvPr id="5140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251200"/>
                        <a:ext cx="1206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7571461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35818</TotalTime>
  <Words>4313</Words>
  <Application>Microsoft Macintosh PowerPoint</Application>
  <PresentationFormat>On-screen Show (4:3)</PresentationFormat>
  <Paragraphs>505</Paragraphs>
  <Slides>37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002 Lecture #23</vt:lpstr>
      <vt:lpstr>Announcements – I </vt:lpstr>
      <vt:lpstr>Announcements – II </vt:lpstr>
      <vt:lpstr>Reminder: Special Project #6 </vt:lpstr>
      <vt:lpstr>Self Inductance</vt:lpstr>
      <vt:lpstr>Self Inductance</vt:lpstr>
      <vt:lpstr>So what in the world is the Inductance?</vt:lpstr>
      <vt:lpstr>Inductor</vt:lpstr>
      <vt:lpstr>Example 30 – 3 </vt:lpstr>
      <vt:lpstr>Energy Stored in the Magnetic Field</vt:lpstr>
      <vt:lpstr>Stored Energy in terms of B</vt:lpstr>
      <vt:lpstr>Example 30 – 5 </vt:lpstr>
      <vt:lpstr>Maxwell’s Equations – I </vt:lpstr>
      <vt:lpstr>Maxwell’s Equations – II 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  <vt:lpstr>Production of EM Waves</vt:lpstr>
      <vt:lpstr>Production of EM Waves</vt:lpstr>
      <vt:lpstr>Properties of Radiation Fields – I </vt:lpstr>
      <vt:lpstr>Properties of Radiation Fields – II </vt:lpstr>
      <vt:lpstr>EM Waves</vt:lpstr>
      <vt:lpstr>EM Waves and Their Speeds</vt:lpstr>
      <vt:lpstr>Maxwell’s Equations w/ Q=I=0</vt:lpstr>
      <vt:lpstr>EM Waves from Maxwell’s Equations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1182</cp:revision>
  <cp:lastPrinted>2020-05-04T19:31:54Z</cp:lastPrinted>
  <dcterms:created xsi:type="dcterms:W3CDTF">2012-01-19T04:21:20Z</dcterms:created>
  <dcterms:modified xsi:type="dcterms:W3CDTF">2020-05-04T19:31:56Z</dcterms:modified>
</cp:coreProperties>
</file>