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62" r:id="rId2"/>
    <p:sldId id="749" r:id="rId3"/>
    <p:sldId id="863" r:id="rId4"/>
    <p:sldId id="861" r:id="rId5"/>
    <p:sldId id="801" r:id="rId6"/>
    <p:sldId id="802" r:id="rId7"/>
    <p:sldId id="803" r:id="rId8"/>
    <p:sldId id="804" r:id="rId9"/>
    <p:sldId id="805" r:id="rId10"/>
    <p:sldId id="816" r:id="rId11"/>
    <p:sldId id="817" r:id="rId12"/>
    <p:sldId id="818" r:id="rId13"/>
    <p:sldId id="837" r:id="rId14"/>
    <p:sldId id="862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7" r:id="rId25"/>
    <p:sldId id="848" r:id="rId26"/>
    <p:sldId id="849" r:id="rId27"/>
    <p:sldId id="850" r:id="rId28"/>
    <p:sldId id="851" r:id="rId29"/>
    <p:sldId id="852" r:id="rId30"/>
    <p:sldId id="853" r:id="rId31"/>
    <p:sldId id="854" r:id="rId32"/>
    <p:sldId id="855" r:id="rId33"/>
    <p:sldId id="856" r:id="rId34"/>
    <p:sldId id="857" r:id="rId35"/>
    <p:sldId id="858" r:id="rId36"/>
    <p:sldId id="859" r:id="rId37"/>
    <p:sldId id="860" r:id="rId3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6190"/>
  </p:normalViewPr>
  <p:slideViewPr>
    <p:cSldViewPr>
      <p:cViewPr varScale="1">
        <p:scale>
          <a:sx n="131" d="100"/>
          <a:sy n="131" d="100"/>
        </p:scale>
        <p:origin x="1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2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2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Relationship Id="rId14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1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Relationship Id="rId14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e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image" Target="../media/image145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" Type="http://schemas.openxmlformats.org/officeDocument/2006/relationships/image" Target="../media/image2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Relationship Id="rId14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58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2" Type="http://schemas.openxmlformats.org/officeDocument/2006/relationships/image" Target="../media/image147.wmf"/><Relationship Id="rId1" Type="http://schemas.openxmlformats.org/officeDocument/2006/relationships/image" Target="../media/image2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5" Type="http://schemas.openxmlformats.org/officeDocument/2006/relationships/image" Target="../media/image160.w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Relationship Id="rId14" Type="http://schemas.openxmlformats.org/officeDocument/2006/relationships/image" Target="../media/image15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wmf"/><Relationship Id="rId3" Type="http://schemas.openxmlformats.org/officeDocument/2006/relationships/image" Target="../media/image169.wmf"/><Relationship Id="rId7" Type="http://schemas.openxmlformats.org/officeDocument/2006/relationships/image" Target="../media/image173.png"/><Relationship Id="rId12" Type="http://schemas.openxmlformats.org/officeDocument/2006/relationships/image" Target="../media/image178.wmf"/><Relationship Id="rId2" Type="http://schemas.openxmlformats.org/officeDocument/2006/relationships/image" Target="../media/image168.wmf"/><Relationship Id="rId1" Type="http://schemas.openxmlformats.org/officeDocument/2006/relationships/image" Target="../media/image2.wmf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png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image" Target="../media/image194.wmf"/><Relationship Id="rId3" Type="http://schemas.openxmlformats.org/officeDocument/2006/relationships/image" Target="../media/image184.wmf"/><Relationship Id="rId7" Type="http://schemas.openxmlformats.org/officeDocument/2006/relationships/image" Target="../media/image188.png"/><Relationship Id="rId12" Type="http://schemas.openxmlformats.org/officeDocument/2006/relationships/image" Target="../media/image193.wmf"/><Relationship Id="rId2" Type="http://schemas.openxmlformats.org/officeDocument/2006/relationships/image" Target="../media/image183.wmf"/><Relationship Id="rId1" Type="http://schemas.openxmlformats.org/officeDocument/2006/relationships/image" Target="../media/image2.wmf"/><Relationship Id="rId6" Type="http://schemas.openxmlformats.org/officeDocument/2006/relationships/image" Target="../media/image187.wmf"/><Relationship Id="rId11" Type="http://schemas.openxmlformats.org/officeDocument/2006/relationships/image" Target="../media/image192.wmf"/><Relationship Id="rId5" Type="http://schemas.openxmlformats.org/officeDocument/2006/relationships/image" Target="../media/image186.wmf"/><Relationship Id="rId15" Type="http://schemas.openxmlformats.org/officeDocument/2006/relationships/image" Target="../media/image196.png"/><Relationship Id="rId10" Type="http://schemas.openxmlformats.org/officeDocument/2006/relationships/image" Target="../media/image191.wmf"/><Relationship Id="rId4" Type="http://schemas.openxmlformats.org/officeDocument/2006/relationships/image" Target="../media/image185.wmf"/><Relationship Id="rId9" Type="http://schemas.openxmlformats.org/officeDocument/2006/relationships/image" Target="../media/image190.wmf"/><Relationship Id="rId14" Type="http://schemas.openxmlformats.org/officeDocument/2006/relationships/image" Target="../media/image19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image" Target="../media/image208.wmf"/><Relationship Id="rId18" Type="http://schemas.openxmlformats.org/officeDocument/2006/relationships/image" Target="../media/image213.png"/><Relationship Id="rId3" Type="http://schemas.openxmlformats.org/officeDocument/2006/relationships/image" Target="../media/image198.wmf"/><Relationship Id="rId7" Type="http://schemas.openxmlformats.org/officeDocument/2006/relationships/image" Target="../media/image202.png"/><Relationship Id="rId12" Type="http://schemas.openxmlformats.org/officeDocument/2006/relationships/image" Target="../media/image207.wmf"/><Relationship Id="rId17" Type="http://schemas.openxmlformats.org/officeDocument/2006/relationships/image" Target="../media/image212.wmf"/><Relationship Id="rId2" Type="http://schemas.openxmlformats.org/officeDocument/2006/relationships/image" Target="../media/image197.wmf"/><Relationship Id="rId16" Type="http://schemas.openxmlformats.org/officeDocument/2006/relationships/image" Target="../media/image211.wmf"/><Relationship Id="rId1" Type="http://schemas.openxmlformats.org/officeDocument/2006/relationships/image" Target="../media/image2.wmf"/><Relationship Id="rId6" Type="http://schemas.openxmlformats.org/officeDocument/2006/relationships/image" Target="../media/image201.wmf"/><Relationship Id="rId11" Type="http://schemas.openxmlformats.org/officeDocument/2006/relationships/image" Target="../media/image206.wmf"/><Relationship Id="rId5" Type="http://schemas.openxmlformats.org/officeDocument/2006/relationships/image" Target="../media/image200.wmf"/><Relationship Id="rId15" Type="http://schemas.openxmlformats.org/officeDocument/2006/relationships/image" Target="../media/image210.wmf"/><Relationship Id="rId10" Type="http://schemas.openxmlformats.org/officeDocument/2006/relationships/image" Target="../media/image205.wmf"/><Relationship Id="rId19" Type="http://schemas.openxmlformats.org/officeDocument/2006/relationships/image" Target="../media/image214.png"/><Relationship Id="rId4" Type="http://schemas.openxmlformats.org/officeDocument/2006/relationships/image" Target="../media/image199.wmf"/><Relationship Id="rId9" Type="http://schemas.openxmlformats.org/officeDocument/2006/relationships/image" Target="../media/image204.emf"/><Relationship Id="rId14" Type="http://schemas.openxmlformats.org/officeDocument/2006/relationships/image" Target="../media/image20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18" Type="http://schemas.openxmlformats.org/officeDocument/2006/relationships/image" Target="../media/image33.png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png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2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png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png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png"/><Relationship Id="rId5" Type="http://schemas.openxmlformats.org/officeDocument/2006/relationships/image" Target="../media/image56.wmf"/><Relationship Id="rId10" Type="http://schemas.openxmlformats.org/officeDocument/2006/relationships/image" Target="../media/image61.png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2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71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51.wmf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image" Target="../media/image2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50.wmf"/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65.jpeg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58.wmf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png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if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6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5.bin"/><Relationship Id="rId5" Type="http://schemas.openxmlformats.org/officeDocument/2006/relationships/image" Target="../media/image2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70.jpe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71.jpeg"/><Relationship Id="rId9" Type="http://schemas.openxmlformats.org/officeDocument/2006/relationships/oleObject" Target="../embeddings/oleObject9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4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0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81.wmf"/><Relationship Id="rId3" Type="http://schemas.openxmlformats.org/officeDocument/2006/relationships/image" Target="../media/image84.emf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118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92.wmf"/><Relationship Id="rId26" Type="http://schemas.openxmlformats.org/officeDocument/2006/relationships/image" Target="../media/image96.wmf"/><Relationship Id="rId3" Type="http://schemas.openxmlformats.org/officeDocument/2006/relationships/oleObject" Target="../embeddings/oleObject120.bin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29" Type="http://schemas.openxmlformats.org/officeDocument/2006/relationships/oleObject" Target="../embeddings/oleObject13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95.wmf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97.wmf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Relationship Id="rId27" Type="http://schemas.openxmlformats.org/officeDocument/2006/relationships/oleObject" Target="../embeddings/oleObject132.bin"/><Relationship Id="rId30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5.bin"/><Relationship Id="rId3" Type="http://schemas.openxmlformats.org/officeDocument/2006/relationships/oleObject" Target="../embeddings/oleObject134.bin"/><Relationship Id="rId21" Type="http://schemas.openxmlformats.org/officeDocument/2006/relationships/image" Target="../media/image107.wmf"/><Relationship Id="rId34" Type="http://schemas.openxmlformats.org/officeDocument/2006/relationships/image" Target="../media/image115.e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29" Type="http://schemas.openxmlformats.org/officeDocument/2006/relationships/image" Target="../media/image111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02.wmf"/><Relationship Id="rId24" Type="http://schemas.openxmlformats.org/officeDocument/2006/relationships/oleObject" Target="../embeddings/oleObject144.bin"/><Relationship Id="rId32" Type="http://schemas.openxmlformats.org/officeDocument/2006/relationships/oleObject" Target="../embeddings/oleObject148.bin"/><Relationship Id="rId5" Type="http://schemas.openxmlformats.org/officeDocument/2006/relationships/image" Target="../media/image114.jpeg"/><Relationship Id="rId15" Type="http://schemas.openxmlformats.org/officeDocument/2006/relationships/image" Target="../media/image104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46.bin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image" Target="../media/image99.wmf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47.bin"/><Relationship Id="rId8" Type="http://schemas.openxmlformats.org/officeDocument/2006/relationships/oleObject" Target="../embeddings/oleObject13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17.wmf"/><Relationship Id="rId5" Type="http://schemas.openxmlformats.org/officeDocument/2006/relationships/oleObject" Target="../embeddings/oleObject150.bin"/><Relationship Id="rId10" Type="http://schemas.openxmlformats.org/officeDocument/2006/relationships/oleObject" Target="../embeddings/oleObject154.bin"/><Relationship Id="rId4" Type="http://schemas.openxmlformats.org/officeDocument/2006/relationships/image" Target="../media/image2.wmf"/><Relationship Id="rId9" Type="http://schemas.openxmlformats.org/officeDocument/2006/relationships/image" Target="../media/image11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3.e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21.emf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20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2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25.jpeg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127.e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26.emf"/><Relationship Id="rId4" Type="http://schemas.openxmlformats.org/officeDocument/2006/relationships/image" Target="../media/image2.wmf"/><Relationship Id="rId9" Type="http://schemas.openxmlformats.org/officeDocument/2006/relationships/image" Target="../media/image1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128.jpeg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1.bin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30.jpeg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image" Target="../media/image130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13" Type="http://schemas.openxmlformats.org/officeDocument/2006/relationships/image" Target="../media/image133.e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27.e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26.emf"/><Relationship Id="rId4" Type="http://schemas.openxmlformats.org/officeDocument/2006/relationships/image" Target="../media/image2.wmf"/><Relationship Id="rId9" Type="http://schemas.openxmlformats.org/officeDocument/2006/relationships/image" Target="../media/image124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209.bin"/><Relationship Id="rId26" Type="http://schemas.openxmlformats.org/officeDocument/2006/relationships/oleObject" Target="../embeddings/oleObject213.bin"/><Relationship Id="rId3" Type="http://schemas.openxmlformats.org/officeDocument/2006/relationships/oleObject" Target="../embeddings/oleObject200.bin"/><Relationship Id="rId21" Type="http://schemas.openxmlformats.org/officeDocument/2006/relationships/image" Target="../media/image140.wmf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33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29" Type="http://schemas.openxmlformats.org/officeDocument/2006/relationships/image" Target="../media/image144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212.bin"/><Relationship Id="rId32" Type="http://schemas.openxmlformats.org/officeDocument/2006/relationships/oleObject" Target="../embeddings/oleObject216.bin"/><Relationship Id="rId5" Type="http://schemas.openxmlformats.org/officeDocument/2006/relationships/oleObject" Target="../embeddings/oleObject201.bin"/><Relationship Id="rId15" Type="http://schemas.openxmlformats.org/officeDocument/2006/relationships/image" Target="../media/image137.wmf"/><Relationship Id="rId23" Type="http://schemas.openxmlformats.org/officeDocument/2006/relationships/image" Target="../media/image141.wmf"/><Relationship Id="rId28" Type="http://schemas.openxmlformats.org/officeDocument/2006/relationships/oleObject" Target="../embeddings/oleObject214.bin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39.wmf"/><Relationship Id="rId31" Type="http://schemas.openxmlformats.org/officeDocument/2006/relationships/image" Target="../media/image145.wmf"/><Relationship Id="rId4" Type="http://schemas.openxmlformats.org/officeDocument/2006/relationships/image" Target="../media/image2.wmf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211.bin"/><Relationship Id="rId27" Type="http://schemas.openxmlformats.org/officeDocument/2006/relationships/image" Target="../media/image143.wmf"/><Relationship Id="rId30" Type="http://schemas.openxmlformats.org/officeDocument/2006/relationships/oleObject" Target="../embeddings/oleObject215.bin"/><Relationship Id="rId8" Type="http://schemas.openxmlformats.org/officeDocument/2006/relationships/oleObject" Target="../embeddings/oleObject204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151.wmf"/><Relationship Id="rId26" Type="http://schemas.openxmlformats.org/officeDocument/2006/relationships/image" Target="../media/image155.wmf"/><Relationship Id="rId39" Type="http://schemas.openxmlformats.org/officeDocument/2006/relationships/image" Target="../media/image164.emf"/><Relationship Id="rId21" Type="http://schemas.openxmlformats.org/officeDocument/2006/relationships/oleObject" Target="../embeddings/oleObject227.bin"/><Relationship Id="rId34" Type="http://schemas.openxmlformats.org/officeDocument/2006/relationships/image" Target="../media/image159.wmf"/><Relationship Id="rId42" Type="http://schemas.openxmlformats.org/officeDocument/2006/relationships/image" Target="../media/image167.emf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20" Type="http://schemas.openxmlformats.org/officeDocument/2006/relationships/image" Target="../media/image152.wmf"/><Relationship Id="rId29" Type="http://schemas.openxmlformats.org/officeDocument/2006/relationships/oleObject" Target="../embeddings/oleObject231.bin"/><Relationship Id="rId41" Type="http://schemas.openxmlformats.org/officeDocument/2006/relationships/image" Target="../media/image166.e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18.bin"/><Relationship Id="rId11" Type="http://schemas.openxmlformats.org/officeDocument/2006/relationships/oleObject" Target="../embeddings/oleObject222.bin"/><Relationship Id="rId24" Type="http://schemas.openxmlformats.org/officeDocument/2006/relationships/image" Target="../media/image154.wmf"/><Relationship Id="rId32" Type="http://schemas.openxmlformats.org/officeDocument/2006/relationships/image" Target="../media/image158.wmf"/><Relationship Id="rId37" Type="http://schemas.openxmlformats.org/officeDocument/2006/relationships/image" Target="../media/image162.emf"/><Relationship Id="rId40" Type="http://schemas.openxmlformats.org/officeDocument/2006/relationships/image" Target="../media/image165.e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24.bin"/><Relationship Id="rId23" Type="http://schemas.openxmlformats.org/officeDocument/2006/relationships/oleObject" Target="../embeddings/oleObject228.bin"/><Relationship Id="rId28" Type="http://schemas.openxmlformats.org/officeDocument/2006/relationships/image" Target="../media/image156.wmf"/><Relationship Id="rId36" Type="http://schemas.openxmlformats.org/officeDocument/2006/relationships/image" Target="../media/image160.wmf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226.bin"/><Relationship Id="rId31" Type="http://schemas.openxmlformats.org/officeDocument/2006/relationships/oleObject" Target="../embeddings/oleObject232.bin"/><Relationship Id="rId4" Type="http://schemas.openxmlformats.org/officeDocument/2006/relationships/oleObject" Target="../embeddings/oleObject217.bin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Relationship Id="rId27" Type="http://schemas.openxmlformats.org/officeDocument/2006/relationships/oleObject" Target="../embeddings/oleObject230.bin"/><Relationship Id="rId30" Type="http://schemas.openxmlformats.org/officeDocument/2006/relationships/image" Target="../media/image157.wmf"/><Relationship Id="rId35" Type="http://schemas.openxmlformats.org/officeDocument/2006/relationships/oleObject" Target="../embeddings/oleObject234.bin"/><Relationship Id="rId8" Type="http://schemas.openxmlformats.org/officeDocument/2006/relationships/oleObject" Target="../embeddings/oleObject220.bin"/><Relationship Id="rId3" Type="http://schemas.openxmlformats.org/officeDocument/2006/relationships/image" Target="../media/image161.jpeg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225.bin"/><Relationship Id="rId25" Type="http://schemas.openxmlformats.org/officeDocument/2006/relationships/oleObject" Target="../embeddings/oleObject229.bin"/><Relationship Id="rId33" Type="http://schemas.openxmlformats.org/officeDocument/2006/relationships/oleObject" Target="../embeddings/oleObject233.bin"/><Relationship Id="rId38" Type="http://schemas.openxmlformats.org/officeDocument/2006/relationships/image" Target="../media/image163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172.wmf"/><Relationship Id="rId26" Type="http://schemas.openxmlformats.org/officeDocument/2006/relationships/image" Target="../media/image176.wmf"/><Relationship Id="rId3" Type="http://schemas.openxmlformats.org/officeDocument/2006/relationships/image" Target="../media/image180.jpeg"/><Relationship Id="rId21" Type="http://schemas.openxmlformats.org/officeDocument/2006/relationships/oleObject" Target="../embeddings/oleObject245.bin"/><Relationship Id="rId34" Type="http://schemas.openxmlformats.org/officeDocument/2006/relationships/image" Target="../media/image182.emf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47.bin"/><Relationship Id="rId33" Type="http://schemas.openxmlformats.org/officeDocument/2006/relationships/image" Target="../media/image18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png"/><Relationship Id="rId29" Type="http://schemas.openxmlformats.org/officeDocument/2006/relationships/oleObject" Target="../embeddings/oleObject249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36.bin"/><Relationship Id="rId11" Type="http://schemas.openxmlformats.org/officeDocument/2006/relationships/oleObject" Target="../embeddings/oleObject240.bin"/><Relationship Id="rId24" Type="http://schemas.openxmlformats.org/officeDocument/2006/relationships/image" Target="../media/image175.png"/><Relationship Id="rId32" Type="http://schemas.openxmlformats.org/officeDocument/2006/relationships/image" Target="../media/image179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42.bin"/><Relationship Id="rId23" Type="http://schemas.openxmlformats.org/officeDocument/2006/relationships/oleObject" Target="../embeddings/oleObject246.bin"/><Relationship Id="rId28" Type="http://schemas.openxmlformats.org/officeDocument/2006/relationships/image" Target="../media/image177.wmf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244.bin"/><Relationship Id="rId31" Type="http://schemas.openxmlformats.org/officeDocument/2006/relationships/oleObject" Target="../embeddings/oleObject250.bin"/><Relationship Id="rId4" Type="http://schemas.openxmlformats.org/officeDocument/2006/relationships/oleObject" Target="../embeddings/oleObject235.bin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170.wmf"/><Relationship Id="rId22" Type="http://schemas.openxmlformats.org/officeDocument/2006/relationships/image" Target="../media/image174.png"/><Relationship Id="rId27" Type="http://schemas.openxmlformats.org/officeDocument/2006/relationships/oleObject" Target="../embeddings/oleObject248.bin"/><Relationship Id="rId30" Type="http://schemas.openxmlformats.org/officeDocument/2006/relationships/image" Target="../media/image178.wmf"/><Relationship Id="rId8" Type="http://schemas.openxmlformats.org/officeDocument/2006/relationships/oleObject" Target="../embeddings/oleObject238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wmf"/><Relationship Id="rId18" Type="http://schemas.openxmlformats.org/officeDocument/2006/relationships/oleObject" Target="../embeddings/oleObject260.bin"/><Relationship Id="rId26" Type="http://schemas.openxmlformats.org/officeDocument/2006/relationships/oleObject" Target="../embeddings/oleObject264.bin"/><Relationship Id="rId21" Type="http://schemas.openxmlformats.org/officeDocument/2006/relationships/image" Target="../media/image189.wmf"/><Relationship Id="rId34" Type="http://schemas.openxmlformats.org/officeDocument/2006/relationships/oleObject" Target="../embeddings/oleObject269.bin"/><Relationship Id="rId7" Type="http://schemas.openxmlformats.org/officeDocument/2006/relationships/oleObject" Target="../embeddings/oleObject254.bin"/><Relationship Id="rId12" Type="http://schemas.openxmlformats.org/officeDocument/2006/relationships/oleObject" Target="../embeddings/oleObject257.bin"/><Relationship Id="rId17" Type="http://schemas.openxmlformats.org/officeDocument/2006/relationships/image" Target="../media/image187.wmf"/><Relationship Id="rId25" Type="http://schemas.openxmlformats.org/officeDocument/2006/relationships/image" Target="../media/image191.wmf"/><Relationship Id="rId33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9.bin"/><Relationship Id="rId20" Type="http://schemas.openxmlformats.org/officeDocument/2006/relationships/oleObject" Target="../embeddings/oleObject261.bin"/><Relationship Id="rId29" Type="http://schemas.openxmlformats.org/officeDocument/2006/relationships/image" Target="../media/image193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184.wmf"/><Relationship Id="rId24" Type="http://schemas.openxmlformats.org/officeDocument/2006/relationships/oleObject" Target="../embeddings/oleObject263.bin"/><Relationship Id="rId32" Type="http://schemas.openxmlformats.org/officeDocument/2006/relationships/oleObject" Target="../embeddings/oleObject267.bin"/><Relationship Id="rId37" Type="http://schemas.openxmlformats.org/officeDocument/2006/relationships/image" Target="../media/image196.png"/><Relationship Id="rId5" Type="http://schemas.openxmlformats.org/officeDocument/2006/relationships/oleObject" Target="../embeddings/oleObject252.bin"/><Relationship Id="rId15" Type="http://schemas.openxmlformats.org/officeDocument/2006/relationships/image" Target="../media/image186.wmf"/><Relationship Id="rId23" Type="http://schemas.openxmlformats.org/officeDocument/2006/relationships/image" Target="../media/image190.wmf"/><Relationship Id="rId28" Type="http://schemas.openxmlformats.org/officeDocument/2006/relationships/oleObject" Target="../embeddings/oleObject265.bin"/><Relationship Id="rId36" Type="http://schemas.openxmlformats.org/officeDocument/2006/relationships/oleObject" Target="../embeddings/oleObject270.bin"/><Relationship Id="rId10" Type="http://schemas.openxmlformats.org/officeDocument/2006/relationships/oleObject" Target="../embeddings/oleObject256.bin"/><Relationship Id="rId19" Type="http://schemas.openxmlformats.org/officeDocument/2006/relationships/image" Target="../media/image188.png"/><Relationship Id="rId31" Type="http://schemas.openxmlformats.org/officeDocument/2006/relationships/image" Target="../media/image194.wmf"/><Relationship Id="rId4" Type="http://schemas.openxmlformats.org/officeDocument/2006/relationships/image" Target="../media/image2.wmf"/><Relationship Id="rId9" Type="http://schemas.openxmlformats.org/officeDocument/2006/relationships/image" Target="../media/image183.wmf"/><Relationship Id="rId14" Type="http://schemas.openxmlformats.org/officeDocument/2006/relationships/oleObject" Target="../embeddings/oleObject258.bin"/><Relationship Id="rId22" Type="http://schemas.openxmlformats.org/officeDocument/2006/relationships/oleObject" Target="../embeddings/oleObject262.bin"/><Relationship Id="rId27" Type="http://schemas.openxmlformats.org/officeDocument/2006/relationships/image" Target="../media/image192.wmf"/><Relationship Id="rId30" Type="http://schemas.openxmlformats.org/officeDocument/2006/relationships/oleObject" Target="../embeddings/oleObject266.bin"/><Relationship Id="rId35" Type="http://schemas.openxmlformats.org/officeDocument/2006/relationships/image" Target="../media/image195.wmf"/><Relationship Id="rId8" Type="http://schemas.openxmlformats.org/officeDocument/2006/relationships/oleObject" Target="../embeddings/oleObject255.bin"/><Relationship Id="rId3" Type="http://schemas.openxmlformats.org/officeDocument/2006/relationships/oleObject" Target="../embeddings/oleObject251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9.wmf"/><Relationship Id="rId18" Type="http://schemas.openxmlformats.org/officeDocument/2006/relationships/oleObject" Target="../embeddings/oleObject280.bin"/><Relationship Id="rId26" Type="http://schemas.openxmlformats.org/officeDocument/2006/relationships/oleObject" Target="../embeddings/oleObject284.bin"/><Relationship Id="rId39" Type="http://schemas.openxmlformats.org/officeDocument/2006/relationships/image" Target="../media/image211.wmf"/><Relationship Id="rId21" Type="http://schemas.openxmlformats.org/officeDocument/2006/relationships/image" Target="../media/image203.wmf"/><Relationship Id="rId34" Type="http://schemas.openxmlformats.org/officeDocument/2006/relationships/oleObject" Target="../embeddings/oleObject288.bin"/><Relationship Id="rId42" Type="http://schemas.openxmlformats.org/officeDocument/2006/relationships/oleObject" Target="../embeddings/oleObject293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9.bin"/><Relationship Id="rId29" Type="http://schemas.openxmlformats.org/officeDocument/2006/relationships/image" Target="../media/image207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198.wmf"/><Relationship Id="rId24" Type="http://schemas.openxmlformats.org/officeDocument/2006/relationships/oleObject" Target="../embeddings/oleObject283.bin"/><Relationship Id="rId32" Type="http://schemas.openxmlformats.org/officeDocument/2006/relationships/oleObject" Target="../embeddings/oleObject287.bin"/><Relationship Id="rId37" Type="http://schemas.openxmlformats.org/officeDocument/2006/relationships/image" Target="../media/image210.wmf"/><Relationship Id="rId40" Type="http://schemas.openxmlformats.org/officeDocument/2006/relationships/oleObject" Target="../embeddings/oleObject292.bin"/><Relationship Id="rId45" Type="http://schemas.openxmlformats.org/officeDocument/2006/relationships/image" Target="../media/image214.png"/><Relationship Id="rId5" Type="http://schemas.openxmlformats.org/officeDocument/2006/relationships/oleObject" Target="../embeddings/oleObject272.bin"/><Relationship Id="rId15" Type="http://schemas.openxmlformats.org/officeDocument/2006/relationships/image" Target="../media/image200.wmf"/><Relationship Id="rId23" Type="http://schemas.openxmlformats.org/officeDocument/2006/relationships/image" Target="../media/image204.emf"/><Relationship Id="rId28" Type="http://schemas.openxmlformats.org/officeDocument/2006/relationships/oleObject" Target="../embeddings/oleObject285.bin"/><Relationship Id="rId36" Type="http://schemas.openxmlformats.org/officeDocument/2006/relationships/oleObject" Target="../embeddings/oleObject290.bin"/><Relationship Id="rId10" Type="http://schemas.openxmlformats.org/officeDocument/2006/relationships/oleObject" Target="../embeddings/oleObject276.bin"/><Relationship Id="rId19" Type="http://schemas.openxmlformats.org/officeDocument/2006/relationships/image" Target="../media/image202.png"/><Relationship Id="rId31" Type="http://schemas.openxmlformats.org/officeDocument/2006/relationships/image" Target="../media/image208.wmf"/><Relationship Id="rId44" Type="http://schemas.openxmlformats.org/officeDocument/2006/relationships/oleObject" Target="../embeddings/oleObject294.bin"/><Relationship Id="rId4" Type="http://schemas.openxmlformats.org/officeDocument/2006/relationships/image" Target="../media/image2.wmf"/><Relationship Id="rId9" Type="http://schemas.openxmlformats.org/officeDocument/2006/relationships/image" Target="../media/image197.wmf"/><Relationship Id="rId14" Type="http://schemas.openxmlformats.org/officeDocument/2006/relationships/oleObject" Target="../embeddings/oleObject278.bin"/><Relationship Id="rId22" Type="http://schemas.openxmlformats.org/officeDocument/2006/relationships/oleObject" Target="../embeddings/oleObject282.bin"/><Relationship Id="rId27" Type="http://schemas.openxmlformats.org/officeDocument/2006/relationships/image" Target="../media/image206.wmf"/><Relationship Id="rId30" Type="http://schemas.openxmlformats.org/officeDocument/2006/relationships/oleObject" Target="../embeddings/oleObject286.bin"/><Relationship Id="rId35" Type="http://schemas.openxmlformats.org/officeDocument/2006/relationships/oleObject" Target="../embeddings/oleObject289.bin"/><Relationship Id="rId43" Type="http://schemas.openxmlformats.org/officeDocument/2006/relationships/image" Target="../media/image213.png"/><Relationship Id="rId8" Type="http://schemas.openxmlformats.org/officeDocument/2006/relationships/oleObject" Target="../embeddings/oleObject275.bin"/><Relationship Id="rId3" Type="http://schemas.openxmlformats.org/officeDocument/2006/relationships/oleObject" Target="../embeddings/oleObject271.bin"/><Relationship Id="rId12" Type="http://schemas.openxmlformats.org/officeDocument/2006/relationships/oleObject" Target="../embeddings/oleObject277.bin"/><Relationship Id="rId17" Type="http://schemas.openxmlformats.org/officeDocument/2006/relationships/image" Target="../media/image201.wmf"/><Relationship Id="rId25" Type="http://schemas.openxmlformats.org/officeDocument/2006/relationships/image" Target="../media/image205.wmf"/><Relationship Id="rId33" Type="http://schemas.openxmlformats.org/officeDocument/2006/relationships/image" Target="../media/image209.wmf"/><Relationship Id="rId38" Type="http://schemas.openxmlformats.org/officeDocument/2006/relationships/oleObject" Target="../embeddings/oleObject291.bin"/><Relationship Id="rId20" Type="http://schemas.openxmlformats.org/officeDocument/2006/relationships/oleObject" Target="../embeddings/oleObject281.bin"/><Relationship Id="rId41" Type="http://schemas.openxmlformats.org/officeDocument/2006/relationships/image" Target="../media/image2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.surveyplanet.com/mw8bpHPy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.wmf"/><Relationship Id="rId31" Type="http://schemas.openxmlformats.org/officeDocument/2006/relationships/image" Target="../media/image14.emf"/><Relationship Id="rId4" Type="http://schemas.openxmlformats.org/officeDocument/2006/relationships/image" Target="../media/image2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3.wmf"/><Relationship Id="rId26" Type="http://schemas.openxmlformats.org/officeDocument/2006/relationships/image" Target="../media/image27.png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4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28.wmf"/><Relationship Id="rId36" Type="http://schemas.openxmlformats.org/officeDocument/2006/relationships/image" Target="../media/image32.pn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1.wmf"/><Relationship Id="rId22" Type="http://schemas.openxmlformats.org/officeDocument/2006/relationships/image" Target="../media/image25.png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29.png"/><Relationship Id="rId35" Type="http://schemas.openxmlformats.org/officeDocument/2006/relationships/oleObject" Target="../embeddings/oleObject45.bin"/><Relationship Id="rId8" Type="http://schemas.openxmlformats.org/officeDocument/2006/relationships/image" Target="../media/image18.wmf"/><Relationship Id="rId3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May 4,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90600" y="2133600"/>
            <a:ext cx="7772400" cy="40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charset="0"/>
              </a:rPr>
              <a:t>CH30: Inductance</a:t>
            </a:r>
            <a:endParaRPr lang="en-US" sz="40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the Magnetic Field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CH31: Maxwell’s equations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Production of EM Waves</a:t>
            </a: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10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486400"/>
          </a:xfrm>
        </p:spPr>
        <p:txBody>
          <a:bodyPr/>
          <a:lstStyle/>
          <a:p>
            <a:r>
              <a:rPr lang="en-US" dirty="0"/>
              <a:t>The work done onto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58800"/>
              </p:ext>
            </p:extLst>
          </p:nvPr>
        </p:nvGraphicFramePr>
        <p:xfrm>
          <a:off x="1263650" y="23542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69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542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091393"/>
              </p:ext>
            </p:extLst>
          </p:nvPr>
        </p:nvGraphicFramePr>
        <p:xfrm>
          <a:off x="6705600" y="39624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70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24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59993"/>
              </p:ext>
            </p:extLst>
          </p:nvPr>
        </p:nvGraphicFramePr>
        <p:xfrm>
          <a:off x="7162800" y="37338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71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11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the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5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6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7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8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9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0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1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2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3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4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5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6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7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9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29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12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8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9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1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2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3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4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5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6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7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8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9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0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3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4800" b="1" dirty="0"/>
              <a:t>Maxwell’s Equations – I 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development of EM theory by </a:t>
            </a:r>
            <a:r>
              <a:rPr lang="en-US" dirty="0" err="1"/>
              <a:t>Oersted</a:t>
            </a:r>
            <a:r>
              <a:rPr lang="en-US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dirty="0"/>
              <a:t>Scottish physicist James C. Maxwell unified all the phenomena of electricity and magnetism in one theory with only four equations (</a:t>
            </a:r>
            <a:r>
              <a:rPr lang="en-US" b="1" u="sng" dirty="0">
                <a:solidFill>
                  <a:srgbClr val="FF0000"/>
                </a:solidFill>
              </a:rPr>
              <a:t>Maxwell’s Equations</a:t>
            </a:r>
            <a:r>
              <a:rPr lang="en-US" dirty="0"/>
              <a:t>) using the concept of fields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 important as Newton’s law, since it provides the dynamics of electromagnetism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This theory is also in agreement with Einstein’s special relativity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C7E470F-FD1B-7343-A632-85295A57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150" y="944664"/>
            <a:ext cx="42037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94" y="76200"/>
            <a:ext cx="8534400" cy="609600"/>
          </a:xfrm>
        </p:spPr>
        <p:txBody>
          <a:bodyPr/>
          <a:lstStyle/>
          <a:p>
            <a:r>
              <a:rPr lang="en-US" sz="4800" b="1" dirty="0"/>
              <a:t>Maxwell’s Equations – II 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The biggest achievement of 19</a:t>
            </a:r>
            <a:r>
              <a:rPr lang="en-US" sz="3600" baseline="30000" dirty="0"/>
              <a:t>th</a:t>
            </a:r>
            <a:r>
              <a:rPr lang="en-US" sz="3600" dirty="0"/>
              <a:t> century electromagnetic theory is the prediction and experimental verifications that the EM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15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4800" b="1" dirty="0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Oersted discovery of a magnetic field produced by an electric current, given by Ampere? </a:t>
            </a:r>
            <a:r>
              <a:rPr lang="en-US" sz="2400" dirty="0">
                <a:solidFill>
                  <a:srgbClr val="CC00CC"/>
                </a:solidFill>
              </a:rPr>
              <a:t>(Poll 16)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 </a:t>
            </a:r>
            <a:r>
              <a:rPr lang="en-US" sz="2400" dirty="0">
                <a:solidFill>
                  <a:srgbClr val="CC00CC"/>
                </a:solidFill>
              </a:rPr>
              <a:t>(Poll 17)</a:t>
            </a:r>
            <a:endParaRPr lang="en-US" dirty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3971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9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971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4384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40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4384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3971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16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-122943"/>
            <a:ext cx="2590800" cy="1418343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this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is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There, however, is a magnetic field present since there is a current </a:t>
            </a:r>
            <a:r>
              <a:rPr lang="en-US" sz="2000" dirty="0">
                <a:sym typeface="Wingdings" charset="2"/>
              </a:rPr>
              <a:t> In other words,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0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17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99662"/>
              </p:ext>
            </p:extLst>
          </p:nvPr>
        </p:nvGraphicFramePr>
        <p:xfrm>
          <a:off x="3048000" y="5562600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6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92263"/>
              </p:ext>
            </p:extLst>
          </p:nvPr>
        </p:nvGraphicFramePr>
        <p:xfrm>
          <a:off x="3733800" y="55975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7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975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81530"/>
              </p:ext>
            </p:extLst>
          </p:nvPr>
        </p:nvGraphicFramePr>
        <p:xfrm>
          <a:off x="4648200" y="53340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8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7238"/>
              </p:ext>
            </p:extLst>
          </p:nvPr>
        </p:nvGraphicFramePr>
        <p:xfrm>
          <a:off x="6630988" y="55626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9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5626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67983"/>
              </p:ext>
            </p:extLst>
          </p:nvPr>
        </p:nvGraphicFramePr>
        <p:xfrm>
          <a:off x="5781675" y="56388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0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6388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8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18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6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7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8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79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80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81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82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4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3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5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6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7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8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9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0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1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2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3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4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5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6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9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– I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07439" cy="588759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this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 </a:t>
            </a:r>
            <a:r>
              <a:rPr lang="en-US" sz="2400" b="1" u="sng" dirty="0">
                <a:solidFill>
                  <a:srgbClr val="FF0000"/>
                </a:solidFill>
              </a:rPr>
              <a:t>Must be in a quiet place to take the exam!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You will get an F no matter how well you’ve been doing!!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Comprehensive: Covers CH21.1 – CH31-5 + Math Refresher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</a:t>
            </a:r>
            <a:r>
              <a:rPr lang="en-US" sz="2400" b="1" u="sng" dirty="0">
                <a:solidFill>
                  <a:srgbClr val="FF0000"/>
                </a:solidFill>
              </a:rPr>
              <a:t>must join zoom class by 12:55pm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POWER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derivations, plots, pictures, word definitions or solutions or setups of any problems!</a:t>
            </a:r>
          </a:p>
          <a:p>
            <a:pPr lvl="3" eaLnBrk="1" hangingPunct="1">
              <a:spcBef>
                <a:spcPts val="0"/>
              </a:spcBef>
            </a:pPr>
            <a:r>
              <a:rPr lang="en-US" sz="1600" dirty="0"/>
              <a:t>No names of the Maxwell’s equations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Please send me the photos of your formula sheet by 12:00pm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If you don’t have one, still send me email that you do not have one prepared!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  <a:p>
            <a:pPr eaLnBrk="1" hangingPunct="1"/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20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8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9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0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1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2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3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4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5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6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7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8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9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0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1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02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21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84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385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22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 </a:t>
            </a:r>
            <a:r>
              <a:rPr lang="en-US" sz="2000" dirty="0">
                <a:solidFill>
                  <a:srgbClr val="CC00CC"/>
                </a:solidFill>
              </a:rPr>
              <a:t>(poll 18)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3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34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4953000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1"/>
            <a:ext cx="1752600" cy="784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53000"/>
            <a:ext cx="1590263" cy="6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323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23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a bar magnet,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52400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1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24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1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25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r>
              <a:rPr lang="en-US" sz="30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dirty="0"/>
              <a:t>He then took this concept one step further &amp; concluded that</a:t>
            </a:r>
          </a:p>
          <a:p>
            <a:pPr lvl="2"/>
            <a:r>
              <a:rPr lang="en-US" sz="21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100" dirty="0"/>
              <a:t>This changing electric field in turn produces a magnetic field that changes.</a:t>
            </a:r>
          </a:p>
          <a:p>
            <a:pPr lvl="2"/>
            <a:r>
              <a:rPr lang="en-US" sz="2100" dirty="0"/>
              <a:t>This changing magnetic field then in turn produces an electric field that changes.</a:t>
            </a:r>
          </a:p>
          <a:p>
            <a:pPr lvl="2"/>
            <a:r>
              <a:rPr lang="en-US" sz="2100" dirty="0"/>
              <a:t>This process continues.</a:t>
            </a:r>
          </a:p>
          <a:p>
            <a:pPr lvl="1"/>
            <a:r>
              <a:rPr lang="en-US" dirty="0"/>
              <a:t>With a manipulation of the equations, Maxwell found that the net result of this interacting changing fields is a wave of electric and magnetic fields that can actually propagate (travel) through the empty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404AF-0BA6-B641-9DE9-62D31B5055CF}"/>
              </a:ext>
            </a:extLst>
          </p:cNvPr>
          <p:cNvSpPr/>
          <p:nvPr/>
        </p:nvSpPr>
        <p:spPr bwMode="auto">
          <a:xfrm>
            <a:off x="7543800" y="661416"/>
            <a:ext cx="156972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A7CF42-7660-B740-AAD9-7F508B20FE35}"/>
              </a:ext>
            </a:extLst>
          </p:cNvPr>
          <p:cNvSpPr/>
          <p:nvPr/>
        </p:nvSpPr>
        <p:spPr bwMode="auto">
          <a:xfrm>
            <a:off x="6400800" y="685800"/>
            <a:ext cx="11430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26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the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39569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62502" grpId="0" uiExpand="1" build="p"/>
      <p:bldP spid="36250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2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28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1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29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the propagation (or motion)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pPr lvl="1"/>
            <a:r>
              <a:rPr lang="en-US" dirty="0"/>
              <a:t>B is maximum when E is maximum, vise versa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9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5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– II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07439" cy="588759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CH30.7 – 30.11 &amp; CH31.5 – 10 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</a:p>
          <a:p>
            <a:pPr eaLnBrk="1" hangingPunct="1"/>
            <a:r>
              <a:rPr lang="en-US" sz="2800" dirty="0"/>
              <a:t>Be sure to submit the course feedback survey ASAP!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5565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30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those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</a:t>
            </a:r>
            <a:r>
              <a:rPr lang="en-US" sz="2800" b="1" u="sng" dirty="0">
                <a:solidFill>
                  <a:srgbClr val="C00000"/>
                </a:solidFill>
              </a:rPr>
              <a:t>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9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46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4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50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0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32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094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33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7732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373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7732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3972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5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3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972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2860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6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73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4290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7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373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4290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8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373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7065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9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373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065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6764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0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6764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2860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1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2415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2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2415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1242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3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373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1242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3528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4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37377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3528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1242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5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3737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1242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5052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6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3737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5052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276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35914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34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4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/>
              <a:t>y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9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0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1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2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3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3748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4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3748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5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3748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6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48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7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3748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8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3748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9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3748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0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3748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1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3748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2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3748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2098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uiExpand="1" build="p"/>
      <p:bldP spid="374796" grpId="0" animBg="1"/>
      <p:bldP spid="374799" grpId="0" animBg="1"/>
      <p:bldP spid="3748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35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>
                <a:latin typeface="Monotype Corsiva" charset="0"/>
              </a:rPr>
              <a:t>z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5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6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7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58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8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3758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9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3758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0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375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1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3758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2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3758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3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3758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4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3758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5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3758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6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3758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3758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1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2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3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4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5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6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7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8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9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0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3768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1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3768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2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3768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3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3768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4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3768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5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3768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6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3768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5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6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7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8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3778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9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0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1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65450" y="5529263"/>
          <a:ext cx="59864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2" name="Equation" r:id="rId22" imgW="4279900" imgH="520700" progId="Equation.DSMT4">
                  <p:embed/>
                </p:oleObj>
              </mc:Choice>
              <mc:Fallback>
                <p:oleObj name="Equation" r:id="rId22" imgW="4279900" imgH="520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529263"/>
                        <a:ext cx="5986463" cy="7286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3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4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5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6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7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9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0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3778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1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3778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2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3778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3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3778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4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3778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#6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80" y="685800"/>
            <a:ext cx="8907439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/>
              <a:t>Special project #6: Fill out the survey at </a:t>
            </a:r>
            <a:r>
              <a:rPr lang="en-US" sz="4400" dirty="0"/>
              <a:t> </a:t>
            </a:r>
          </a:p>
          <a:p>
            <a:pPr lvl="1" eaLnBrk="1" hangingPunct="1"/>
            <a:r>
              <a:rPr lang="en-US" sz="3600" dirty="0">
                <a:hlinkClick r:id="rId3"/>
              </a:rPr>
              <a:t>https://s.surveyplanet.com/mw8bpHPyb</a:t>
            </a:r>
            <a:r>
              <a:rPr lang="en-US" sz="3600" dirty="0"/>
              <a:t>  </a:t>
            </a:r>
          </a:p>
          <a:p>
            <a:pPr lvl="1" eaLnBrk="1" hangingPunct="1"/>
            <a:r>
              <a:rPr lang="en-US" sz="3600" dirty="0"/>
              <a:t>15 points total for 7 questions</a:t>
            </a:r>
          </a:p>
          <a:p>
            <a:pPr lvl="1" eaLnBrk="1" hangingPunct="1"/>
            <a:r>
              <a:rPr lang="en-US" sz="3600" dirty="0"/>
              <a:t>Deadline: End of the day, Wednesday, May 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27200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5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the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emf opposes the change in flux.  Whose law is this? </a:t>
            </a:r>
            <a:r>
              <a:rPr lang="en-US" sz="2000" dirty="0">
                <a:solidFill>
                  <a:srgbClr val="CC00CC"/>
                </a:solidFill>
              </a:rPr>
              <a:t>(Poll 14)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</a:t>
            </a:r>
            <a:r>
              <a:rPr lang="en-US" sz="2000" b="1" u="sng" dirty="0">
                <a:solidFill>
                  <a:srgbClr val="C00000"/>
                </a:solidFill>
              </a:rPr>
              <a:t>impedes its increase</a:t>
            </a:r>
            <a:r>
              <a:rPr lang="en-US" sz="2000" dirty="0"/>
              <a:t>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8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2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6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4838"/>
              </p:ext>
            </p:extLst>
          </p:nvPr>
        </p:nvGraphicFramePr>
        <p:xfrm>
          <a:off x="1447800" y="3341688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7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41688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61786"/>
              </p:ext>
            </p:extLst>
          </p:nvPr>
        </p:nvGraphicFramePr>
        <p:xfrm>
          <a:off x="6043613" y="38623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8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623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19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05290"/>
              </p:ext>
            </p:extLst>
          </p:nvPr>
        </p:nvGraphicFramePr>
        <p:xfrm>
          <a:off x="1907778" y="3109913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0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78" y="3109913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56225"/>
              </p:ext>
            </p:extLst>
          </p:nvPr>
        </p:nvGraphicFramePr>
        <p:xfrm>
          <a:off x="5867400" y="3109913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1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09913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377761"/>
              </p:ext>
            </p:extLst>
          </p:nvPr>
        </p:nvGraphicFramePr>
        <p:xfrm>
          <a:off x="6622256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2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256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33955"/>
              </p:ext>
            </p:extLst>
          </p:nvPr>
        </p:nvGraphicFramePr>
        <p:xfrm>
          <a:off x="7697787" y="3848894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3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48894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4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5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6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C5C38BFE-E982-7F4D-A99F-C8C7078C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41706"/>
              </p:ext>
            </p:extLst>
          </p:nvPr>
        </p:nvGraphicFramePr>
        <p:xfrm>
          <a:off x="3196431" y="3058319"/>
          <a:ext cx="14430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7" name="Equation" r:id="rId28" imgW="774700" imgH="419100" progId="Equation.DSMT4">
                  <p:embed/>
                </p:oleObj>
              </mc:Choice>
              <mc:Fallback>
                <p:oleObj name="Equation" r:id="rId28" imgW="774700" imgH="41910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31" y="3058319"/>
                        <a:ext cx="14430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62EBC2C6-1EE9-5345-9CF4-89E57FFD7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17987"/>
              </p:ext>
            </p:extLst>
          </p:nvPr>
        </p:nvGraphicFramePr>
        <p:xfrm>
          <a:off x="4673996" y="3058319"/>
          <a:ext cx="11588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28" name="Equation" r:id="rId30" imgW="622300" imgH="419100" progId="Equation.DSMT4">
                  <p:embed/>
                </p:oleObj>
              </mc:Choice>
              <mc:Fallback>
                <p:oleObj name="Equation" r:id="rId30" imgW="622300" imgH="41910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C5C38BFE-E982-7F4D-A99F-C8C7078C4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996" y="3058319"/>
                        <a:ext cx="11588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3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uiExpand="1" build="p"/>
      <p:bldP spid="4393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7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</a:t>
            </a:r>
            <a:r>
              <a:rPr lang="en-US" b="1" dirty="0">
                <a:solidFill>
                  <a:srgbClr val="C00000"/>
                </a:solidFill>
              </a:rPr>
              <a:t>impediment</a:t>
            </a:r>
            <a:r>
              <a:rPr lang="en-US" dirty="0"/>
              <a:t> onto the electrical current due to the existence of changing magnetic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</a:t>
            </a:r>
            <a:r>
              <a:rPr lang="en-US" b="1" dirty="0">
                <a:solidFill>
                  <a:srgbClr val="C00000"/>
                </a:solidFill>
              </a:rPr>
              <a:t>is like the resistance </a:t>
            </a:r>
            <a:r>
              <a:rPr lang="en-US" dirty="0"/>
              <a:t>to the varying current, such as AC, that causes the constant change of magnetic flux due to inductance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1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1600200"/>
            <a:ext cx="3200400" cy="30480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</a:t>
            </a:r>
            <a:r>
              <a:rPr lang="en-US" sz="2400" b="1" u="sng" dirty="0">
                <a:solidFill>
                  <a:srgbClr val="FF0000"/>
                </a:solidFill>
              </a:rPr>
              <a:t>an inductor</a:t>
            </a:r>
            <a:r>
              <a:rPr lang="en-US" sz="2400" dirty="0"/>
              <a:t> and is expressed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resistors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 </a:t>
            </a:r>
            <a:r>
              <a:rPr lang="en-US" sz="2000" dirty="0">
                <a:solidFill>
                  <a:srgbClr val="CC00CC"/>
                </a:solidFill>
              </a:rPr>
              <a:t>Poll 15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8</a:t>
            </a:fld>
            <a:endParaRPr lang="en-US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5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6958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9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 of wire in its length </a:t>
            </a:r>
            <a:r>
              <a:rPr lang="en-US" b="1" dirty="0" err="1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N=100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=5.0cm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A=0.30cm</a:t>
            </a:r>
            <a:r>
              <a:rPr lang="en-US" b="1" baseline="30000" dirty="0">
                <a:solidFill>
                  <a:srgbClr val="C00000"/>
                </a:solidFill>
                <a:latin typeface="Arial Narrow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b="1" dirty="0" err="1">
                <a:solidFill>
                  <a:srgbClr val="C00000"/>
                </a:solidFill>
                <a:latin typeface="Symbol" charset="2"/>
              </a:rPr>
              <a:t>μ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=4000</a:t>
            </a:r>
            <a:r>
              <a:rPr lang="en-US" b="1" dirty="0">
                <a:solidFill>
                  <a:srgbClr val="C00000"/>
                </a:solidFill>
                <a:latin typeface="Symbol" charset="2"/>
              </a:rPr>
              <a:t>μ</a:t>
            </a:r>
            <a:r>
              <a:rPr lang="en-US" b="1" baseline="-25000" dirty="0">
                <a:solidFill>
                  <a:srgbClr val="C00000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97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9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99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0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1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2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3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4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5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6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7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8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09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0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1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2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3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4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5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35814</TotalTime>
  <Words>4313</Words>
  <Application>Microsoft Macintosh PowerPoint</Application>
  <PresentationFormat>On-screen Show (4:3)</PresentationFormat>
  <Paragraphs>505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#23</vt:lpstr>
      <vt:lpstr>Announcements – I </vt:lpstr>
      <vt:lpstr>Announcements – II </vt:lpstr>
      <vt:lpstr>Reminder: Special Project #6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Stored Energy in terms of B</vt:lpstr>
      <vt:lpstr>Example 30 – 5 </vt:lpstr>
      <vt:lpstr>Maxwell’s Equations – I </vt:lpstr>
      <vt:lpstr>Maxwell’s Equations – II 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1179</cp:revision>
  <cp:lastPrinted>2020-04-22T13:30:48Z</cp:lastPrinted>
  <dcterms:created xsi:type="dcterms:W3CDTF">2012-01-19T04:21:20Z</dcterms:created>
  <dcterms:modified xsi:type="dcterms:W3CDTF">2020-05-04T19:28:05Z</dcterms:modified>
</cp:coreProperties>
</file>