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91" r:id="rId2"/>
    <p:sldId id="335" r:id="rId3"/>
    <p:sldId id="583" r:id="rId4"/>
    <p:sldId id="541" r:id="rId5"/>
    <p:sldId id="542" r:id="rId6"/>
    <p:sldId id="543" r:id="rId7"/>
    <p:sldId id="544" r:id="rId8"/>
    <p:sldId id="545" r:id="rId9"/>
    <p:sldId id="546" r:id="rId10"/>
    <p:sldId id="547" r:id="rId11"/>
    <p:sldId id="548" r:id="rId12"/>
    <p:sldId id="549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66" r:id="rId30"/>
    <p:sldId id="567" r:id="rId31"/>
    <p:sldId id="568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92"/>
    <p:restoredTop sz="94660"/>
  </p:normalViewPr>
  <p:slideViewPr>
    <p:cSldViewPr>
      <p:cViewPr varScale="1">
        <p:scale>
          <a:sx n="140" d="100"/>
          <a:sy n="140" d="100"/>
        </p:scale>
        <p:origin x="5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image" Target="../media/image84.emf"/><Relationship Id="rId7" Type="http://schemas.openxmlformats.org/officeDocument/2006/relationships/image" Target="../media/image88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image" Target="../media/image85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12" Type="http://schemas.openxmlformats.org/officeDocument/2006/relationships/image" Target="../media/image101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11" Type="http://schemas.openxmlformats.org/officeDocument/2006/relationships/image" Target="../media/image100.emf"/><Relationship Id="rId5" Type="http://schemas.openxmlformats.org/officeDocument/2006/relationships/image" Target="../media/image94.emf"/><Relationship Id="rId10" Type="http://schemas.openxmlformats.org/officeDocument/2006/relationships/image" Target="../media/image99.emf"/><Relationship Id="rId4" Type="http://schemas.openxmlformats.org/officeDocument/2006/relationships/image" Target="../media/image93.emf"/><Relationship Id="rId9" Type="http://schemas.openxmlformats.org/officeDocument/2006/relationships/image" Target="../media/image9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10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4" Type="http://schemas.openxmlformats.org/officeDocument/2006/relationships/image" Target="../media/image111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image" Target="../media/image115.emf"/><Relationship Id="rId7" Type="http://schemas.openxmlformats.org/officeDocument/2006/relationships/image" Target="../media/image119.e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6" Type="http://schemas.openxmlformats.org/officeDocument/2006/relationships/image" Target="../media/image118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image" Target="../media/image121.emf"/><Relationship Id="rId6" Type="http://schemas.openxmlformats.org/officeDocument/2006/relationships/image" Target="../media/image126.emf"/><Relationship Id="rId5" Type="http://schemas.openxmlformats.org/officeDocument/2006/relationships/image" Target="../media/image125.emf"/><Relationship Id="rId4" Type="http://schemas.openxmlformats.org/officeDocument/2006/relationships/image" Target="../media/image12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wmf"/><Relationship Id="rId1" Type="http://schemas.openxmlformats.org/officeDocument/2006/relationships/image" Target="../media/image127.emf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e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image" Target="../media/image145.emf"/><Relationship Id="rId3" Type="http://schemas.openxmlformats.org/officeDocument/2006/relationships/image" Target="../media/image135.emf"/><Relationship Id="rId7" Type="http://schemas.openxmlformats.org/officeDocument/2006/relationships/image" Target="../media/image139.emf"/><Relationship Id="rId12" Type="http://schemas.openxmlformats.org/officeDocument/2006/relationships/image" Target="../media/image144.emf"/><Relationship Id="rId2" Type="http://schemas.openxmlformats.org/officeDocument/2006/relationships/image" Target="../media/image134.emf"/><Relationship Id="rId1" Type="http://schemas.openxmlformats.org/officeDocument/2006/relationships/image" Target="../media/image133.emf"/><Relationship Id="rId6" Type="http://schemas.openxmlformats.org/officeDocument/2006/relationships/image" Target="../media/image138.emf"/><Relationship Id="rId11" Type="http://schemas.openxmlformats.org/officeDocument/2006/relationships/image" Target="../media/image143.emf"/><Relationship Id="rId5" Type="http://schemas.openxmlformats.org/officeDocument/2006/relationships/image" Target="../media/image137.emf"/><Relationship Id="rId10" Type="http://schemas.openxmlformats.org/officeDocument/2006/relationships/image" Target="../media/image142.emf"/><Relationship Id="rId4" Type="http://schemas.openxmlformats.org/officeDocument/2006/relationships/image" Target="../media/image136.wmf"/><Relationship Id="rId9" Type="http://schemas.openxmlformats.org/officeDocument/2006/relationships/image" Target="../media/image141.emf"/><Relationship Id="rId14" Type="http://schemas.openxmlformats.org/officeDocument/2006/relationships/image" Target="../media/image146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emf"/><Relationship Id="rId13" Type="http://schemas.openxmlformats.org/officeDocument/2006/relationships/image" Target="../media/image160.emf"/><Relationship Id="rId3" Type="http://schemas.openxmlformats.org/officeDocument/2006/relationships/image" Target="../media/image150.emf"/><Relationship Id="rId7" Type="http://schemas.openxmlformats.org/officeDocument/2006/relationships/image" Target="../media/image154.emf"/><Relationship Id="rId12" Type="http://schemas.openxmlformats.org/officeDocument/2006/relationships/image" Target="../media/image159.wmf"/><Relationship Id="rId2" Type="http://schemas.openxmlformats.org/officeDocument/2006/relationships/image" Target="../media/image149.emf"/><Relationship Id="rId1" Type="http://schemas.openxmlformats.org/officeDocument/2006/relationships/image" Target="../media/image148.emf"/><Relationship Id="rId6" Type="http://schemas.openxmlformats.org/officeDocument/2006/relationships/image" Target="../media/image153.wmf"/><Relationship Id="rId11" Type="http://schemas.openxmlformats.org/officeDocument/2006/relationships/image" Target="../media/image158.wmf"/><Relationship Id="rId5" Type="http://schemas.openxmlformats.org/officeDocument/2006/relationships/image" Target="../media/image152.wmf"/><Relationship Id="rId15" Type="http://schemas.openxmlformats.org/officeDocument/2006/relationships/image" Target="../media/image162.emf"/><Relationship Id="rId10" Type="http://schemas.openxmlformats.org/officeDocument/2006/relationships/image" Target="../media/image157.emf"/><Relationship Id="rId4" Type="http://schemas.openxmlformats.org/officeDocument/2006/relationships/image" Target="../media/image151.emf"/><Relationship Id="rId9" Type="http://schemas.openxmlformats.org/officeDocument/2006/relationships/image" Target="../media/image156.emf"/><Relationship Id="rId14" Type="http://schemas.openxmlformats.org/officeDocument/2006/relationships/image" Target="../media/image161.e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emf"/><Relationship Id="rId13" Type="http://schemas.openxmlformats.org/officeDocument/2006/relationships/image" Target="../media/image174.wmf"/><Relationship Id="rId3" Type="http://schemas.openxmlformats.org/officeDocument/2006/relationships/image" Target="../media/image164.wmf"/><Relationship Id="rId7" Type="http://schemas.openxmlformats.org/officeDocument/2006/relationships/image" Target="../media/image168.emf"/><Relationship Id="rId12" Type="http://schemas.openxmlformats.org/officeDocument/2006/relationships/image" Target="../media/image173.emf"/><Relationship Id="rId2" Type="http://schemas.openxmlformats.org/officeDocument/2006/relationships/image" Target="../media/image163.wmf"/><Relationship Id="rId1" Type="http://schemas.openxmlformats.org/officeDocument/2006/relationships/image" Target="../media/image149.emf"/><Relationship Id="rId6" Type="http://schemas.openxmlformats.org/officeDocument/2006/relationships/image" Target="../media/image167.wmf"/><Relationship Id="rId11" Type="http://schemas.openxmlformats.org/officeDocument/2006/relationships/image" Target="../media/image172.emf"/><Relationship Id="rId5" Type="http://schemas.openxmlformats.org/officeDocument/2006/relationships/image" Target="../media/image166.wmf"/><Relationship Id="rId15" Type="http://schemas.openxmlformats.org/officeDocument/2006/relationships/image" Target="../media/image176.emf"/><Relationship Id="rId10" Type="http://schemas.openxmlformats.org/officeDocument/2006/relationships/image" Target="../media/image171.emf"/><Relationship Id="rId4" Type="http://schemas.openxmlformats.org/officeDocument/2006/relationships/image" Target="../media/image165.emf"/><Relationship Id="rId9" Type="http://schemas.openxmlformats.org/officeDocument/2006/relationships/image" Target="../media/image170.emf"/><Relationship Id="rId14" Type="http://schemas.openxmlformats.org/officeDocument/2006/relationships/image" Target="../media/image17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9.wmf"/><Relationship Id="rId18" Type="http://schemas.openxmlformats.org/officeDocument/2006/relationships/image" Target="../media/image194.emf"/><Relationship Id="rId3" Type="http://schemas.openxmlformats.org/officeDocument/2006/relationships/image" Target="../media/image179.emf"/><Relationship Id="rId21" Type="http://schemas.openxmlformats.org/officeDocument/2006/relationships/image" Target="../media/image197.emf"/><Relationship Id="rId7" Type="http://schemas.openxmlformats.org/officeDocument/2006/relationships/image" Target="../media/image183.wmf"/><Relationship Id="rId12" Type="http://schemas.openxmlformats.org/officeDocument/2006/relationships/image" Target="../media/image188.wmf"/><Relationship Id="rId17" Type="http://schemas.openxmlformats.org/officeDocument/2006/relationships/image" Target="../media/image193.emf"/><Relationship Id="rId2" Type="http://schemas.openxmlformats.org/officeDocument/2006/relationships/image" Target="../media/image178.emf"/><Relationship Id="rId16" Type="http://schemas.openxmlformats.org/officeDocument/2006/relationships/image" Target="../media/image192.emf"/><Relationship Id="rId20" Type="http://schemas.openxmlformats.org/officeDocument/2006/relationships/image" Target="../media/image196.emf"/><Relationship Id="rId1" Type="http://schemas.openxmlformats.org/officeDocument/2006/relationships/image" Target="../media/image177.wmf"/><Relationship Id="rId6" Type="http://schemas.openxmlformats.org/officeDocument/2006/relationships/image" Target="../media/image182.wmf"/><Relationship Id="rId11" Type="http://schemas.openxmlformats.org/officeDocument/2006/relationships/image" Target="../media/image187.wmf"/><Relationship Id="rId24" Type="http://schemas.openxmlformats.org/officeDocument/2006/relationships/image" Target="../media/image200.wmf"/><Relationship Id="rId5" Type="http://schemas.openxmlformats.org/officeDocument/2006/relationships/image" Target="../media/image181.wmf"/><Relationship Id="rId15" Type="http://schemas.openxmlformats.org/officeDocument/2006/relationships/image" Target="../media/image191.emf"/><Relationship Id="rId23" Type="http://schemas.openxmlformats.org/officeDocument/2006/relationships/image" Target="../media/image199.emf"/><Relationship Id="rId10" Type="http://schemas.openxmlformats.org/officeDocument/2006/relationships/image" Target="../media/image186.wmf"/><Relationship Id="rId19" Type="http://schemas.openxmlformats.org/officeDocument/2006/relationships/image" Target="../media/image195.emf"/><Relationship Id="rId4" Type="http://schemas.openxmlformats.org/officeDocument/2006/relationships/image" Target="../media/image180.emf"/><Relationship Id="rId9" Type="http://schemas.openxmlformats.org/officeDocument/2006/relationships/image" Target="../media/image185.wmf"/><Relationship Id="rId14" Type="http://schemas.openxmlformats.org/officeDocument/2006/relationships/image" Target="../media/image190.wmf"/><Relationship Id="rId22" Type="http://schemas.openxmlformats.org/officeDocument/2006/relationships/image" Target="../media/image198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13" Type="http://schemas.openxmlformats.org/officeDocument/2006/relationships/image" Target="../media/image213.wmf"/><Relationship Id="rId18" Type="http://schemas.openxmlformats.org/officeDocument/2006/relationships/image" Target="../media/image218.emf"/><Relationship Id="rId3" Type="http://schemas.openxmlformats.org/officeDocument/2006/relationships/image" Target="../media/image203.emf"/><Relationship Id="rId7" Type="http://schemas.openxmlformats.org/officeDocument/2006/relationships/image" Target="../media/image207.wmf"/><Relationship Id="rId12" Type="http://schemas.openxmlformats.org/officeDocument/2006/relationships/image" Target="../media/image212.wmf"/><Relationship Id="rId17" Type="http://schemas.openxmlformats.org/officeDocument/2006/relationships/image" Target="../media/image217.emf"/><Relationship Id="rId2" Type="http://schemas.openxmlformats.org/officeDocument/2006/relationships/image" Target="../media/image202.wmf"/><Relationship Id="rId16" Type="http://schemas.openxmlformats.org/officeDocument/2006/relationships/image" Target="../media/image216.emf"/><Relationship Id="rId1" Type="http://schemas.openxmlformats.org/officeDocument/2006/relationships/image" Target="../media/image201.wmf"/><Relationship Id="rId6" Type="http://schemas.openxmlformats.org/officeDocument/2006/relationships/image" Target="../media/image206.wmf"/><Relationship Id="rId11" Type="http://schemas.openxmlformats.org/officeDocument/2006/relationships/image" Target="../media/image211.wmf"/><Relationship Id="rId5" Type="http://schemas.openxmlformats.org/officeDocument/2006/relationships/image" Target="../media/image205.wmf"/><Relationship Id="rId15" Type="http://schemas.openxmlformats.org/officeDocument/2006/relationships/image" Target="../media/image215.wmf"/><Relationship Id="rId10" Type="http://schemas.openxmlformats.org/officeDocument/2006/relationships/image" Target="../media/image210.wmf"/><Relationship Id="rId19" Type="http://schemas.openxmlformats.org/officeDocument/2006/relationships/image" Target="../media/image219.emf"/><Relationship Id="rId4" Type="http://schemas.openxmlformats.org/officeDocument/2006/relationships/image" Target="../media/image204.wmf"/><Relationship Id="rId9" Type="http://schemas.openxmlformats.org/officeDocument/2006/relationships/image" Target="../media/image209.wmf"/><Relationship Id="rId14" Type="http://schemas.openxmlformats.org/officeDocument/2006/relationships/image" Target="../media/image2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w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wmf"/><Relationship Id="rId9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w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w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21" Type="http://schemas.openxmlformats.org/officeDocument/2006/relationships/image" Target="../media/image49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5" Type="http://schemas.openxmlformats.org/officeDocument/2006/relationships/image" Target="../media/image53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20" Type="http://schemas.openxmlformats.org/officeDocument/2006/relationships/image" Target="../media/image48.emf"/><Relationship Id="rId1" Type="http://schemas.openxmlformats.org/officeDocument/2006/relationships/image" Target="../media/image29.emf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24" Type="http://schemas.openxmlformats.org/officeDocument/2006/relationships/image" Target="../media/image52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23" Type="http://schemas.openxmlformats.org/officeDocument/2006/relationships/image" Target="../media/image51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Relationship Id="rId22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13" Type="http://schemas.openxmlformats.org/officeDocument/2006/relationships/image" Target="../media/image66.emf"/><Relationship Id="rId3" Type="http://schemas.openxmlformats.org/officeDocument/2006/relationships/image" Target="../media/image56.emf"/><Relationship Id="rId7" Type="http://schemas.openxmlformats.org/officeDocument/2006/relationships/image" Target="../media/image60.emf"/><Relationship Id="rId12" Type="http://schemas.openxmlformats.org/officeDocument/2006/relationships/image" Target="../media/image65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11" Type="http://schemas.openxmlformats.org/officeDocument/2006/relationships/image" Target="../media/image64.emf"/><Relationship Id="rId5" Type="http://schemas.openxmlformats.org/officeDocument/2006/relationships/image" Target="../media/image58.emf"/><Relationship Id="rId10" Type="http://schemas.openxmlformats.org/officeDocument/2006/relationships/image" Target="../media/image63.emf"/><Relationship Id="rId4" Type="http://schemas.openxmlformats.org/officeDocument/2006/relationships/image" Target="../media/image57.emf"/><Relationship Id="rId9" Type="http://schemas.openxmlformats.org/officeDocument/2006/relationships/image" Target="../media/image62.emf"/><Relationship Id="rId14" Type="http://schemas.openxmlformats.org/officeDocument/2006/relationships/image" Target="../media/image6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D77C-3353-724F-8B57-A6B09D5E5A1A}" type="slidenum">
              <a:rPr lang="en-US">
                <a:latin typeface="Times New Roman" pitchFamily="-84" charset="0"/>
              </a:rPr>
              <a:pPr/>
              <a:t>11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347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9F94C-666F-A24B-AFEB-13684379BA48}" type="slidenum">
              <a:rPr lang="en-US">
                <a:latin typeface="Times New Roman" pitchFamily="-84" charset="0"/>
              </a:rPr>
              <a:pPr/>
              <a:t>20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51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EAFD-9BFA-4D45-96DD-785AF5C6AB05}" type="slidenum">
              <a:rPr lang="en-US">
                <a:latin typeface="Times New Roman" pitchFamily="-84" charset="0"/>
              </a:rPr>
              <a:pPr/>
              <a:t>21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008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130A9-D5F1-2D41-8E58-B0042C92D41F}" type="slidenum">
              <a:rPr lang="en-US">
                <a:latin typeface="Times New Roman" pitchFamily="-84" charset="0"/>
              </a:rPr>
              <a:pPr/>
              <a:t>23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958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030B9-341D-4649-B034-077C17F6320B}" type="slidenum">
              <a:rPr lang="en-US">
                <a:latin typeface="Times New Roman" pitchFamily="-84" charset="0"/>
              </a:rPr>
              <a:pPr/>
              <a:t>24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846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8A6B3-7947-DB49-B615-0463A6C65EE7}" type="slidenum">
              <a:rPr lang="en-US">
                <a:latin typeface="Times New Roman" pitchFamily="-84" charset="0"/>
              </a:rPr>
              <a:pPr/>
              <a:t>25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23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0A54-DAC4-4247-B9BF-07C11161956F}" type="slidenum">
              <a:rPr lang="en-US">
                <a:latin typeface="Times New Roman" pitchFamily="-84" charset="0"/>
              </a:rPr>
              <a:pPr/>
              <a:t>26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323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6108C-12E0-A04A-A208-AC21E64E7BD7}" type="slidenum">
              <a:rPr lang="en-US">
                <a:latin typeface="Times New Roman" pitchFamily="-84" charset="0"/>
              </a:rPr>
              <a:pPr/>
              <a:t>27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222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7170-A1F0-A74B-AC3B-AE6650E7CDDF}" type="slidenum">
              <a:rPr lang="en-US">
                <a:latin typeface="Times New Roman" pitchFamily="-84" charset="0"/>
              </a:rPr>
              <a:pPr/>
              <a:t>12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3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65B2F-50D2-2A4A-84DF-F7C47FC085A9}" type="slidenum">
              <a:rPr lang="en-US">
                <a:latin typeface="Times New Roman" pitchFamily="-84" charset="0"/>
              </a:rPr>
              <a:pPr/>
              <a:t>13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362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E4C03-8EDB-1D43-9774-9CE7CE4999C4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695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76194-EA91-CA43-B782-43C8E94A1E1C}" type="slidenum">
              <a:rPr lang="en-US" smtClean="0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70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20AC-F8EF-7E4D-B849-7BA7D630EAE2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27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B434-711F-F84F-93FC-E7FDBC07A8AF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31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F13E-D4C4-6C45-8E4F-BB863F1C9D81}" type="slidenum">
              <a:rPr lang="en-US">
                <a:latin typeface="Times New Roman" pitchFamily="-84" charset="0"/>
              </a:rPr>
              <a:pPr/>
              <a:t>18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524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C213F-BD0F-4449-AF19-12C4D5F694BA}" type="slidenum">
              <a:rPr lang="en-US">
                <a:latin typeface="Times New Roman" pitchFamily="-84" charset="0"/>
              </a:rPr>
              <a:pPr/>
              <a:t>19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45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90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9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  <p:sldLayoutId id="2147483691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0.emf"/><Relationship Id="rId26" Type="http://schemas.openxmlformats.org/officeDocument/2006/relationships/image" Target="../media/image64.e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7.e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emf"/><Relationship Id="rId20" Type="http://schemas.openxmlformats.org/officeDocument/2006/relationships/image" Target="../media/image61.e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3.emf"/><Relationship Id="rId32" Type="http://schemas.openxmlformats.org/officeDocument/2006/relationships/image" Target="../media/image67.e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65.emf"/><Relationship Id="rId10" Type="http://schemas.openxmlformats.org/officeDocument/2006/relationships/oleObject" Target="../embeddings/oleObject59.bin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4.emf"/><Relationship Id="rId9" Type="http://schemas.openxmlformats.org/officeDocument/2006/relationships/image" Target="../media/image56.emf"/><Relationship Id="rId14" Type="http://schemas.openxmlformats.org/officeDocument/2006/relationships/image" Target="../media/image58.emf"/><Relationship Id="rId22" Type="http://schemas.openxmlformats.org/officeDocument/2006/relationships/image" Target="../media/image62.e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6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74.bin"/><Relationship Id="rId5" Type="http://schemas.openxmlformats.org/officeDocument/2006/relationships/image" Target="../media/image68.emf"/><Relationship Id="rId10" Type="http://schemas.openxmlformats.org/officeDocument/2006/relationships/image" Target="../media/image70.emf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13" Type="http://schemas.openxmlformats.org/officeDocument/2006/relationships/oleObject" Target="../embeddings/oleObject8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jpeg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74.emf"/><Relationship Id="rId10" Type="http://schemas.openxmlformats.org/officeDocument/2006/relationships/image" Target="../media/image76.emf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9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73.jpeg"/><Relationship Id="rId9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86.emf"/><Relationship Id="rId18" Type="http://schemas.openxmlformats.org/officeDocument/2006/relationships/oleObject" Target="../embeddings/oleObject9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3.e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88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5.emf"/><Relationship Id="rId5" Type="http://schemas.openxmlformats.org/officeDocument/2006/relationships/image" Target="../media/image82.emf"/><Relationship Id="rId15" Type="http://schemas.openxmlformats.org/officeDocument/2006/relationships/image" Target="../media/image87.e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89.e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4.emf"/><Relationship Id="rId14" Type="http://schemas.openxmlformats.org/officeDocument/2006/relationships/oleObject" Target="../embeddings/oleObject8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image" Target="../media/image94.emf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98.emf"/><Relationship Id="rId7" Type="http://schemas.openxmlformats.org/officeDocument/2006/relationships/image" Target="../media/image91.e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96.emf"/><Relationship Id="rId25" Type="http://schemas.openxmlformats.org/officeDocument/2006/relationships/image" Target="../media/image10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2.bin"/><Relationship Id="rId11" Type="http://schemas.openxmlformats.org/officeDocument/2006/relationships/image" Target="../media/image93.emf"/><Relationship Id="rId24" Type="http://schemas.openxmlformats.org/officeDocument/2006/relationships/oleObject" Target="../embeddings/oleObject101.bin"/><Relationship Id="rId5" Type="http://schemas.openxmlformats.org/officeDocument/2006/relationships/image" Target="../media/image90.emf"/><Relationship Id="rId15" Type="http://schemas.openxmlformats.org/officeDocument/2006/relationships/image" Target="../media/image95.emf"/><Relationship Id="rId23" Type="http://schemas.openxmlformats.org/officeDocument/2006/relationships/image" Target="../media/image99.e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97.emf"/><Relationship Id="rId4" Type="http://schemas.openxmlformats.org/officeDocument/2006/relationships/oleObject" Target="../embeddings/oleObject91.bin"/><Relationship Id="rId9" Type="http://schemas.openxmlformats.org/officeDocument/2006/relationships/image" Target="../media/image92.e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10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05.emf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10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e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1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8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10.emf"/><Relationship Id="rId4" Type="http://schemas.openxmlformats.org/officeDocument/2006/relationships/image" Target="../media/image112.png"/><Relationship Id="rId9" Type="http://schemas.openxmlformats.org/officeDocument/2006/relationships/oleObject" Target="../embeddings/oleObject10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png"/><Relationship Id="rId4" Type="http://schemas.openxmlformats.org/officeDocument/2006/relationships/image" Target="../media/image10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aehoonyu@uta.ed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13" Type="http://schemas.openxmlformats.org/officeDocument/2006/relationships/image" Target="../media/image117.emf"/><Relationship Id="rId18" Type="http://schemas.openxmlformats.org/officeDocument/2006/relationships/oleObject" Target="../embeddings/oleObject11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4.emf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9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17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5" Type="http://schemas.openxmlformats.org/officeDocument/2006/relationships/image" Target="../media/image118.e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20.emf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5.emf"/><Relationship Id="rId14" Type="http://schemas.openxmlformats.org/officeDocument/2006/relationships/oleObject" Target="../embeddings/oleObject1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25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2.emf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4.emf"/><Relationship Id="rId5" Type="http://schemas.openxmlformats.org/officeDocument/2006/relationships/image" Target="../media/image121.emf"/><Relationship Id="rId15" Type="http://schemas.openxmlformats.org/officeDocument/2006/relationships/image" Target="../media/image126.emf"/><Relationship Id="rId10" Type="http://schemas.openxmlformats.org/officeDocument/2006/relationships/oleObject" Target="../embeddings/oleObject122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3.emf"/><Relationship Id="rId14" Type="http://schemas.openxmlformats.org/officeDocument/2006/relationships/oleObject" Target="../embeddings/oleObject12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131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8.wmf"/><Relationship Id="rId12" Type="http://schemas.openxmlformats.org/officeDocument/2006/relationships/oleObject" Target="../embeddings/oleObject1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30.emf"/><Relationship Id="rId5" Type="http://schemas.openxmlformats.org/officeDocument/2006/relationships/image" Target="../media/image127.emf"/><Relationship Id="rId15" Type="http://schemas.openxmlformats.org/officeDocument/2006/relationships/image" Target="../media/image132.e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9.emf"/><Relationship Id="rId14" Type="http://schemas.openxmlformats.org/officeDocument/2006/relationships/oleObject" Target="../embeddings/oleObject13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13" Type="http://schemas.openxmlformats.org/officeDocument/2006/relationships/image" Target="../media/image137.emf"/><Relationship Id="rId18" Type="http://schemas.openxmlformats.org/officeDocument/2006/relationships/oleObject" Target="../embeddings/oleObject138.bin"/><Relationship Id="rId26" Type="http://schemas.openxmlformats.org/officeDocument/2006/relationships/oleObject" Target="../embeddings/oleObject142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41.emf"/><Relationship Id="rId7" Type="http://schemas.openxmlformats.org/officeDocument/2006/relationships/image" Target="../media/image134.emf"/><Relationship Id="rId12" Type="http://schemas.openxmlformats.org/officeDocument/2006/relationships/oleObject" Target="../embeddings/oleObject135.bin"/><Relationship Id="rId17" Type="http://schemas.openxmlformats.org/officeDocument/2006/relationships/image" Target="../media/image139.emf"/><Relationship Id="rId25" Type="http://schemas.openxmlformats.org/officeDocument/2006/relationships/image" Target="../media/image14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37.bin"/><Relationship Id="rId20" Type="http://schemas.openxmlformats.org/officeDocument/2006/relationships/oleObject" Target="../embeddings/oleObject139.bin"/><Relationship Id="rId29" Type="http://schemas.openxmlformats.org/officeDocument/2006/relationships/image" Target="../media/image145.e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32.bin"/><Relationship Id="rId11" Type="http://schemas.openxmlformats.org/officeDocument/2006/relationships/image" Target="../media/image136.wmf"/><Relationship Id="rId24" Type="http://schemas.openxmlformats.org/officeDocument/2006/relationships/oleObject" Target="../embeddings/oleObject141.bin"/><Relationship Id="rId5" Type="http://schemas.openxmlformats.org/officeDocument/2006/relationships/image" Target="../media/image133.emf"/><Relationship Id="rId15" Type="http://schemas.openxmlformats.org/officeDocument/2006/relationships/image" Target="../media/image138.emf"/><Relationship Id="rId23" Type="http://schemas.openxmlformats.org/officeDocument/2006/relationships/image" Target="../media/image142.emf"/><Relationship Id="rId28" Type="http://schemas.openxmlformats.org/officeDocument/2006/relationships/oleObject" Target="../embeddings/oleObject143.bin"/><Relationship Id="rId10" Type="http://schemas.openxmlformats.org/officeDocument/2006/relationships/oleObject" Target="../embeddings/oleObject134.bin"/><Relationship Id="rId19" Type="http://schemas.openxmlformats.org/officeDocument/2006/relationships/image" Target="../media/image140.emf"/><Relationship Id="rId31" Type="http://schemas.openxmlformats.org/officeDocument/2006/relationships/image" Target="../media/image146.emf"/><Relationship Id="rId4" Type="http://schemas.openxmlformats.org/officeDocument/2006/relationships/oleObject" Target="../embeddings/oleObject131.bin"/><Relationship Id="rId9" Type="http://schemas.openxmlformats.org/officeDocument/2006/relationships/image" Target="../media/image135.emf"/><Relationship Id="rId14" Type="http://schemas.openxmlformats.org/officeDocument/2006/relationships/oleObject" Target="../embeddings/oleObject136.bin"/><Relationship Id="rId22" Type="http://schemas.openxmlformats.org/officeDocument/2006/relationships/oleObject" Target="../embeddings/oleObject140.bin"/><Relationship Id="rId27" Type="http://schemas.openxmlformats.org/officeDocument/2006/relationships/image" Target="../media/image144.emf"/><Relationship Id="rId30" Type="http://schemas.openxmlformats.org/officeDocument/2006/relationships/oleObject" Target="../embeddings/oleObject14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0.bin"/><Relationship Id="rId18" Type="http://schemas.openxmlformats.org/officeDocument/2006/relationships/oleObject" Target="../embeddings/oleObject153.bin"/><Relationship Id="rId26" Type="http://schemas.openxmlformats.org/officeDocument/2006/relationships/oleObject" Target="../embeddings/oleObject157.bin"/><Relationship Id="rId3" Type="http://schemas.openxmlformats.org/officeDocument/2006/relationships/oleObject" Target="../embeddings/oleObject145.bin"/><Relationship Id="rId21" Type="http://schemas.openxmlformats.org/officeDocument/2006/relationships/image" Target="../media/image156.emf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152.wmf"/><Relationship Id="rId17" Type="http://schemas.openxmlformats.org/officeDocument/2006/relationships/image" Target="../media/image154.emf"/><Relationship Id="rId25" Type="http://schemas.openxmlformats.org/officeDocument/2006/relationships/image" Target="../media/image158.wmf"/><Relationship Id="rId33" Type="http://schemas.openxmlformats.org/officeDocument/2006/relationships/image" Target="../media/image16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2.bin"/><Relationship Id="rId20" Type="http://schemas.openxmlformats.org/officeDocument/2006/relationships/oleObject" Target="../embeddings/oleObject154.bin"/><Relationship Id="rId29" Type="http://schemas.openxmlformats.org/officeDocument/2006/relationships/image" Target="../media/image160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49.bin"/><Relationship Id="rId24" Type="http://schemas.openxmlformats.org/officeDocument/2006/relationships/oleObject" Target="../embeddings/oleObject156.bin"/><Relationship Id="rId32" Type="http://schemas.openxmlformats.org/officeDocument/2006/relationships/oleObject" Target="../embeddings/oleObject160.bin"/><Relationship Id="rId5" Type="http://schemas.openxmlformats.org/officeDocument/2006/relationships/oleObject" Target="../embeddings/oleObject146.bin"/><Relationship Id="rId15" Type="http://schemas.openxmlformats.org/officeDocument/2006/relationships/image" Target="../media/image153.wmf"/><Relationship Id="rId23" Type="http://schemas.openxmlformats.org/officeDocument/2006/relationships/image" Target="../media/image157.emf"/><Relationship Id="rId28" Type="http://schemas.openxmlformats.org/officeDocument/2006/relationships/oleObject" Target="../embeddings/oleObject158.bin"/><Relationship Id="rId10" Type="http://schemas.openxmlformats.org/officeDocument/2006/relationships/image" Target="../media/image151.emf"/><Relationship Id="rId19" Type="http://schemas.openxmlformats.org/officeDocument/2006/relationships/image" Target="../media/image155.emf"/><Relationship Id="rId31" Type="http://schemas.openxmlformats.org/officeDocument/2006/relationships/image" Target="../media/image161.emf"/><Relationship Id="rId4" Type="http://schemas.openxmlformats.org/officeDocument/2006/relationships/image" Target="../media/image148.emf"/><Relationship Id="rId9" Type="http://schemas.openxmlformats.org/officeDocument/2006/relationships/oleObject" Target="../embeddings/oleObject148.bin"/><Relationship Id="rId14" Type="http://schemas.openxmlformats.org/officeDocument/2006/relationships/oleObject" Target="../embeddings/oleObject151.bin"/><Relationship Id="rId22" Type="http://schemas.openxmlformats.org/officeDocument/2006/relationships/oleObject" Target="../embeddings/oleObject155.bin"/><Relationship Id="rId27" Type="http://schemas.openxmlformats.org/officeDocument/2006/relationships/image" Target="../media/image159.wmf"/><Relationship Id="rId30" Type="http://schemas.openxmlformats.org/officeDocument/2006/relationships/oleObject" Target="../embeddings/oleObject159.bin"/><Relationship Id="rId8" Type="http://schemas.openxmlformats.org/officeDocument/2006/relationships/image" Target="../media/image15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13" Type="http://schemas.openxmlformats.org/officeDocument/2006/relationships/oleObject" Target="../embeddings/oleObject166.bin"/><Relationship Id="rId18" Type="http://schemas.openxmlformats.org/officeDocument/2006/relationships/image" Target="../media/image169.emf"/><Relationship Id="rId26" Type="http://schemas.openxmlformats.org/officeDocument/2006/relationships/image" Target="../media/image173.emf"/><Relationship Id="rId3" Type="http://schemas.openxmlformats.org/officeDocument/2006/relationships/oleObject" Target="../embeddings/oleObject161.bin"/><Relationship Id="rId21" Type="http://schemas.openxmlformats.org/officeDocument/2006/relationships/oleObject" Target="../embeddings/oleObject170.bin"/><Relationship Id="rId7" Type="http://schemas.openxmlformats.org/officeDocument/2006/relationships/oleObject" Target="../embeddings/oleObject163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68.bin"/><Relationship Id="rId25" Type="http://schemas.openxmlformats.org/officeDocument/2006/relationships/oleObject" Target="../embeddings/oleObject172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68.emf"/><Relationship Id="rId20" Type="http://schemas.openxmlformats.org/officeDocument/2006/relationships/image" Target="../media/image170.emf"/><Relationship Id="rId29" Type="http://schemas.openxmlformats.org/officeDocument/2006/relationships/oleObject" Target="../embeddings/oleObject174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3.wmf"/><Relationship Id="rId11" Type="http://schemas.openxmlformats.org/officeDocument/2006/relationships/oleObject" Target="../embeddings/oleObject165.bin"/><Relationship Id="rId24" Type="http://schemas.openxmlformats.org/officeDocument/2006/relationships/image" Target="../media/image172.emf"/><Relationship Id="rId32" Type="http://schemas.openxmlformats.org/officeDocument/2006/relationships/image" Target="../media/image176.emf"/><Relationship Id="rId5" Type="http://schemas.openxmlformats.org/officeDocument/2006/relationships/oleObject" Target="../embeddings/oleObject162.bin"/><Relationship Id="rId15" Type="http://schemas.openxmlformats.org/officeDocument/2006/relationships/oleObject" Target="../embeddings/oleObject167.bin"/><Relationship Id="rId23" Type="http://schemas.openxmlformats.org/officeDocument/2006/relationships/oleObject" Target="../embeddings/oleObject171.bin"/><Relationship Id="rId28" Type="http://schemas.openxmlformats.org/officeDocument/2006/relationships/image" Target="../media/image174.wmf"/><Relationship Id="rId10" Type="http://schemas.openxmlformats.org/officeDocument/2006/relationships/image" Target="../media/image165.emf"/><Relationship Id="rId19" Type="http://schemas.openxmlformats.org/officeDocument/2006/relationships/oleObject" Target="../embeddings/oleObject169.bin"/><Relationship Id="rId31" Type="http://schemas.openxmlformats.org/officeDocument/2006/relationships/oleObject" Target="../embeddings/oleObject175.bin"/><Relationship Id="rId4" Type="http://schemas.openxmlformats.org/officeDocument/2006/relationships/image" Target="../media/image149.emf"/><Relationship Id="rId9" Type="http://schemas.openxmlformats.org/officeDocument/2006/relationships/oleObject" Target="../embeddings/oleObject164.bin"/><Relationship Id="rId14" Type="http://schemas.openxmlformats.org/officeDocument/2006/relationships/image" Target="../media/image167.wmf"/><Relationship Id="rId22" Type="http://schemas.openxmlformats.org/officeDocument/2006/relationships/image" Target="../media/image171.emf"/><Relationship Id="rId27" Type="http://schemas.openxmlformats.org/officeDocument/2006/relationships/oleObject" Target="../embeddings/oleObject173.bin"/><Relationship Id="rId30" Type="http://schemas.openxmlformats.org/officeDocument/2006/relationships/image" Target="../media/image17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84.wmf"/><Relationship Id="rId26" Type="http://schemas.openxmlformats.org/officeDocument/2006/relationships/image" Target="../media/image188.wmf"/><Relationship Id="rId39" Type="http://schemas.openxmlformats.org/officeDocument/2006/relationships/oleObject" Target="../embeddings/oleObject194.bin"/><Relationship Id="rId21" Type="http://schemas.openxmlformats.org/officeDocument/2006/relationships/oleObject" Target="../embeddings/oleObject185.bin"/><Relationship Id="rId34" Type="http://schemas.openxmlformats.org/officeDocument/2006/relationships/image" Target="../media/image192.emf"/><Relationship Id="rId42" Type="http://schemas.openxmlformats.org/officeDocument/2006/relationships/image" Target="../media/image196.emf"/><Relationship Id="rId47" Type="http://schemas.openxmlformats.org/officeDocument/2006/relationships/oleObject" Target="../embeddings/oleObject198.bin"/><Relationship Id="rId50" Type="http://schemas.openxmlformats.org/officeDocument/2006/relationships/image" Target="../media/image200.wmf"/><Relationship Id="rId7" Type="http://schemas.openxmlformats.org/officeDocument/2006/relationships/oleObject" Target="../embeddings/oleObject17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3.wmf"/><Relationship Id="rId29" Type="http://schemas.openxmlformats.org/officeDocument/2006/relationships/oleObject" Target="../embeddings/oleObject189.bin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187.wmf"/><Relationship Id="rId32" Type="http://schemas.openxmlformats.org/officeDocument/2006/relationships/image" Target="../media/image191.emf"/><Relationship Id="rId37" Type="http://schemas.openxmlformats.org/officeDocument/2006/relationships/oleObject" Target="../embeddings/oleObject193.bin"/><Relationship Id="rId40" Type="http://schemas.openxmlformats.org/officeDocument/2006/relationships/image" Target="../media/image195.emf"/><Relationship Id="rId45" Type="http://schemas.openxmlformats.org/officeDocument/2006/relationships/oleObject" Target="../embeddings/oleObject197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189.wmf"/><Relationship Id="rId36" Type="http://schemas.openxmlformats.org/officeDocument/2006/relationships/image" Target="../media/image193.emf"/><Relationship Id="rId49" Type="http://schemas.openxmlformats.org/officeDocument/2006/relationships/oleObject" Target="../embeddings/oleObject199.bin"/><Relationship Id="rId10" Type="http://schemas.openxmlformats.org/officeDocument/2006/relationships/image" Target="../media/image180.emf"/><Relationship Id="rId19" Type="http://schemas.openxmlformats.org/officeDocument/2006/relationships/oleObject" Target="../embeddings/oleObject184.bin"/><Relationship Id="rId31" Type="http://schemas.openxmlformats.org/officeDocument/2006/relationships/oleObject" Target="../embeddings/oleObject190.bin"/><Relationship Id="rId44" Type="http://schemas.openxmlformats.org/officeDocument/2006/relationships/image" Target="../media/image197.emf"/><Relationship Id="rId4" Type="http://schemas.openxmlformats.org/officeDocument/2006/relationships/image" Target="../media/image177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82.wmf"/><Relationship Id="rId22" Type="http://schemas.openxmlformats.org/officeDocument/2006/relationships/image" Target="../media/image186.wmf"/><Relationship Id="rId27" Type="http://schemas.openxmlformats.org/officeDocument/2006/relationships/oleObject" Target="../embeddings/oleObject188.bin"/><Relationship Id="rId30" Type="http://schemas.openxmlformats.org/officeDocument/2006/relationships/image" Target="../media/image190.wmf"/><Relationship Id="rId35" Type="http://schemas.openxmlformats.org/officeDocument/2006/relationships/oleObject" Target="../embeddings/oleObject192.bin"/><Relationship Id="rId43" Type="http://schemas.openxmlformats.org/officeDocument/2006/relationships/oleObject" Target="../embeddings/oleObject196.bin"/><Relationship Id="rId48" Type="http://schemas.openxmlformats.org/officeDocument/2006/relationships/image" Target="../media/image199.emf"/><Relationship Id="rId8" Type="http://schemas.openxmlformats.org/officeDocument/2006/relationships/image" Target="../media/image179.emf"/><Relationship Id="rId3" Type="http://schemas.openxmlformats.org/officeDocument/2006/relationships/oleObject" Target="../embeddings/oleObject176.bin"/><Relationship Id="rId12" Type="http://schemas.openxmlformats.org/officeDocument/2006/relationships/image" Target="../media/image181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33" Type="http://schemas.openxmlformats.org/officeDocument/2006/relationships/oleObject" Target="../embeddings/oleObject191.bin"/><Relationship Id="rId38" Type="http://schemas.openxmlformats.org/officeDocument/2006/relationships/image" Target="../media/image194.emf"/><Relationship Id="rId46" Type="http://schemas.openxmlformats.org/officeDocument/2006/relationships/image" Target="../media/image198.emf"/><Relationship Id="rId20" Type="http://schemas.openxmlformats.org/officeDocument/2006/relationships/image" Target="../media/image185.wmf"/><Relationship Id="rId41" Type="http://schemas.openxmlformats.org/officeDocument/2006/relationships/oleObject" Target="../embeddings/oleObject195.bin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8.emf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05.bin"/><Relationship Id="rId18" Type="http://schemas.openxmlformats.org/officeDocument/2006/relationships/image" Target="../media/image208.wmf"/><Relationship Id="rId26" Type="http://schemas.openxmlformats.org/officeDocument/2006/relationships/image" Target="../media/image212.wmf"/><Relationship Id="rId39" Type="http://schemas.openxmlformats.org/officeDocument/2006/relationships/oleObject" Target="../embeddings/oleObject218.bin"/><Relationship Id="rId21" Type="http://schemas.openxmlformats.org/officeDocument/2006/relationships/oleObject" Target="../embeddings/oleObject209.bin"/><Relationship Id="rId34" Type="http://schemas.openxmlformats.org/officeDocument/2006/relationships/image" Target="../media/image216.emf"/><Relationship Id="rId7" Type="http://schemas.openxmlformats.org/officeDocument/2006/relationships/oleObject" Target="../embeddings/oleObject202.bin"/><Relationship Id="rId12" Type="http://schemas.openxmlformats.org/officeDocument/2006/relationships/image" Target="../media/image205.wmf"/><Relationship Id="rId17" Type="http://schemas.openxmlformats.org/officeDocument/2006/relationships/oleObject" Target="../embeddings/oleObject207.bin"/><Relationship Id="rId25" Type="http://schemas.openxmlformats.org/officeDocument/2006/relationships/oleObject" Target="../embeddings/oleObject211.bin"/><Relationship Id="rId33" Type="http://schemas.openxmlformats.org/officeDocument/2006/relationships/oleObject" Target="../embeddings/oleObject215.bin"/><Relationship Id="rId38" Type="http://schemas.openxmlformats.org/officeDocument/2006/relationships/image" Target="../media/image21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7.wmf"/><Relationship Id="rId20" Type="http://schemas.openxmlformats.org/officeDocument/2006/relationships/image" Target="../media/image209.wmf"/><Relationship Id="rId29" Type="http://schemas.openxmlformats.org/officeDocument/2006/relationships/oleObject" Target="../embeddings/oleObject213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2.wmf"/><Relationship Id="rId11" Type="http://schemas.openxmlformats.org/officeDocument/2006/relationships/oleObject" Target="../embeddings/oleObject204.bin"/><Relationship Id="rId24" Type="http://schemas.openxmlformats.org/officeDocument/2006/relationships/image" Target="../media/image211.wmf"/><Relationship Id="rId32" Type="http://schemas.openxmlformats.org/officeDocument/2006/relationships/image" Target="../media/image215.wmf"/><Relationship Id="rId37" Type="http://schemas.openxmlformats.org/officeDocument/2006/relationships/oleObject" Target="../embeddings/oleObject217.bin"/><Relationship Id="rId40" Type="http://schemas.openxmlformats.org/officeDocument/2006/relationships/image" Target="../media/image219.emf"/><Relationship Id="rId5" Type="http://schemas.openxmlformats.org/officeDocument/2006/relationships/oleObject" Target="../embeddings/oleObject201.bin"/><Relationship Id="rId15" Type="http://schemas.openxmlformats.org/officeDocument/2006/relationships/oleObject" Target="../embeddings/oleObject206.bin"/><Relationship Id="rId23" Type="http://schemas.openxmlformats.org/officeDocument/2006/relationships/oleObject" Target="../embeddings/oleObject210.bin"/><Relationship Id="rId28" Type="http://schemas.openxmlformats.org/officeDocument/2006/relationships/image" Target="../media/image213.wmf"/><Relationship Id="rId36" Type="http://schemas.openxmlformats.org/officeDocument/2006/relationships/image" Target="../media/image217.emf"/><Relationship Id="rId10" Type="http://schemas.openxmlformats.org/officeDocument/2006/relationships/image" Target="../media/image204.wmf"/><Relationship Id="rId19" Type="http://schemas.openxmlformats.org/officeDocument/2006/relationships/oleObject" Target="../embeddings/oleObject208.bin"/><Relationship Id="rId31" Type="http://schemas.openxmlformats.org/officeDocument/2006/relationships/oleObject" Target="../embeddings/oleObject214.bin"/><Relationship Id="rId4" Type="http://schemas.openxmlformats.org/officeDocument/2006/relationships/image" Target="../media/image201.wmf"/><Relationship Id="rId9" Type="http://schemas.openxmlformats.org/officeDocument/2006/relationships/oleObject" Target="../embeddings/oleObject203.bin"/><Relationship Id="rId14" Type="http://schemas.openxmlformats.org/officeDocument/2006/relationships/image" Target="../media/image206.wmf"/><Relationship Id="rId22" Type="http://schemas.openxmlformats.org/officeDocument/2006/relationships/image" Target="../media/image210.wmf"/><Relationship Id="rId27" Type="http://schemas.openxmlformats.org/officeDocument/2006/relationships/oleObject" Target="../embeddings/oleObject212.bin"/><Relationship Id="rId30" Type="http://schemas.openxmlformats.org/officeDocument/2006/relationships/image" Target="../media/image214.wmf"/><Relationship Id="rId35" Type="http://schemas.openxmlformats.org/officeDocument/2006/relationships/oleObject" Target="../embeddings/oleObject216.bin"/><Relationship Id="rId8" Type="http://schemas.openxmlformats.org/officeDocument/2006/relationships/image" Target="../media/image203.emf"/><Relationship Id="rId3" Type="http://schemas.openxmlformats.org/officeDocument/2006/relationships/oleObject" Target="../embeddings/oleObject20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8.emf"/><Relationship Id="rId20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5.e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7.emf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4.emf"/><Relationship Id="rId19" Type="http://schemas.openxmlformats.org/officeDocument/2006/relationships/image" Target="../media/image28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6.emf"/><Relationship Id="rId26" Type="http://schemas.openxmlformats.org/officeDocument/2006/relationships/image" Target="../media/image40.emf"/><Relationship Id="rId39" Type="http://schemas.openxmlformats.org/officeDocument/2006/relationships/oleObject" Target="../embeddings/oleObject48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44.emf"/><Relationship Id="rId42" Type="http://schemas.openxmlformats.org/officeDocument/2006/relationships/image" Target="../media/image48.emf"/><Relationship Id="rId47" Type="http://schemas.openxmlformats.org/officeDocument/2006/relationships/oleObject" Target="../embeddings/oleObject52.bin"/><Relationship Id="rId50" Type="http://schemas.openxmlformats.org/officeDocument/2006/relationships/image" Target="../media/image52.emf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emf"/><Relationship Id="rId29" Type="http://schemas.openxmlformats.org/officeDocument/2006/relationships/oleObject" Target="../embeddings/oleObject43.bin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39.emf"/><Relationship Id="rId32" Type="http://schemas.openxmlformats.org/officeDocument/2006/relationships/image" Target="../media/image43.e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47.emf"/><Relationship Id="rId45" Type="http://schemas.openxmlformats.org/officeDocument/2006/relationships/oleObject" Target="../embeddings/oleObject51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1.emf"/><Relationship Id="rId36" Type="http://schemas.openxmlformats.org/officeDocument/2006/relationships/image" Target="../media/image45.emf"/><Relationship Id="rId49" Type="http://schemas.openxmlformats.org/officeDocument/2006/relationships/oleObject" Target="../embeddings/oleObject53.bin"/><Relationship Id="rId10" Type="http://schemas.openxmlformats.org/officeDocument/2006/relationships/image" Target="../media/image32.e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4" Type="http://schemas.openxmlformats.org/officeDocument/2006/relationships/image" Target="../media/image49.emf"/><Relationship Id="rId52" Type="http://schemas.openxmlformats.org/officeDocument/2006/relationships/image" Target="../media/image53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4.emf"/><Relationship Id="rId22" Type="http://schemas.openxmlformats.org/officeDocument/2006/relationships/image" Target="../media/image38.e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42.emf"/><Relationship Id="rId35" Type="http://schemas.openxmlformats.org/officeDocument/2006/relationships/oleObject" Target="../embeddings/oleObject46.bin"/><Relationship Id="rId43" Type="http://schemas.openxmlformats.org/officeDocument/2006/relationships/oleObject" Target="../embeddings/oleObject50.bin"/><Relationship Id="rId48" Type="http://schemas.openxmlformats.org/officeDocument/2006/relationships/image" Target="../media/image51.emf"/><Relationship Id="rId8" Type="http://schemas.openxmlformats.org/officeDocument/2006/relationships/image" Target="../media/image31.emf"/><Relationship Id="rId51" Type="http://schemas.openxmlformats.org/officeDocument/2006/relationships/oleObject" Target="../embeddings/oleObject54.bin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33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46.emf"/><Relationship Id="rId46" Type="http://schemas.openxmlformats.org/officeDocument/2006/relationships/image" Target="../media/image50.emf"/><Relationship Id="rId20" Type="http://schemas.openxmlformats.org/officeDocument/2006/relationships/image" Target="../media/image37.emf"/><Relationship Id="rId41" Type="http://schemas.openxmlformats.org/officeDocument/2006/relationships/oleObject" Target="../embeddings/oleObject4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#6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125832" y="1447800"/>
            <a:ext cx="25843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Feb. 8,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471313" y="2209800"/>
            <a:ext cx="6934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600" dirty="0">
                <a:solidFill>
                  <a:schemeClr val="accent2"/>
                </a:solidFill>
                <a:latin typeface="Arial Narrow" charset="0"/>
              </a:rPr>
              <a:t>CH3: 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Motion under constant acceleration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Projectile Motion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CC00CC"/>
                </a:solidFill>
                <a:latin typeface="Arial Narrow" charset="0"/>
              </a:rPr>
              <a:t>Maximum range and height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7030A0"/>
              </a:solidFill>
              <a:latin typeface="Arial Narrow" charset="0"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90D5C59A-A078-1741-BDCD-364985969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487" y="5486400"/>
            <a:ext cx="7591117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#4, due 11pm, Tuesday, Feb. 23!!</a:t>
            </a: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62400" y="5053013"/>
            <a:ext cx="4419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62400" y="3935413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962400" y="2906713"/>
            <a:ext cx="28956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Displacement, Velocity, and Acceleration in 2-dim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Displacement:</a:t>
            </a:r>
          </a:p>
        </p:txBody>
      </p:sp>
      <p:graphicFrame>
        <p:nvGraphicFramePr>
          <p:cNvPr id="70665" name="Object 2"/>
          <p:cNvGraphicFramePr>
            <a:graphicFrameLocks noChangeAspect="1"/>
          </p:cNvGraphicFramePr>
          <p:nvPr/>
        </p:nvGraphicFramePr>
        <p:xfrm>
          <a:off x="4027488" y="1111250"/>
          <a:ext cx="787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3" name="Equation" r:id="rId3" imgW="342900" imgH="228600" progId="Equation.DSMT4">
                  <p:embed/>
                </p:oleObj>
              </mc:Choice>
              <mc:Fallback>
                <p:oleObj name="Equation" r:id="rId3" imgW="342900" imgH="228600" progId="Equation.DSMT4">
                  <p:embed/>
                  <p:pic>
                    <p:nvPicPr>
                      <p:cNvPr id="7066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111250"/>
                        <a:ext cx="787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70667" name="Object 3"/>
          <p:cNvGraphicFramePr>
            <a:graphicFrameLocks noChangeAspect="1"/>
          </p:cNvGraphicFramePr>
          <p:nvPr/>
        </p:nvGraphicFramePr>
        <p:xfrm>
          <a:off x="4065588" y="2039938"/>
          <a:ext cx="658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4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706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39938"/>
                        <a:ext cx="6588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Velocity:</a:t>
            </a:r>
          </a:p>
        </p:txBody>
      </p:sp>
      <p:graphicFrame>
        <p:nvGraphicFramePr>
          <p:cNvPr id="70669" name="Object 4"/>
          <p:cNvGraphicFramePr>
            <a:graphicFrameLocks noChangeAspect="1"/>
          </p:cNvGraphicFramePr>
          <p:nvPr/>
        </p:nvGraphicFramePr>
        <p:xfrm>
          <a:off x="4038600" y="3068638"/>
          <a:ext cx="6683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5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706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68638"/>
                        <a:ext cx="6683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Acceleration</a:t>
            </a:r>
          </a:p>
        </p:txBody>
      </p:sp>
      <p:graphicFrame>
        <p:nvGraphicFramePr>
          <p:cNvPr id="70671" name="Object 5"/>
          <p:cNvGraphicFramePr>
            <a:graphicFrameLocks noChangeAspect="1"/>
          </p:cNvGraphicFramePr>
          <p:nvPr/>
        </p:nvGraphicFramePr>
        <p:xfrm>
          <a:off x="4022725" y="4151313"/>
          <a:ext cx="684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6" name="Equation" r:id="rId8" imgW="254000" imgH="228600" progId="Equation.DSMT4">
                  <p:embed/>
                </p:oleObj>
              </mc:Choice>
              <mc:Fallback>
                <p:oleObj name="Equation" r:id="rId8" imgW="254000" imgH="228600" progId="Equation.DSMT4">
                  <p:embed/>
                  <p:pic>
                    <p:nvPicPr>
                      <p:cNvPr id="706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51313"/>
                        <a:ext cx="6842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Acceleration:</a:t>
            </a:r>
          </a:p>
        </p:txBody>
      </p:sp>
      <p:graphicFrame>
        <p:nvGraphicFramePr>
          <p:cNvPr id="70673" name="Object 6"/>
          <p:cNvGraphicFramePr>
            <a:graphicFrameLocks noChangeAspect="1"/>
          </p:cNvGraphicFramePr>
          <p:nvPr/>
        </p:nvGraphicFramePr>
        <p:xfrm>
          <a:off x="4025900" y="531018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7" name="Equation" r:id="rId10" imgW="254000" imgH="228600" progId="Equation.DSMT4">
                  <p:embed/>
                </p:oleObj>
              </mc:Choice>
              <mc:Fallback>
                <p:oleObj name="Equation" r:id="rId10" imgW="254000" imgH="228600" progId="Equation.DSMT4">
                  <p:embed/>
                  <p:pic>
                    <p:nvPicPr>
                      <p:cNvPr id="706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1018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How is each of these quantities defined in 1-D?</a:t>
            </a:r>
          </a:p>
        </p:txBody>
      </p:sp>
      <p:graphicFrame>
        <p:nvGraphicFramePr>
          <p:cNvPr id="70675" name="Object 7"/>
          <p:cNvGraphicFramePr>
            <a:graphicFrameLocks noChangeAspect="1"/>
          </p:cNvGraphicFramePr>
          <p:nvPr/>
        </p:nvGraphicFramePr>
        <p:xfrm>
          <a:off x="4711700" y="1112838"/>
          <a:ext cx="10175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8" name="Equation" r:id="rId11" imgW="444500" imgH="266700" progId="Equation.DSMT4">
                  <p:embed/>
                </p:oleObj>
              </mc:Choice>
              <mc:Fallback>
                <p:oleObj name="Equation" r:id="rId11" imgW="444500" imgH="266700" progId="Equation.DSMT4">
                  <p:embed/>
                  <p:pic>
                    <p:nvPicPr>
                      <p:cNvPr id="706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12838"/>
                        <a:ext cx="10175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/>
        </p:nvGraphicFramePr>
        <p:xfrm>
          <a:off x="4632325" y="1806575"/>
          <a:ext cx="10048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399" name="Equation" r:id="rId13" imgW="368300" imgH="457200" progId="Equation.DSMT4">
                  <p:embed/>
                </p:oleObj>
              </mc:Choice>
              <mc:Fallback>
                <p:oleObj name="Equation" r:id="rId13" imgW="368300" imgH="457200" progId="Equation.DSMT4">
                  <p:embed/>
                  <p:pic>
                    <p:nvPicPr>
                      <p:cNvPr id="706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806575"/>
                        <a:ext cx="10048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/>
        </p:nvGraphicFramePr>
        <p:xfrm>
          <a:off x="5562600" y="1776413"/>
          <a:ext cx="1282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0" name="Equation" r:id="rId15" imgW="469900" imgH="520700" progId="Equation.DSMT4">
                  <p:embed/>
                </p:oleObj>
              </mc:Choice>
              <mc:Fallback>
                <p:oleObj name="Equation" r:id="rId15" imgW="469900" imgH="520700" progId="Equation.DSMT4">
                  <p:embed/>
                  <p:pic>
                    <p:nvPicPr>
                      <p:cNvPr id="706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76413"/>
                        <a:ext cx="12827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/>
        </p:nvGraphicFramePr>
        <p:xfrm>
          <a:off x="4648200" y="2882900"/>
          <a:ext cx="16541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1" name="Equation" r:id="rId17" imgW="596900" imgH="457200" progId="Equation.DSMT4">
                  <p:embed/>
                </p:oleObj>
              </mc:Choice>
              <mc:Fallback>
                <p:oleObj name="Equation" r:id="rId17" imgW="596900" imgH="457200" progId="Equation.DSMT4">
                  <p:embed/>
                  <p:pic>
                    <p:nvPicPr>
                      <p:cNvPr id="706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82900"/>
                        <a:ext cx="16541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/>
        </p:nvGraphicFramePr>
        <p:xfrm>
          <a:off x="6248400" y="2882900"/>
          <a:ext cx="6683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2" name="Equation" r:id="rId19" imgW="241300" imgH="457200" progId="Equation.DSMT4">
                  <p:embed/>
                </p:oleObj>
              </mc:Choice>
              <mc:Fallback>
                <p:oleObj name="Equation" r:id="rId19" imgW="241300" imgH="457200" progId="Equation.DSMT4">
                  <p:embed/>
                  <p:pic>
                    <p:nvPicPr>
                      <p:cNvPr id="706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82900"/>
                        <a:ext cx="66833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0" name="Object 12"/>
          <p:cNvGraphicFramePr>
            <a:graphicFrameLocks noChangeAspect="1"/>
          </p:cNvGraphicFramePr>
          <p:nvPr/>
        </p:nvGraphicFramePr>
        <p:xfrm>
          <a:off x="4632325" y="3921125"/>
          <a:ext cx="9921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3" name="Equation" r:id="rId21" imgW="368300" imgH="457200" progId="Equation.DSMT4">
                  <p:embed/>
                </p:oleObj>
              </mc:Choice>
              <mc:Fallback>
                <p:oleObj name="Equation" r:id="rId21" imgW="368300" imgH="457200" progId="Equation.DSMT4">
                  <p:embed/>
                  <p:pic>
                    <p:nvPicPr>
                      <p:cNvPr id="706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21125"/>
                        <a:ext cx="9921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3"/>
          <p:cNvGraphicFramePr>
            <a:graphicFrameLocks noChangeAspect="1"/>
          </p:cNvGraphicFramePr>
          <p:nvPr/>
        </p:nvGraphicFramePr>
        <p:xfrm>
          <a:off x="5575300" y="3898900"/>
          <a:ext cx="13001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4" name="Equation" r:id="rId23" imgW="482600" imgH="520700" progId="Equation.DSMT4">
                  <p:embed/>
                </p:oleObj>
              </mc:Choice>
              <mc:Fallback>
                <p:oleObj name="Equation" r:id="rId23" imgW="482600" imgH="520700" progId="Equation.DSMT4">
                  <p:embed/>
                  <p:pic>
                    <p:nvPicPr>
                      <p:cNvPr id="706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898900"/>
                        <a:ext cx="13001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4"/>
          <p:cNvGraphicFramePr>
            <a:graphicFrameLocks noChangeAspect="1"/>
          </p:cNvGraphicFramePr>
          <p:nvPr/>
        </p:nvGraphicFramePr>
        <p:xfrm>
          <a:off x="4572000" y="5103813"/>
          <a:ext cx="11858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5" name="Equation" r:id="rId25" imgW="596900" imgH="457200" progId="Equation.DSMT4">
                  <p:embed/>
                </p:oleObj>
              </mc:Choice>
              <mc:Fallback>
                <p:oleObj name="Equation" r:id="rId25" imgW="596900" imgH="457200" progId="Equation.DSMT4">
                  <p:embed/>
                  <p:pic>
                    <p:nvPicPr>
                      <p:cNvPr id="706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3813"/>
                        <a:ext cx="11858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15"/>
          <p:cNvGraphicFramePr>
            <a:graphicFrameLocks noChangeAspect="1"/>
          </p:cNvGraphicFramePr>
          <p:nvPr/>
        </p:nvGraphicFramePr>
        <p:xfrm>
          <a:off x="5743575" y="5103813"/>
          <a:ext cx="7064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6" name="Equation" r:id="rId27" imgW="355600" imgH="457200" progId="Equation.DSMT4">
                  <p:embed/>
                </p:oleObj>
              </mc:Choice>
              <mc:Fallback>
                <p:oleObj name="Equation" r:id="rId27" imgW="355600" imgH="457200" progId="Equation.DSMT4">
                  <p:embed/>
                  <p:pic>
                    <p:nvPicPr>
                      <p:cNvPr id="706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103813"/>
                        <a:ext cx="7064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16"/>
          <p:cNvGraphicFramePr>
            <a:graphicFrameLocks noChangeAspect="1"/>
          </p:cNvGraphicFramePr>
          <p:nvPr/>
        </p:nvGraphicFramePr>
        <p:xfrm>
          <a:off x="6450013" y="5005388"/>
          <a:ext cx="13636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7" name="Equation" r:id="rId29" imgW="685800" imgH="558800" progId="Equation.DSMT4">
                  <p:embed/>
                </p:oleObj>
              </mc:Choice>
              <mc:Fallback>
                <p:oleObj name="Equation" r:id="rId29" imgW="685800" imgH="558800" progId="Equation.DSMT4">
                  <p:embed/>
                  <p:pic>
                    <p:nvPicPr>
                      <p:cNvPr id="706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005388"/>
                        <a:ext cx="13636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7"/>
          <p:cNvGraphicFramePr>
            <a:graphicFrameLocks noChangeAspect="1"/>
          </p:cNvGraphicFramePr>
          <p:nvPr/>
        </p:nvGraphicFramePr>
        <p:xfrm>
          <a:off x="7726363" y="5046663"/>
          <a:ext cx="5794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08" name="Equation" r:id="rId31" imgW="292100" imgH="457200" progId="Equation.DSMT4">
                  <p:embed/>
                </p:oleObj>
              </mc:Choice>
              <mc:Fallback>
                <p:oleObj name="Equation" r:id="rId31" imgW="292100" imgH="457200" progId="Equation.DSMT4">
                  <p:embed/>
                  <p:pic>
                    <p:nvPicPr>
                      <p:cNvPr id="706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5046663"/>
                        <a:ext cx="5794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8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15036-8B99-9642-941F-AB9C74E83408}" type="slidenum">
              <a:rPr lang="en-US" smtClean="0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4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6" name="Equation" r:id="rId4" imgW="1003300" imgH="203200" progId="Equation.DSMT4">
                  <p:embed/>
                </p:oleObj>
              </mc:Choice>
              <mc:Fallback>
                <p:oleObj name="Equation" r:id="rId4" imgW="1003300" imgH="203200" progId="Equation.DSMT4">
                  <p:embed/>
                  <p:pic>
                    <p:nvPicPr>
                      <p:cNvPr id="3061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7" name="Equation" r:id="rId7" imgW="381000" imgH="177800" progId="Equation.DSMT4">
                  <p:embed/>
                </p:oleObj>
              </mc:Choice>
              <mc:Fallback>
                <p:oleObj name="Equation" r:id="rId7" imgW="381000" imgH="177800" progId="Equation.DSMT4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8" name="Equation" r:id="rId9" imgW="368300" imgH="241300" progId="Equation.DSMT4">
                  <p:embed/>
                </p:oleObj>
              </mc:Choice>
              <mc:Fallback>
                <p:oleObj name="Equation" r:id="rId9" imgW="368300" imgH="241300" progId="Equation.DSMT4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8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1D804-5EB1-8C48-827F-61EC1BDA3758}" type="slidenum">
              <a:rPr lang="en-US" smtClean="0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/>
        </p:nvGraphicFramePr>
        <p:xfrm>
          <a:off x="457200" y="1625600"/>
          <a:ext cx="4646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9" name="Equation" r:id="rId11" imgW="1651000" imgH="241300" progId="Equation.DSMT4">
                  <p:embed/>
                </p:oleObj>
              </mc:Choice>
              <mc:Fallback>
                <p:oleObj name="Equation" r:id="rId11" imgW="1651000" imgH="241300" progId="Equation.DSMT4">
                  <p:embed/>
                  <p:pic>
                    <p:nvPicPr>
                      <p:cNvPr id="3061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5600"/>
                        <a:ext cx="46466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/>
        </p:nvGraphicFramePr>
        <p:xfrm>
          <a:off x="450850" y="2892425"/>
          <a:ext cx="4502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0" name="Equation" r:id="rId13" imgW="1536700" imgH="215900" progId="Equation.DSMT4">
                  <p:embed/>
                </p:oleObj>
              </mc:Choice>
              <mc:Fallback>
                <p:oleObj name="Equation" r:id="rId13" imgW="1536700" imgH="215900" progId="Equation.DSMT4">
                  <p:embed/>
                  <p:pic>
                    <p:nvPicPr>
                      <p:cNvPr id="30618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92425"/>
                        <a:ext cx="45021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979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0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3082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is the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displacement divided by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pitchFamily="-84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1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3082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2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3082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3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3082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74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3082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Velocity</a:t>
            </a:r>
          </a:p>
        </p:txBody>
      </p:sp>
      <p:sp>
        <p:nvSpPr>
          <p:cNvPr id="26635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8C744-0F81-0045-BE33-23593039C260}" type="slidenum">
              <a:rPr lang="en-US" smtClean="0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10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The </a:t>
            </a:r>
            <a:r>
              <a:rPr lang="en-US" sz="3200" b="1" i="1" dirty="0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indicates how fast the car moves and the direction of motion at each time instance.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3262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1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31027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2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3102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962400"/>
            <a:ext cx="1889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290D5-4A84-5041-838B-7A9C2A371B93}" type="slidenum">
              <a:rPr lang="en-US" smtClean="0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5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1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31437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2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3143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3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3143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4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31437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5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31438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6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31438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7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31438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08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31438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F1707-C228-1840-95B5-569C4602A54F}" type="slidenum">
              <a:rPr lang="en-US" smtClean="0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00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69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2437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0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2437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1" name="Equation" r:id="rId8" imgW="1117600" imgH="469900" progId="Equation.DSMT4">
                  <p:embed/>
                </p:oleObj>
              </mc:Choice>
              <mc:Fallback>
                <p:oleObj name="Equation" r:id="rId8" imgW="1117600" imgH="469900" progId="Equation.DSMT4">
                  <p:embed/>
                  <p:pic>
                    <p:nvPicPr>
                      <p:cNvPr id="24374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2" name="Equation" r:id="rId10" imgW="1066800" imgH="533400" progId="Equation.DSMT4">
                  <p:embed/>
                </p:oleObj>
              </mc:Choice>
              <mc:Fallback>
                <p:oleObj name="Equation" r:id="rId10" imgW="1066800" imgH="533400" progId="Equation.DSMT4">
                  <p:embed/>
                  <p:pic>
                    <p:nvPicPr>
                      <p:cNvPr id="24374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165850" y="3481388"/>
          <a:ext cx="24701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3" name="Equation" r:id="rId12" imgW="1066800" imgH="469900" progId="Equation.DSMT4">
                  <p:embed/>
                </p:oleObj>
              </mc:Choice>
              <mc:Fallback>
                <p:oleObj name="Equation" r:id="rId12" imgW="1066800" imgH="469900" progId="Equation.DSMT4">
                  <p:embed/>
                  <p:pic>
                    <p:nvPicPr>
                      <p:cNvPr id="2437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481388"/>
                        <a:ext cx="24701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303588" y="3530600"/>
          <a:ext cx="25558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4" name="Equation" r:id="rId14" imgW="1104900" imgH="419100" progId="Equation.DSMT4">
                  <p:embed/>
                </p:oleObj>
              </mc:Choice>
              <mc:Fallback>
                <p:oleObj name="Equation" r:id="rId14" imgW="1104900" imgH="419100" progId="Equation.DSMT4">
                  <p:embed/>
                  <p:pic>
                    <p:nvPicPr>
                      <p:cNvPr id="2437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530600"/>
                        <a:ext cx="25558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5" name="Equation" r:id="rId16" imgW="1092200" imgH="533400" progId="Equation.DSMT4">
                  <p:embed/>
                </p:oleObj>
              </mc:Choice>
              <mc:Fallback>
                <p:oleObj name="Equation" r:id="rId16" imgW="1092200" imgH="533400" progId="Equation.DSMT4">
                  <p:embed/>
                  <p:pic>
                    <p:nvPicPr>
                      <p:cNvPr id="2437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6" name="Equation" r:id="rId18" imgW="1231900" imgH="469900" progId="Equation.DSMT4">
                  <p:embed/>
                </p:oleObj>
              </mc:Choice>
              <mc:Fallback>
                <p:oleObj name="Equation" r:id="rId18" imgW="1231900" imgH="469900" progId="Equation.DSMT4">
                  <p:embed/>
                  <p:pic>
                    <p:nvPicPr>
                      <p:cNvPr id="2437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489700" y="5181600"/>
          <a:ext cx="1916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7" name="Equation" r:id="rId20" imgW="1079500" imgH="469900" progId="Equation.DSMT4">
                  <p:embed/>
                </p:oleObj>
              </mc:Choice>
              <mc:Fallback>
                <p:oleObj name="Equation" r:id="rId20" imgW="1079500" imgH="469900" progId="Equation.DSMT4">
                  <p:embed/>
                  <p:pic>
                    <p:nvPicPr>
                      <p:cNvPr id="2437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181600"/>
                        <a:ext cx="1916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490913" y="5173663"/>
          <a:ext cx="2181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8" name="Equation" r:id="rId22" imgW="1231900" imgH="431800" progId="Equation.DSMT4">
                  <p:embed/>
                </p:oleObj>
              </mc:Choice>
              <mc:Fallback>
                <p:oleObj name="Equation" r:id="rId22" imgW="1231900" imgH="431800" progId="Equation.DSMT4">
                  <p:embed/>
                  <p:pic>
                    <p:nvPicPr>
                      <p:cNvPr id="2437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173663"/>
                        <a:ext cx="2181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096000"/>
            <a:ext cx="5715000" cy="465138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pitchFamily="-84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9" name="Equation" r:id="rId24" imgW="444500" imgH="266700" progId="Equation.DSMT4">
                  <p:embed/>
                </p:oleObj>
              </mc:Choice>
              <mc:Fallback>
                <p:oleObj name="Equation" r:id="rId24" imgW="444500" imgH="266700" progId="Equation.DSMT4">
                  <p:embed/>
                  <p:pic>
                    <p:nvPicPr>
                      <p:cNvPr id="2437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87385"/>
              </p:ext>
            </p:extLst>
          </p:nvPr>
        </p:nvGraphicFramePr>
        <p:xfrm>
          <a:off x="7164389" y="1884362"/>
          <a:ext cx="124484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0" name="Equation" r:id="rId26" imgW="444500" imgH="279400" progId="Equation.DSMT4">
                  <p:embed/>
                </p:oleObj>
              </mc:Choice>
              <mc:Fallback>
                <p:oleObj name="Equation" r:id="rId26" imgW="444500" imgH="279400" progId="Equation.DSMT4">
                  <p:embed/>
                  <p:pic>
                    <p:nvPicPr>
                      <p:cNvPr id="2437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9" y="1884362"/>
                        <a:ext cx="124484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6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36BD3-9753-E647-A681-0E8B978093B6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6008-FF81-0740-BC00-C825196D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78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7C9E2-65AB-634D-A9C1-C08DCBB10A05}" type="slidenum">
              <a:rPr lang="en-US" smtClean="0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14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5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34407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6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344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7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344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08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3440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A93B3-14F9-2F4E-923A-38AECFA3A1B5}" type="slidenum">
              <a:rPr lang="en-US" smtClean="0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06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29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346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0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346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1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346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832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346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D2B57-457F-074D-880E-E83BFDE5E445}" type="slidenum">
              <a:rPr lang="en-US" smtClean="0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7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61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rgbClr val="000066"/>
                </a:solidFill>
                <a:latin typeface="Arial" pitchFamily="-84" charset="0"/>
              </a:rPr>
              <a:t>Imagine you adding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4AD29-013C-0E44-8EF5-B76E9D3F5C2F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20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Feb. 8,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PHYS 1443-003, Spring 2021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839200" cy="5562600"/>
          </a:xfrm>
        </p:spPr>
        <p:txBody>
          <a:bodyPr/>
          <a:lstStyle/>
          <a:p>
            <a:pPr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First term exam in class this Wednesday, Feb. 10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Covers CH1.1 to what we finish today (CH3.5 or 3.6) + math refresher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BYOF: You may bring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/>
              <a:t> formulae and values of constants for the exam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derivations, word definitions, setups or solutions of any problems, figures, pictures, diagrams or arrows, </a:t>
            </a:r>
            <a:r>
              <a:rPr lang="en-US" sz="2000" dirty="0" err="1"/>
              <a:t>etc</a:t>
            </a:r>
            <a:r>
              <a:rPr lang="en-US" sz="2000" dirty="0"/>
              <a:t>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No additional formulae or values of constants will be provided!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Must email me the photos of front and back of the formula sheet, including the blank at </a:t>
            </a:r>
            <a:r>
              <a:rPr lang="en-US" sz="2000" dirty="0">
                <a:hlinkClick r:id="rId2"/>
              </a:rPr>
              <a:t>jaehoonyu@uta.edu</a:t>
            </a:r>
            <a:r>
              <a:rPr lang="en-US" sz="2000" dirty="0"/>
              <a:t> no later than </a:t>
            </a:r>
            <a:r>
              <a:rPr lang="en-US" sz="2000" b="1" u="sng" dirty="0">
                <a:solidFill>
                  <a:srgbClr val="C00000"/>
                </a:solidFill>
              </a:rPr>
              <a:t>12:00pm the day of the test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The subject of the email should be the same as your file name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File name must be FS-E1-LastName-FirstName-SP21.pdf</a:t>
            </a:r>
          </a:p>
          <a:p>
            <a:pPr lvl="2" eaLnBrk="1" hangingPunct="1">
              <a:spcBef>
                <a:spcPts val="200"/>
              </a:spcBef>
            </a:pPr>
            <a:r>
              <a:rPr lang="en-US" sz="1800" dirty="0"/>
              <a:t>Once submitted, you cannot change, unless I ask you to delete part of the sheet!</a:t>
            </a:r>
          </a:p>
          <a:p>
            <a:pPr eaLnBrk="1" hangingPunct="1">
              <a:spcBef>
                <a:spcPts val="200"/>
              </a:spcBef>
            </a:pPr>
            <a:r>
              <a:rPr lang="en-US" sz="2400" dirty="0"/>
              <a:t>Reminder: Extra credit special COVID seminar at 4pm Saturday, March 20</a:t>
            </a:r>
            <a:endParaRPr lang="en-US" sz="2000" dirty="0"/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Extra credit for participation and for asking the relevant questions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Dr. Linda Lee, a practicing physician from Wisconsin</a:t>
            </a:r>
          </a:p>
          <a:p>
            <a:pPr lvl="1" eaLnBrk="1" hangingPunct="1">
              <a:spcBef>
                <a:spcPts val="200"/>
              </a:spcBef>
            </a:pPr>
            <a:r>
              <a:rPr lang="en-US" sz="2000" dirty="0"/>
              <a:t>Mark your calendars!!</a:t>
            </a:r>
          </a:p>
        </p:txBody>
      </p:sp>
    </p:spTree>
    <p:extLst>
      <p:ext uri="{BB962C8B-B14F-4D97-AF65-F5344CB8AC3E}">
        <p14:creationId xmlns:p14="http://schemas.microsoft.com/office/powerpoint/2010/main" val="417832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808900"/>
              </p:ext>
            </p:extLst>
          </p:nvPr>
        </p:nvGraphicFramePr>
        <p:xfrm>
          <a:off x="787400" y="2697163"/>
          <a:ext cx="352266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7" name="Equation" r:id="rId4" imgW="990600" imgH="266700" progId="Equation.DSMT4">
                  <p:embed/>
                </p:oleObj>
              </mc:Choice>
              <mc:Fallback>
                <p:oleObj name="Equation" r:id="rId4" imgW="990600" imgH="266700" progId="Equation.DSMT4">
                  <p:embed/>
                  <p:pic>
                    <p:nvPicPr>
                      <p:cNvPr id="3420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2697163"/>
                        <a:ext cx="3522663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781878"/>
              </p:ext>
            </p:extLst>
          </p:nvPr>
        </p:nvGraphicFramePr>
        <p:xfrm>
          <a:off x="628650" y="5159375"/>
          <a:ext cx="36861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8" name="Equation" r:id="rId6" imgW="1028700" imgH="254000" progId="Equation.DSMT4">
                  <p:embed/>
                </p:oleObj>
              </mc:Choice>
              <mc:Fallback>
                <p:oleObj name="Equation" r:id="rId6" imgW="1028700" imgH="254000" progId="Equation.DSMT4">
                  <p:embed/>
                  <p:pic>
                    <p:nvPicPr>
                      <p:cNvPr id="3420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159375"/>
                        <a:ext cx="3686175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14854"/>
              </p:ext>
            </p:extLst>
          </p:nvPr>
        </p:nvGraphicFramePr>
        <p:xfrm>
          <a:off x="765175" y="1500188"/>
          <a:ext cx="300037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9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3420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500188"/>
                        <a:ext cx="300037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329690"/>
              </p:ext>
            </p:extLst>
          </p:nvPr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0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3420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55553"/>
              </p:ext>
            </p:extLst>
          </p:nvPr>
        </p:nvGraphicFramePr>
        <p:xfrm>
          <a:off x="5065713" y="2605088"/>
          <a:ext cx="35687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1" name="Equation" r:id="rId12" imgW="1003300" imgH="304800" progId="Equation.DSMT4">
                  <p:embed/>
                </p:oleObj>
              </mc:Choice>
              <mc:Fallback>
                <p:oleObj name="Equation" r:id="rId12" imgW="1003300" imgH="304800" progId="Equation.DSMT4">
                  <p:embed/>
                  <p:pic>
                    <p:nvPicPr>
                      <p:cNvPr id="3420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13" y="2605088"/>
                        <a:ext cx="356870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552550"/>
              </p:ext>
            </p:extLst>
          </p:nvPr>
        </p:nvGraphicFramePr>
        <p:xfrm>
          <a:off x="4899025" y="5094288"/>
          <a:ext cx="3729038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2" name="Equation" r:id="rId14" imgW="1041400" imgH="279400" progId="Equation.DSMT4">
                  <p:embed/>
                </p:oleObj>
              </mc:Choice>
              <mc:Fallback>
                <p:oleObj name="Equation" r:id="rId14" imgW="1041400" imgH="279400" progId="Equation.DSMT4">
                  <p:embed/>
                  <p:pic>
                    <p:nvPicPr>
                      <p:cNvPr id="3420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5094288"/>
                        <a:ext cx="3729038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47262"/>
              </p:ext>
            </p:extLst>
          </p:nvPr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3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3420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000639"/>
              </p:ext>
            </p:extLst>
          </p:nvPr>
        </p:nvGraphicFramePr>
        <p:xfrm>
          <a:off x="5024438" y="3873500"/>
          <a:ext cx="323215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4" name="Equation" r:id="rId18" imgW="952500" imgH="279400" progId="Equation.DSMT4">
                  <p:embed/>
                </p:oleObj>
              </mc:Choice>
              <mc:Fallback>
                <p:oleObj name="Equation" r:id="rId18" imgW="952500" imgH="279400" progId="Equation.DSMT4">
                  <p:embed/>
                  <p:pic>
                    <p:nvPicPr>
                      <p:cNvPr id="3420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873500"/>
                        <a:ext cx="323215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y-component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EA32-A81F-2140-AD5E-EF2F5D8AEC1F}" type="slidenum">
              <a:rPr lang="en-US" smtClean="0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84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In the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 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direction, the spacecraft in zero-gravity zone has an initial velocity component of +22 m/s and an acceleration of +24 m/s</a:t>
            </a:r>
            <a:r>
              <a:rPr lang="en-US" baseline="30000" dirty="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.  In the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. Find (a)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dirty="0" err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baseline="-25000" dirty="0" err="1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, (b) </a:t>
            </a:r>
            <a:r>
              <a:rPr lang="en-US" i="1" dirty="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i="1" dirty="0" err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i="1" baseline="-25000" dirty="0" err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000066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9D032-594F-C04A-942C-C4EB4A328489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7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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y separately.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When the motion is divided into segments in time, remember that the final velocity of one time segment 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F3475-5D98-774B-A252-252935D83A5B}" type="slidenum">
              <a:rPr lang="en-US" smtClean="0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11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In the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 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direction, the spacecraft in a zero gravity zone has an initial velocity component of +22 m/s and an acceleration of +24 m/s</a:t>
            </a:r>
            <a:r>
              <a:rPr lang="en-US" baseline="30000" dirty="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.  In the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 dirty="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. Find (a)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dirty="0" err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baseline="-25000" dirty="0" err="1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, (b) </a:t>
            </a:r>
            <a:r>
              <a:rPr lang="en-US" i="1" dirty="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i="1" dirty="0" err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i="1" baseline="-25000" dirty="0" err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 dirty="0">
                <a:solidFill>
                  <a:srgbClr val="333399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AB79-8042-874E-B205-8114832C1851}" type="slidenum">
              <a:rPr lang="en-US" smtClean="0">
                <a:latin typeface="Arial Narrow" pitchFamily="-84" charset="0"/>
              </a:rPr>
              <a:pPr/>
              <a:t>23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95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9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3563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0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35637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1" name="Equation" r:id="rId8" imgW="711200" imgH="266700" progId="Equation.DSMT4">
                  <p:embed/>
                </p:oleObj>
              </mc:Choice>
              <mc:Fallback>
                <p:oleObj name="Equation" r:id="rId8" imgW="711200" imgH="266700" progId="Equation.DSMT4">
                  <p:embed/>
                  <p:pic>
                    <p:nvPicPr>
                      <p:cNvPr id="35637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527300"/>
                        <a:ext cx="2101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2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3563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3" name="Equation" r:id="rId12" imgW="546100" imgH="241300" progId="Equation.DSMT4">
                  <p:embed/>
                </p:oleObj>
              </mc:Choice>
              <mc:Fallback>
                <p:oleObj name="Equation" r:id="rId12" imgW="546100" imgH="241300" progId="Equation.DSMT4">
                  <p:embed/>
                  <p:pic>
                    <p:nvPicPr>
                      <p:cNvPr id="3563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76750"/>
                        <a:ext cx="15875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4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3563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A06AC-1306-6A4B-A735-783563EE4DE2}" type="slidenum">
              <a:rPr lang="en-US" smtClean="0">
                <a:latin typeface="Arial Narrow" pitchFamily="-84" charset="0"/>
              </a:rPr>
              <a:pPr/>
              <a:t>24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58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3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3584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4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3584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5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3584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6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3584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7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3584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28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3584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0EDF-5E15-7343-BF25-3C47BF271DA1}" type="slidenum">
              <a:rPr lang="en-US" smtClean="0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5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5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3604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246188"/>
                        <a:ext cx="609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6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3604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7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3604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8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3604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9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3604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0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3604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1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3604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2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3604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3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36046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4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3604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/>
        </p:nvGraphicFramePr>
        <p:xfrm>
          <a:off x="3106738" y="5586413"/>
          <a:ext cx="735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5" name="Equation" r:id="rId24" imgW="254000" imgH="177800" progId="Equation.DSMT4">
                  <p:embed/>
                </p:oleObj>
              </mc:Choice>
              <mc:Fallback>
                <p:oleObj name="Equation" r:id="rId24" imgW="254000" imgH="177800" progId="Equation.DSMT4">
                  <p:embed/>
                  <p:pic>
                    <p:nvPicPr>
                      <p:cNvPr id="3604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86413"/>
                        <a:ext cx="7350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6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3604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7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3604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8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3604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D98A-EA75-9044-9EB7-9BC77DEE1D37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48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2CFCA-3743-8846-A23C-B13DC26A3595}" type="slidenum">
              <a:rPr lang="en-US" smtClean="0">
                <a:latin typeface="Arial Narrow" pitchFamily="-84" charset="0"/>
              </a:rPr>
              <a:pPr/>
              <a:t>27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282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/>
        </p:nvGraphicFramePr>
        <p:xfrm>
          <a:off x="1828800" y="1508125"/>
          <a:ext cx="630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1" name="Equation" r:id="rId3" imgW="254000" imgH="241300" progId="Equation.DSMT4">
                  <p:embed/>
                </p:oleObj>
              </mc:Choice>
              <mc:Fallback>
                <p:oleObj name="Equation" r:id="rId3" imgW="254000" imgH="241300" progId="Equation.DSMT4">
                  <p:embed/>
                  <p:pic>
                    <p:nvPicPr>
                      <p:cNvPr id="7270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08125"/>
                        <a:ext cx="630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/>
        </p:nvGraphicFramePr>
        <p:xfrm>
          <a:off x="4343400" y="1474788"/>
          <a:ext cx="7016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2" name="Equation" r:id="rId5" imgW="292100" imgH="266700" progId="Equation.DSMT4">
                  <p:embed/>
                </p:oleObj>
              </mc:Choice>
              <mc:Fallback>
                <p:oleObj name="Equation" r:id="rId5" imgW="292100" imgH="266700" progId="Equation.DSMT4">
                  <p:embed/>
                  <p:pic>
                    <p:nvPicPr>
                      <p:cNvPr id="7270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74788"/>
                        <a:ext cx="7016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1828800" y="2770188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3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727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70188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/>
        </p:nvGraphicFramePr>
        <p:xfrm>
          <a:off x="4405313" y="2743200"/>
          <a:ext cx="736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4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727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743200"/>
                        <a:ext cx="7366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5" name="Equation" r:id="rId11" imgW="330120" imgH="241200" progId="Equation.DSMT4">
                  <p:embed/>
                </p:oleObj>
              </mc:Choice>
              <mc:Fallback>
                <p:oleObj name="Equation" r:id="rId11" imgW="330120" imgH="241200" progId="Equation.DSMT4">
                  <p:embed/>
                  <p:pic>
                    <p:nvPicPr>
                      <p:cNvPr id="7271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9953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/>
        </p:nvGraphicFramePr>
        <p:xfrm>
          <a:off x="977900" y="4919663"/>
          <a:ext cx="641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6" name="Equation" r:id="rId13" imgW="317500" imgH="266700" progId="Equation.DSMT4">
                  <p:embed/>
                </p:oleObj>
              </mc:Choice>
              <mc:Fallback>
                <p:oleObj name="Equation" r:id="rId13" imgW="317500" imgH="266700" progId="Equation.DSMT4">
                  <p:embed/>
                  <p:pic>
                    <p:nvPicPr>
                      <p:cNvPr id="727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19663"/>
                        <a:ext cx="6413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7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727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10334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pitchFamily="-84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/>
        </p:nvGraphicFramePr>
        <p:xfrm>
          <a:off x="2393950" y="1492250"/>
          <a:ext cx="1416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8" name="Equation" r:id="rId16" imgW="571500" imgH="254000" progId="Equation.DSMT4">
                  <p:embed/>
                </p:oleObj>
              </mc:Choice>
              <mc:Fallback>
                <p:oleObj name="Equation" r:id="rId16" imgW="571500" imgH="254000" progId="Equation.DSMT4">
                  <p:embed/>
                  <p:pic>
                    <p:nvPicPr>
                      <p:cNvPr id="727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492250"/>
                        <a:ext cx="14160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/>
        </p:nvGraphicFramePr>
        <p:xfrm>
          <a:off x="5013325" y="1458913"/>
          <a:ext cx="1555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89" name="Equation" r:id="rId18" imgW="647700" imgH="279400" progId="Equation.DSMT4">
                  <p:embed/>
                </p:oleObj>
              </mc:Choice>
              <mc:Fallback>
                <p:oleObj name="Equation" r:id="rId18" imgW="647700" imgH="279400" progId="Equation.DSMT4">
                  <p:embed/>
                  <p:pic>
                    <p:nvPicPr>
                      <p:cNvPr id="727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458913"/>
                        <a:ext cx="1555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/>
        </p:nvGraphicFramePr>
        <p:xfrm>
          <a:off x="2500313" y="2730500"/>
          <a:ext cx="1468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0" name="Equation" r:id="rId20" imgW="635000" imgH="279400" progId="Equation.DSMT4">
                  <p:embed/>
                </p:oleObj>
              </mc:Choice>
              <mc:Fallback>
                <p:oleObj name="Equation" r:id="rId20" imgW="635000" imgH="279400" progId="Equation.DSMT4">
                  <p:embed/>
                  <p:pic>
                    <p:nvPicPr>
                      <p:cNvPr id="727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730500"/>
                        <a:ext cx="1468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/>
        </p:nvGraphicFramePr>
        <p:xfrm>
          <a:off x="5175250" y="2728913"/>
          <a:ext cx="15605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1" name="Equation" r:id="rId22" imgW="673100" imgH="279400" progId="Equation.DSMT4">
                  <p:embed/>
                </p:oleObj>
              </mc:Choice>
              <mc:Fallback>
                <p:oleObj name="Equation" r:id="rId22" imgW="673100" imgH="279400" progId="Equation.DSMT4">
                  <p:embed/>
                  <p:pic>
                    <p:nvPicPr>
                      <p:cNvPr id="727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728913"/>
                        <a:ext cx="15605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2" name="Equation" r:id="rId24" imgW="507960" imgH="228600" progId="Equation.DSMT4">
                  <p:embed/>
                </p:oleObj>
              </mc:Choice>
              <mc:Fallback>
                <p:oleObj name="Equation" r:id="rId24" imgW="507960" imgH="228600" progId="Equation.DSMT4">
                  <p:embed/>
                  <p:pic>
                    <p:nvPicPr>
                      <p:cNvPr id="7272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133850"/>
                        <a:ext cx="15287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3" name="Equation" r:id="rId26" imgW="520560" imgH="241200" progId="Equation.DSMT4">
                  <p:embed/>
                </p:oleObj>
              </mc:Choice>
              <mc:Fallback>
                <p:oleObj name="Equation" r:id="rId26" imgW="520560" imgH="241200" progId="Equation.DSMT4">
                  <p:embed/>
                  <p:pic>
                    <p:nvPicPr>
                      <p:cNvPr id="7272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4114800"/>
                        <a:ext cx="15684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/>
        </p:nvGraphicFramePr>
        <p:xfrm>
          <a:off x="1612900" y="4876800"/>
          <a:ext cx="33353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4" name="Equation" r:id="rId28" imgW="1651000" imgH="304800" progId="Equation.DSMT4">
                  <p:embed/>
                </p:oleObj>
              </mc:Choice>
              <mc:Fallback>
                <p:oleObj name="Equation" r:id="rId28" imgW="1651000" imgH="304800" progId="Equation.DSMT4">
                  <p:embed/>
                  <p:pic>
                    <p:nvPicPr>
                      <p:cNvPr id="7272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876800"/>
                        <a:ext cx="33353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/>
        </p:nvGraphicFramePr>
        <p:xfrm>
          <a:off x="1363663" y="5591175"/>
          <a:ext cx="13890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5" name="Equation" r:id="rId30" imgW="546100" imgH="241300" progId="Equation.DSMT4">
                  <p:embed/>
                </p:oleObj>
              </mc:Choice>
              <mc:Fallback>
                <p:oleObj name="Equation" r:id="rId30" imgW="546100" imgH="241300" progId="Equation.DSMT4">
                  <p:embed/>
                  <p:pic>
                    <p:nvPicPr>
                      <p:cNvPr id="7272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591175"/>
                        <a:ext cx="13890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/>
        </p:nvGraphicFramePr>
        <p:xfrm>
          <a:off x="5041900" y="4876800"/>
          <a:ext cx="3489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6" name="Equation" r:id="rId32" imgW="1727200" imgH="304800" progId="Equation.DSMT4">
                  <p:embed/>
                </p:oleObj>
              </mc:Choice>
              <mc:Fallback>
                <p:oleObj name="Equation" r:id="rId32" imgW="1727200" imgH="304800" progId="Equation.DSMT4">
                  <p:embed/>
                  <p:pic>
                    <p:nvPicPr>
                      <p:cNvPr id="727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876800"/>
                        <a:ext cx="3489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BD1DA-A739-4244-9F66-57A2A627FAED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57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058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19161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5434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316730"/>
              </p:ext>
            </p:extLst>
          </p:nvPr>
        </p:nvGraphicFramePr>
        <p:xfrm>
          <a:off x="2620963" y="2836863"/>
          <a:ext cx="7000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4" name="Equation" r:id="rId3" imgW="292100" imgH="266700" progId="Equation.DSMT4">
                  <p:embed/>
                </p:oleObj>
              </mc:Choice>
              <mc:Fallback>
                <p:oleObj name="Equation" r:id="rId3" imgW="292100" imgH="266700" progId="Equation.DSMT4">
                  <p:embed/>
                  <p:pic>
                    <p:nvPicPr>
                      <p:cNvPr id="737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836863"/>
                        <a:ext cx="7000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919718"/>
              </p:ext>
            </p:extLst>
          </p:nvPr>
        </p:nvGraphicFramePr>
        <p:xfrm>
          <a:off x="2590800" y="1954213"/>
          <a:ext cx="639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5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737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54213"/>
                        <a:ext cx="6397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26653"/>
              </p:ext>
            </p:extLst>
          </p:nvPr>
        </p:nvGraphicFramePr>
        <p:xfrm>
          <a:off x="5791200" y="1954213"/>
          <a:ext cx="663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6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737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954213"/>
                        <a:ext cx="663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091905"/>
              </p:ext>
            </p:extLst>
          </p:nvPr>
        </p:nvGraphicFramePr>
        <p:xfrm>
          <a:off x="2500313" y="4325938"/>
          <a:ext cx="1922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7" name="Equation" r:id="rId9" imgW="800100" imgH="304800" progId="Equation.DSMT4">
                  <p:embed/>
                </p:oleObj>
              </mc:Choice>
              <mc:Fallback>
                <p:oleObj name="Equation" r:id="rId9" imgW="800100" imgH="304800" progId="Equation.DSMT4">
                  <p:embed/>
                  <p:pic>
                    <p:nvPicPr>
                      <p:cNvPr id="737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25938"/>
                        <a:ext cx="19224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6172"/>
              </p:ext>
            </p:extLst>
          </p:nvPr>
        </p:nvGraphicFramePr>
        <p:xfrm>
          <a:off x="3209925" y="1752600"/>
          <a:ext cx="1971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8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73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752600"/>
                        <a:ext cx="1971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58312"/>
              </p:ext>
            </p:extLst>
          </p:nvPr>
        </p:nvGraphicFramePr>
        <p:xfrm>
          <a:off x="6386513" y="1752600"/>
          <a:ext cx="1995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49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73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1752600"/>
                        <a:ext cx="19954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58397"/>
              </p:ext>
            </p:extLst>
          </p:nvPr>
        </p:nvGraphicFramePr>
        <p:xfrm>
          <a:off x="3319463" y="2820988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0" name="Equation" r:id="rId15" imgW="266700" imgH="279400" progId="Equation.DSMT4">
                  <p:embed/>
                </p:oleObj>
              </mc:Choice>
              <mc:Fallback>
                <p:oleObj name="Equation" r:id="rId15" imgW="266700" imgH="279400" progId="Equation.DSMT4">
                  <p:embed/>
                  <p:pic>
                    <p:nvPicPr>
                      <p:cNvPr id="73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820988"/>
                        <a:ext cx="642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916869"/>
              </p:ext>
            </p:extLst>
          </p:nvPr>
        </p:nvGraphicFramePr>
        <p:xfrm>
          <a:off x="3962400" y="2819400"/>
          <a:ext cx="118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1" name="Equation" r:id="rId17" imgW="495300" imgH="279400" progId="Equation.DSMT4">
                  <p:embed/>
                </p:oleObj>
              </mc:Choice>
              <mc:Fallback>
                <p:oleObj name="Equation" r:id="rId17" imgW="495300" imgH="279400" progId="Equation.DSMT4">
                  <p:embed/>
                  <p:pic>
                    <p:nvPicPr>
                      <p:cNvPr id="73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1187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402103"/>
              </p:ext>
            </p:extLst>
          </p:nvPr>
        </p:nvGraphicFramePr>
        <p:xfrm>
          <a:off x="2500313" y="3335338"/>
          <a:ext cx="32305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2" name="Equation" r:id="rId19" imgW="1346200" imgH="469900" progId="Equation.DSMT4">
                  <p:embed/>
                </p:oleObj>
              </mc:Choice>
              <mc:Fallback>
                <p:oleObj name="Equation" r:id="rId19" imgW="1346200" imgH="469900" progId="Equation.DSMT4">
                  <p:embed/>
                  <p:pic>
                    <p:nvPicPr>
                      <p:cNvPr id="73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335338"/>
                        <a:ext cx="32305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46787"/>
              </p:ext>
            </p:extLst>
          </p:nvPr>
        </p:nvGraphicFramePr>
        <p:xfrm>
          <a:off x="5729288" y="3335338"/>
          <a:ext cx="326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3" name="Equation" r:id="rId21" imgW="1358900" imgH="469900" progId="Equation.DSMT4">
                  <p:embed/>
                </p:oleObj>
              </mc:Choice>
              <mc:Fallback>
                <p:oleObj name="Equation" r:id="rId21" imgW="1358900" imgH="469900" progId="Equation.DSMT4">
                  <p:embed/>
                  <p:pic>
                    <p:nvPicPr>
                      <p:cNvPr id="7374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335338"/>
                        <a:ext cx="3262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765686"/>
              </p:ext>
            </p:extLst>
          </p:nvPr>
        </p:nvGraphicFramePr>
        <p:xfrm>
          <a:off x="4341813" y="4325938"/>
          <a:ext cx="2292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4" name="Equation" r:id="rId23" imgW="952500" imgH="304800" progId="Equation.DSMT4">
                  <p:embed/>
                </p:oleObj>
              </mc:Choice>
              <mc:Fallback>
                <p:oleObj name="Equation" r:id="rId23" imgW="952500" imgH="304800" progId="Equation.DSMT4">
                  <p:embed/>
                  <p:pic>
                    <p:nvPicPr>
                      <p:cNvPr id="7374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325938"/>
                        <a:ext cx="2292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134484"/>
              </p:ext>
            </p:extLst>
          </p:nvPr>
        </p:nvGraphicFramePr>
        <p:xfrm>
          <a:off x="6643688" y="4200525"/>
          <a:ext cx="24018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5" name="Equation" r:id="rId25" imgW="1092200" imgH="406400" progId="Equation.DSMT4">
                  <p:embed/>
                </p:oleObj>
              </mc:Choice>
              <mc:Fallback>
                <p:oleObj name="Equation" r:id="rId25" imgW="1092200" imgH="406400" progId="Equation.DSMT4">
                  <p:embed/>
                  <p:pic>
                    <p:nvPicPr>
                      <p:cNvPr id="7374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200525"/>
                        <a:ext cx="24018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531694"/>
              </p:ext>
            </p:extLst>
          </p:nvPr>
        </p:nvGraphicFramePr>
        <p:xfrm>
          <a:off x="2589213" y="5153025"/>
          <a:ext cx="611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6" name="Equation" r:id="rId27" imgW="253800" imgH="228600" progId="Equation.DSMT4">
                  <p:embed/>
                </p:oleObj>
              </mc:Choice>
              <mc:Fallback>
                <p:oleObj name="Equation" r:id="rId27" imgW="253800" imgH="228600" progId="Equation.DSMT4">
                  <p:embed/>
                  <p:pic>
                    <p:nvPicPr>
                      <p:cNvPr id="7374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153025"/>
                        <a:ext cx="6111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673887"/>
              </p:ext>
            </p:extLst>
          </p:nvPr>
        </p:nvGraphicFramePr>
        <p:xfrm>
          <a:off x="3290888" y="5135563"/>
          <a:ext cx="6715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7" name="Equation" r:id="rId29" imgW="279400" imgH="241300" progId="Equation.DSMT4">
                  <p:embed/>
                </p:oleObj>
              </mc:Choice>
              <mc:Fallback>
                <p:oleObj name="Equation" r:id="rId29" imgW="279400" imgH="241300" progId="Equation.DSMT4">
                  <p:embed/>
                  <p:pic>
                    <p:nvPicPr>
                      <p:cNvPr id="7374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5135563"/>
                        <a:ext cx="67151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5"/>
              </p:ext>
            </p:extLst>
          </p:nvPr>
        </p:nvGraphicFramePr>
        <p:xfrm>
          <a:off x="4038600" y="4937125"/>
          <a:ext cx="10683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58" name="Equation" r:id="rId31" imgW="444500" imgH="406400" progId="Equation.DSMT4">
                  <p:embed/>
                </p:oleObj>
              </mc:Choice>
              <mc:Fallback>
                <p:oleObj name="Equation" r:id="rId31" imgW="444500" imgH="406400" progId="Equation.DSMT4">
                  <p:embed/>
                  <p:pic>
                    <p:nvPicPr>
                      <p:cNvPr id="7374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37125"/>
                        <a:ext cx="10683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1816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 dirty="0">
                <a:solidFill>
                  <a:schemeClr val="accent2"/>
                </a:solidFill>
                <a:latin typeface="Arial Narrow" pitchFamily="-84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8D91F-3958-9640-9D92-E2E72C113D58}" type="slidenum">
              <a:rPr lang="en-US" smtClean="0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Feb. 8, 2021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80555" y="96982"/>
            <a:ext cx="8711045" cy="512618"/>
          </a:xfrm>
        </p:spPr>
        <p:txBody>
          <a:bodyPr/>
          <a:lstStyle/>
          <a:p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pecial 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 (20 points)</a:t>
            </a:r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You MUST show full details of your OWN computations, including every step of the derivation, to obtain any credit</a:t>
            </a:r>
            <a:endParaRPr lang="en-US" altLang="ko-KR" sz="24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2000" dirty="0">
                <a:latin typeface="Arial Narrow" charset="0"/>
                <a:ea typeface="Gulim" charset="0"/>
                <a:cs typeface="Gulim" charset="0"/>
              </a:rPr>
              <a:t>Beyond what was covered in this lecture note and in the book!</a:t>
            </a:r>
            <a:endParaRPr lang="en-US" sz="2000" dirty="0">
              <a:latin typeface="Arial Narrow" charset="0"/>
              <a:ea typeface="ＭＳ Ｐゴシック" charset="0"/>
            </a:endParaRPr>
          </a:p>
          <a:p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You must </a:t>
            </a:r>
            <a:r>
              <a:rPr lang="en-US" sz="2400" b="1" u="sng" dirty="0">
                <a:solidFill>
                  <a:srgbClr val="A5002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show your OWN work in detail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 to obtain the full credit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Must be </a:t>
            </a:r>
            <a:r>
              <a:rPr lang="en-US" sz="2000" b="1" u="sng" dirty="0">
                <a:solidFill>
                  <a:srgbClr val="C00000"/>
                </a:solidFill>
                <a:latin typeface="Arial Narrow" charset="0"/>
                <a:ea typeface="ＭＳ Ｐゴシック" charset="0"/>
                <a:sym typeface="Wingdings" charset="0"/>
              </a:rPr>
              <a:t>handwritten</a:t>
            </a:r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 and in much more detail than in this lecture note or the book!</a:t>
            </a:r>
          </a:p>
          <a:p>
            <a:pPr marL="742950" lvl="2" indent="-342900"/>
            <a:r>
              <a:rPr lang="en-US" sz="2000" dirty="0">
                <a:latin typeface="Arial Narrow" charset="0"/>
                <a:ea typeface="ＭＳ Ｐゴシック" charset="0"/>
                <a:sym typeface="Wingdings" charset="0"/>
              </a:rPr>
              <a:t>Please do not copy from the lecture note or from your friends.  You will all get 0!!</a:t>
            </a:r>
          </a:p>
          <a:p>
            <a:pPr marL="742950" lvl="2" indent="-342900"/>
            <a:r>
              <a:rPr lang="en-US" sz="2000" dirty="0"/>
              <a:t>BE SURE to show all the details of your own work, including all formulae, proper references to them and explanations</a:t>
            </a:r>
          </a:p>
          <a:p>
            <a:r>
              <a:rPr lang="en-US" sz="2400" dirty="0"/>
              <a:t>Due at the beginning of the class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1:00pm Monday, Feb. 15 on </a:t>
            </a:r>
            <a:r>
              <a:rPr lang="en-US" sz="2800" b="1" u="sng" dirty="0">
                <a:solidFill>
                  <a:srgbClr val="CC00CC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Canvas</a:t>
            </a:r>
          </a:p>
          <a:p>
            <a:pPr lvl="1"/>
            <a:r>
              <a:rPr lang="en-US" sz="2400" dirty="0"/>
              <a:t>File name must be: SP2-LastName-FirstName-SP21.pdf </a:t>
            </a: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596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9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74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62175"/>
                        <a:ext cx="436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0" name="Equation" r:id="rId5" imgW="254000" imgH="241300" progId="Equation.DSMT4">
                  <p:embed/>
                </p:oleObj>
              </mc:Choice>
              <mc:Fallback>
                <p:oleObj name="Equation" r:id="rId5" imgW="254000" imgH="241300" progId="Equation.DSMT4">
                  <p:embed/>
                  <p:pic>
                    <p:nvPicPr>
                      <p:cNvPr id="74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73538"/>
                        <a:ext cx="5953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1" name="Equation" r:id="rId7" imgW="1701800" imgH="406400" progId="Equation.DSMT4">
                  <p:embed/>
                </p:oleObj>
              </mc:Choice>
              <mc:Fallback>
                <p:oleObj name="Equation" r:id="rId7" imgW="1701800" imgH="406400" progId="Equation.DSMT4">
                  <p:embed/>
                  <p:pic>
                    <p:nvPicPr>
                      <p:cNvPr id="7475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79963"/>
                        <a:ext cx="383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/>
        </p:nvGraphicFramePr>
        <p:xfrm>
          <a:off x="2413000" y="2827338"/>
          <a:ext cx="6143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2" name="Equation" r:id="rId9" imgW="304800" imgH="279400" progId="Equation.DSMT4">
                  <p:embed/>
                </p:oleObj>
              </mc:Choice>
              <mc:Fallback>
                <p:oleObj name="Equation" r:id="rId9" imgW="304800" imgH="279400" progId="Equation.DSMT4">
                  <p:embed/>
                  <p:pic>
                    <p:nvPicPr>
                      <p:cNvPr id="7476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7338"/>
                        <a:ext cx="6143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3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7476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47888"/>
                        <a:ext cx="425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4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747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4875"/>
                        <a:ext cx="6556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5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7476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74875"/>
                        <a:ext cx="682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6"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7476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27263"/>
                        <a:ext cx="682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7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7476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49475"/>
                        <a:ext cx="1663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8" name="Equation" r:id="rId21" imgW="304560" imgH="241200" progId="Equation.DSMT4">
                  <p:embed/>
                </p:oleObj>
              </mc:Choice>
              <mc:Fallback>
                <p:oleObj name="Equation" r:id="rId21" imgW="304560" imgH="241200" progId="Equation.DSMT4">
                  <p:embed/>
                  <p:pic>
                    <p:nvPicPr>
                      <p:cNvPr id="7476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47888"/>
                        <a:ext cx="638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9" name="Equation" r:id="rId23" imgW="317160" imgH="241200" progId="Equation.DSMT4">
                  <p:embed/>
                </p:oleObj>
              </mc:Choice>
              <mc:Fallback>
                <p:oleObj name="Equation" r:id="rId23" imgW="317160" imgH="241200" progId="Equation.DSMT4">
                  <p:embed/>
                  <p:pic>
                    <p:nvPicPr>
                      <p:cNvPr id="7476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47888"/>
                        <a:ext cx="665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0"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7476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12975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1" name="Equation" r:id="rId27" imgW="253800" imgH="177480" progId="Equation.DSMT4">
                  <p:embed/>
                </p:oleObj>
              </mc:Choice>
              <mc:Fallback>
                <p:oleObj name="Equation" r:id="rId27" imgW="253800" imgH="177480" progId="Equation.DSMT4">
                  <p:embed/>
                  <p:pic>
                    <p:nvPicPr>
                      <p:cNvPr id="7476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12975"/>
                        <a:ext cx="5318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2" name="Equation" r:id="rId29" imgW="799920" imgH="253800" progId="Equation.DSMT4">
                  <p:embed/>
                </p:oleObj>
              </mc:Choice>
              <mc:Fallback>
                <p:oleObj name="Equation" r:id="rId29" imgW="799920" imgH="253800" progId="Equation.DSMT4">
                  <p:embed/>
                  <p:pic>
                    <p:nvPicPr>
                      <p:cNvPr id="7477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189163"/>
                        <a:ext cx="15240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/>
        </p:nvGraphicFramePr>
        <p:xfrm>
          <a:off x="2987675" y="2827338"/>
          <a:ext cx="1127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3" name="Equation" r:id="rId31" imgW="558800" imgH="279400" progId="Equation.DSMT4">
                  <p:embed/>
                </p:oleObj>
              </mc:Choice>
              <mc:Fallback>
                <p:oleObj name="Equation" r:id="rId31" imgW="558800" imgH="279400" progId="Equation.DSMT4">
                  <p:embed/>
                  <p:pic>
                    <p:nvPicPr>
                      <p:cNvPr id="74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27338"/>
                        <a:ext cx="11271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/>
        </p:nvGraphicFramePr>
        <p:xfrm>
          <a:off x="4079875" y="2827338"/>
          <a:ext cx="11017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4" name="Equation" r:id="rId33" imgW="546100" imgH="279400" progId="Equation.DSMT4">
                  <p:embed/>
                </p:oleObj>
              </mc:Choice>
              <mc:Fallback>
                <p:oleObj name="Equation" r:id="rId33" imgW="546100" imgH="279400" progId="Equation.DSMT4">
                  <p:embed/>
                  <p:pic>
                    <p:nvPicPr>
                      <p:cNvPr id="74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2827338"/>
                        <a:ext cx="11017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/>
        </p:nvGraphicFramePr>
        <p:xfrm>
          <a:off x="5141913" y="2827338"/>
          <a:ext cx="17922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5" name="Equation" r:id="rId35" imgW="889000" imgH="279400" progId="Equation.DSMT4">
                  <p:embed/>
                </p:oleObj>
              </mc:Choice>
              <mc:Fallback>
                <p:oleObj name="Equation" r:id="rId35" imgW="889000" imgH="279400" progId="Equation.DSMT4">
                  <p:embed/>
                  <p:pic>
                    <p:nvPicPr>
                      <p:cNvPr id="74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27338"/>
                        <a:ext cx="17922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/>
        </p:nvGraphicFramePr>
        <p:xfrm>
          <a:off x="6884988" y="2862263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6" name="Equation" r:id="rId37" imgW="749300" imgH="241300" progId="Equation.DSMT4">
                  <p:embed/>
                </p:oleObj>
              </mc:Choice>
              <mc:Fallback>
                <p:oleObj name="Equation" r:id="rId37" imgW="749300" imgH="241300" progId="Equation.DSMT4">
                  <p:embed/>
                  <p:pic>
                    <p:nvPicPr>
                      <p:cNvPr id="74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862263"/>
                        <a:ext cx="1509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7" name="Equation" r:id="rId39" imgW="533400" imgH="279400" progId="Equation.DSMT4">
                  <p:embed/>
                </p:oleObj>
              </mc:Choice>
              <mc:Fallback>
                <p:oleObj name="Equation" r:id="rId39" imgW="533400" imgH="279400" progId="Equation.DSMT4">
                  <p:embed/>
                  <p:pic>
                    <p:nvPicPr>
                      <p:cNvPr id="74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9088"/>
                        <a:ext cx="1254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8" name="Equation" r:id="rId41" imgW="520700" imgH="279400" progId="Equation.DSMT4">
                  <p:embed/>
                </p:oleObj>
              </mc:Choice>
              <mc:Fallback>
                <p:oleObj name="Equation" r:id="rId41" imgW="520700" imgH="279400" progId="Equation.DSMT4">
                  <p:embed/>
                  <p:pic>
                    <p:nvPicPr>
                      <p:cNvPr id="74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129088"/>
                        <a:ext cx="12207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9" name="Equation" r:id="rId43" imgW="1193800" imgH="279400" progId="Equation.DSMT4">
                  <p:embed/>
                </p:oleObj>
              </mc:Choice>
              <mc:Fallback>
                <p:oleObj name="Equation" r:id="rId43" imgW="1193800" imgH="279400" progId="Equation.DSMT4">
                  <p:embed/>
                  <p:pic>
                    <p:nvPicPr>
                      <p:cNvPr id="74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191000"/>
                        <a:ext cx="2266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0" name="Equation" r:id="rId45" imgW="368300" imgH="241300" progId="Equation.DSMT4">
                  <p:embed/>
                </p:oleObj>
              </mc:Choice>
              <mc:Fallback>
                <p:oleObj name="Equation" r:id="rId45" imgW="368300" imgH="241300" progId="Equation.DSMT4">
                  <p:embed/>
                  <p:pic>
                    <p:nvPicPr>
                      <p:cNvPr id="74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225925"/>
                        <a:ext cx="6985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1" name="Equation" r:id="rId47" imgW="1219200" imgH="304800" progId="Equation.DSMT4">
                  <p:embed/>
                </p:oleObj>
              </mc:Choice>
              <mc:Fallback>
                <p:oleObj name="Equation" r:id="rId47" imgW="1219200" imgH="304800" progId="Equation.DSMT4">
                  <p:embed/>
                  <p:pic>
                    <p:nvPicPr>
                      <p:cNvPr id="74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67188"/>
                        <a:ext cx="2312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52" name="Equation" r:id="rId49" imgW="1739880" imgH="330120" progId="Equation.DSMT4">
                  <p:embed/>
                </p:oleObj>
              </mc:Choice>
              <mc:Fallback>
                <p:oleObj name="Equation" r:id="rId49" imgW="1739880" imgH="330120" progId="Equation.DSMT4">
                  <p:embed/>
                  <p:pic>
                    <p:nvPicPr>
                      <p:cNvPr id="74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2513"/>
                        <a:ext cx="41148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D9D27-384B-8741-8FA9-69D70F00ABC0}" type="slidenum">
              <a:rPr lang="en-US" smtClean="0">
                <a:latin typeface="Arial Narrow" pitchFamily="-84" charset="0"/>
              </a:rPr>
              <a:pPr/>
              <a:t>30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1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4"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757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265238"/>
                        <a:ext cx="4445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5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757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5763"/>
                        <a:ext cx="7477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6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7578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073650"/>
                        <a:ext cx="838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7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7578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1263"/>
                        <a:ext cx="684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8" name="Equation" r:id="rId11" imgW="799920" imgH="482400" progId="Equation.DSMT4">
                  <p:embed/>
                </p:oleObj>
              </mc:Choice>
              <mc:Fallback>
                <p:oleObj name="Equation" r:id="rId11" imgW="799920" imgH="482400" progId="Equation.DSMT4">
                  <p:embed/>
                  <p:pic>
                    <p:nvPicPr>
                      <p:cNvPr id="757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13970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9" name="Equation" r:id="rId13" imgW="901440" imgH="431640" progId="Equation.DSMT4">
                  <p:embed/>
                </p:oleObj>
              </mc:Choice>
              <mc:Fallback>
                <p:oleObj name="Equation" r:id="rId13" imgW="901440" imgH="431640" progId="Equation.DSMT4">
                  <p:embed/>
                  <p:pic>
                    <p:nvPicPr>
                      <p:cNvPr id="7578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5732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0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7578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066800"/>
                        <a:ext cx="19510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1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7578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971800"/>
                        <a:ext cx="568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2"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757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1193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3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7579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98788"/>
                        <a:ext cx="1193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4" name="Equation" r:id="rId23" imgW="825480" imgH="393480" progId="Equation.DSMT4">
                  <p:embed/>
                </p:oleObj>
              </mc:Choice>
              <mc:Fallback>
                <p:oleObj name="Equation" r:id="rId23" imgW="825480" imgH="393480" progId="Equation.DSMT4">
                  <p:embed/>
                  <p:pic>
                    <p:nvPicPr>
                      <p:cNvPr id="7579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743200"/>
                        <a:ext cx="19415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5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757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971800"/>
                        <a:ext cx="11334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6" name="Equation" r:id="rId27" imgW="355320" imgH="241200" progId="Equation.DSMT4">
                  <p:embed/>
                </p:oleObj>
              </mc:Choice>
              <mc:Fallback>
                <p:oleObj name="Equation" r:id="rId27" imgW="355320" imgH="241200" progId="Equation.DSMT4">
                  <p:embed/>
                  <p:pic>
                    <p:nvPicPr>
                      <p:cNvPr id="7579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733800"/>
                        <a:ext cx="73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7"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7579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6025"/>
                        <a:ext cx="12112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8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7579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67138"/>
                        <a:ext cx="1104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9" name="Equation" r:id="rId33" imgW="266700" imgH="317500" progId="Equation.DSMT4">
                  <p:embed/>
                </p:oleObj>
              </mc:Choice>
              <mc:Fallback>
                <p:oleObj name="Equation" r:id="rId33" imgW="266700" imgH="317500" progId="Equation.DSMT4">
                  <p:embed/>
                  <p:pic>
                    <p:nvPicPr>
                      <p:cNvPr id="7579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40313"/>
                        <a:ext cx="6762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0" name="Equation" r:id="rId35" imgW="381000" imgH="317500" progId="Equation.DSMT4">
                  <p:embed/>
                </p:oleObj>
              </mc:Choice>
              <mc:Fallback>
                <p:oleObj name="Equation" r:id="rId35" imgW="381000" imgH="317500" progId="Equation.DSMT4">
                  <p:embed/>
                  <p:pic>
                    <p:nvPicPr>
                      <p:cNvPr id="7579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057775"/>
                        <a:ext cx="9667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1" name="Equation" r:id="rId37" imgW="444500" imgH="241300" progId="Equation.DSMT4">
                  <p:embed/>
                </p:oleObj>
              </mc:Choice>
              <mc:Fallback>
                <p:oleObj name="Equation" r:id="rId37" imgW="444500" imgH="241300" progId="Equation.DSMT4">
                  <p:embed/>
                  <p:pic>
                    <p:nvPicPr>
                      <p:cNvPr id="7579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089525"/>
                        <a:ext cx="11287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2" name="Equation" r:id="rId39" imgW="584200" imgH="317500" progId="Equation.DSMT4">
                  <p:embed/>
                </p:oleObj>
              </mc:Choice>
              <mc:Fallback>
                <p:oleObj name="Equation" r:id="rId39" imgW="584200" imgH="317500" progId="Equation.DSMT4">
                  <p:embed/>
                  <p:pic>
                    <p:nvPicPr>
                      <p:cNvPr id="7580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5057775"/>
                        <a:ext cx="1482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7ECBE-9BD9-3E46-8C56-94AD1B34A15D}" type="slidenum">
              <a:rPr lang="en-US" smtClean="0">
                <a:latin typeface="Arial Narrow" pitchFamily="-84" charset="0"/>
              </a:rPr>
              <a:pPr/>
              <a:t>31</a:t>
            </a:fld>
            <a:endParaRPr lang="en-US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81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ADB59-51C6-9147-B2D6-38A1140BE27C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96184"/>
            <a:ext cx="7772400" cy="6858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of Vectors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52462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Two vectors are the same if their          and the             are the same, no matter where they are on a coordinate system!!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3929062"/>
            <a:ext cx="4256088" cy="457200"/>
            <a:chOff x="730" y="2736"/>
            <a:chExt cx="2681" cy="288"/>
          </a:xfrm>
        </p:grpSpPr>
        <p:sp>
          <p:nvSpPr>
            <p:cNvPr id="34852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1871662"/>
            <a:ext cx="309562" cy="3810000"/>
            <a:chOff x="1773" y="1440"/>
            <a:chExt cx="195" cy="2400"/>
          </a:xfrm>
        </p:grpSpPr>
        <p:sp>
          <p:nvSpPr>
            <p:cNvPr id="34850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167062"/>
            <a:ext cx="914400" cy="1219200"/>
            <a:chOff x="480" y="2256"/>
            <a:chExt cx="576" cy="768"/>
          </a:xfrm>
        </p:grpSpPr>
        <p:sp>
          <p:nvSpPr>
            <p:cNvPr id="34848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548062"/>
            <a:ext cx="838200" cy="1219200"/>
            <a:chOff x="1056" y="2496"/>
            <a:chExt cx="528" cy="768"/>
          </a:xfrm>
        </p:grpSpPr>
        <p:sp>
          <p:nvSpPr>
            <p:cNvPr id="34846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4614862"/>
            <a:ext cx="838200" cy="1295400"/>
            <a:chOff x="1152" y="3168"/>
            <a:chExt cx="528" cy="816"/>
          </a:xfrm>
        </p:grpSpPr>
        <p:sp>
          <p:nvSpPr>
            <p:cNvPr id="34844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328862"/>
            <a:ext cx="838200" cy="1219200"/>
            <a:chOff x="1872" y="1728"/>
            <a:chExt cx="528" cy="768"/>
          </a:xfrm>
        </p:grpSpPr>
        <p:sp>
          <p:nvSpPr>
            <p:cNvPr id="34842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348162"/>
            <a:ext cx="876300" cy="1219200"/>
            <a:chOff x="2328" y="3000"/>
            <a:chExt cx="552" cy="768"/>
          </a:xfrm>
        </p:grpSpPr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2862262"/>
            <a:ext cx="533400" cy="685800"/>
            <a:chOff x="2640" y="2064"/>
            <a:chExt cx="336" cy="432"/>
          </a:xfrm>
        </p:grpSpPr>
        <p:sp>
          <p:nvSpPr>
            <p:cNvPr id="34838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943600" y="1795462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Which ones are the same vectors?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943600" y="2762250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943600" y="3365500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Why aren’t the others?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943600" y="3967162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943600" y="53213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 dirty="0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334000" y="609600"/>
            <a:ext cx="849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sizes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7096125" y="611187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64881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50CB9-3F11-2F4F-AACB-02031F66CB3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29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Vector Operations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Addition: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Parallelogram method: Connect the tails of the two vectors and extend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A+B=B+A</a:t>
            </a:r>
            <a:r>
              <a:rPr lang="en-US" sz="1800"/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A+B+C+D+E=E+C+A+B+D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819400"/>
            <a:ext cx="838200" cy="549275"/>
            <a:chOff x="960" y="2160"/>
            <a:chExt cx="528" cy="346"/>
          </a:xfrm>
        </p:grpSpPr>
        <p:sp>
          <p:nvSpPr>
            <p:cNvPr id="35897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514600"/>
            <a:ext cx="411163" cy="396875"/>
            <a:chOff x="1488" y="1968"/>
            <a:chExt cx="259" cy="250"/>
          </a:xfrm>
        </p:grpSpPr>
        <p:sp>
          <p:nvSpPr>
            <p:cNvPr id="35895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286000"/>
            <a:ext cx="838200" cy="457200"/>
            <a:chOff x="2064" y="1824"/>
            <a:chExt cx="528" cy="288"/>
          </a:xfrm>
        </p:grpSpPr>
        <p:sp>
          <p:nvSpPr>
            <p:cNvPr id="35893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667000"/>
            <a:ext cx="381000" cy="396875"/>
            <a:chOff x="1824" y="2054"/>
            <a:chExt cx="240" cy="250"/>
          </a:xfrm>
        </p:grpSpPr>
        <p:sp>
          <p:nvSpPr>
            <p:cNvPr id="35891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651125" y="2578100"/>
            <a:ext cx="35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990000"/>
                </a:solidFill>
                <a:latin typeface="Arial Narrow" pitchFamily="-84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2759075"/>
            <a:ext cx="838200" cy="549275"/>
            <a:chOff x="3245" y="2122"/>
            <a:chExt cx="528" cy="346"/>
          </a:xfrm>
        </p:grpSpPr>
        <p:sp>
          <p:nvSpPr>
            <p:cNvPr id="35889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651125"/>
            <a:ext cx="334963" cy="396875"/>
            <a:chOff x="3053" y="1862"/>
            <a:chExt cx="211" cy="250"/>
          </a:xfrm>
        </p:grpSpPr>
        <p:sp>
          <p:nvSpPr>
            <p:cNvPr id="35887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286000"/>
            <a:ext cx="1446212" cy="701675"/>
            <a:chOff x="3264" y="1632"/>
            <a:chExt cx="911" cy="442"/>
          </a:xfrm>
        </p:grpSpPr>
        <p:sp>
          <p:nvSpPr>
            <p:cNvPr id="35885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6630988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5868988" y="25146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762000" y="3352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85800" y="3429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038600"/>
            <a:ext cx="838200" cy="593725"/>
            <a:chOff x="1056" y="3168"/>
            <a:chExt cx="528" cy="374"/>
          </a:xfrm>
        </p:grpSpPr>
        <p:sp>
          <p:nvSpPr>
            <p:cNvPr id="35883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267200"/>
            <a:ext cx="457200" cy="457200"/>
            <a:chOff x="1680" y="3312"/>
            <a:chExt cx="288" cy="288"/>
          </a:xfrm>
        </p:grpSpPr>
        <p:sp>
          <p:nvSpPr>
            <p:cNvPr id="35881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810000" y="42227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685800" y="53340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85800" y="53340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445125"/>
            <a:ext cx="990600" cy="366713"/>
            <a:chOff x="2928" y="3622"/>
            <a:chExt cx="624" cy="231"/>
          </a:xfrm>
        </p:grpSpPr>
        <p:sp>
          <p:nvSpPr>
            <p:cNvPr id="35879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562600"/>
            <a:ext cx="1974850" cy="374650"/>
            <a:chOff x="3696" y="3696"/>
            <a:chExt cx="1244" cy="236"/>
          </a:xfrm>
        </p:grpSpPr>
        <p:sp>
          <p:nvSpPr>
            <p:cNvPr id="35877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655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001010"/>
              </p:ext>
            </p:extLst>
          </p:nvPr>
        </p:nvGraphicFramePr>
        <p:xfrm>
          <a:off x="1447800" y="59817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8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655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17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422525"/>
            <a:ext cx="914400" cy="549275"/>
            <a:chOff x="912" y="1718"/>
            <a:chExt cx="576" cy="346"/>
          </a:xfrm>
        </p:grpSpPr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6" name="AutoShape 48"/>
            <p:cNvCxnSpPr>
              <a:cxnSpLocks noChangeShapeType="1"/>
              <a:stCxn id="35897" idx="0"/>
              <a:endCxn id="35895" idx="1"/>
            </p:cNvCxnSpPr>
            <p:nvPr/>
          </p:nvCxnSpPr>
          <p:spPr bwMode="auto">
            <a:xfrm flipV="1">
              <a:off x="960" y="1728"/>
              <a:ext cx="528" cy="33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500313"/>
            <a:ext cx="914400" cy="811210"/>
            <a:chOff x="2064" y="1611"/>
            <a:chExt cx="576" cy="511"/>
          </a:xfrm>
        </p:grpSpPr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4" name="AutoShape 51"/>
            <p:cNvCxnSpPr>
              <a:cxnSpLocks noChangeShapeType="1"/>
              <a:stCxn id="35891" idx="0"/>
              <a:endCxn id="35893" idx="1"/>
            </p:cNvCxnSpPr>
            <p:nvPr/>
          </p:nvCxnSpPr>
          <p:spPr bwMode="auto">
            <a:xfrm flipV="1">
              <a:off x="2064" y="1611"/>
              <a:ext cx="528" cy="29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1" y="4646613"/>
            <a:ext cx="838201" cy="820735"/>
            <a:chOff x="1056" y="2891"/>
            <a:chExt cx="528" cy="517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5872" name="AutoShape 54"/>
            <p:cNvCxnSpPr>
              <a:cxnSpLocks noChangeShapeType="1"/>
              <a:stCxn id="35883" idx="0"/>
              <a:endCxn id="35881" idx="1"/>
            </p:cNvCxnSpPr>
            <p:nvPr/>
          </p:nvCxnSpPr>
          <p:spPr bwMode="auto">
            <a:xfrm>
              <a:off x="1056" y="2891"/>
              <a:ext cx="528" cy="58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4784725" y="2474913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Arial Narrow" pitchFamily="-8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48038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68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7926C-D5FC-6742-878C-28754CD7370A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 car travels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20.0km due north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followed by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35.0km in a direction 60.0</a:t>
            </a:r>
            <a:r>
              <a:rPr lang="en-US" sz="2200" baseline="30000">
                <a:solidFill>
                  <a:srgbClr val="990000"/>
                </a:solidFill>
                <a:latin typeface="Arial Narrow" pitchFamily="-84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west of north. Find the magnitude and direction of resultant displacement.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6904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905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7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N</a:t>
              </a:r>
            </a:p>
          </p:txBody>
        </p:sp>
        <p:sp>
          <p:nvSpPr>
            <p:cNvPr id="36908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Symbol" pitchFamily="-84" charset="2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36903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pitchFamily="-84" charset="0"/>
              </a:endParaRPr>
            </a:p>
          </p:txBody>
        </p:sp>
        <p:sp>
          <p:nvSpPr>
            <p:cNvPr id="36901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6898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0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19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6895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Arial Narrow" pitchFamily="-84" charset="0"/>
                </a:rPr>
                <a:t>20</a:t>
              </a:r>
            </a:p>
          </p:txBody>
        </p:sp>
        <p:sp>
          <p:nvSpPr>
            <p:cNvPr id="36896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6893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343400" y="4191000"/>
          <a:ext cx="24288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1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199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24288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724400" y="2438400"/>
          <a:ext cx="3884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2" name="Equation" r:id="rId7" imgW="2438280" imgH="279360" progId="Equation.3">
                  <p:embed/>
                </p:oleObj>
              </mc:Choice>
              <mc:Fallback>
                <p:oleObj name="Equation" r:id="rId7" imgW="2438280" imgH="279360" progId="Equation.3">
                  <p:embed/>
                  <p:pic>
                    <p:nvPicPr>
                      <p:cNvPr id="19970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38846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724400" y="2876550"/>
          <a:ext cx="2387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3" name="Equation" r:id="rId9" imgW="1498320" imgH="253800" progId="Equation.3">
                  <p:embed/>
                </p:oleObj>
              </mc:Choice>
              <mc:Fallback>
                <p:oleObj name="Equation" r:id="rId9" imgW="1498320" imgH="253800" progId="Equation.3">
                  <p:embed/>
                  <p:pic>
                    <p:nvPicPr>
                      <p:cNvPr id="1997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76550"/>
                        <a:ext cx="2387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4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1997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24400" y="3733800"/>
          <a:ext cx="2063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5" name="Equation" r:id="rId13" imgW="1295280" imgH="241200" progId="Equation.3">
                  <p:embed/>
                </p:oleObj>
              </mc:Choice>
              <mc:Fallback>
                <p:oleObj name="Equation" r:id="rId13" imgW="1295280" imgH="241200" progId="Equation.3">
                  <p:embed/>
                  <p:pic>
                    <p:nvPicPr>
                      <p:cNvPr id="1997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063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6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199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7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199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6891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Bcos60</a:t>
              </a:r>
              <a:r>
                <a:rPr lang="en-US" sz="2000" baseline="30000">
                  <a:solidFill>
                    <a:srgbClr val="FF0066"/>
                  </a:solidFill>
                  <a:latin typeface="Symbol" pitchFamily="-84" charset="2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6889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899025" y="1952625"/>
          <a:ext cx="2709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78" name="Equation" r:id="rId19" imgW="1701800" imgH="368300" progId="Equation.DSMT4">
                  <p:embed/>
                </p:oleObj>
              </mc:Choice>
              <mc:Fallback>
                <p:oleObj name="Equation" r:id="rId19" imgW="1701800" imgH="368300" progId="Equation.DSMT4">
                  <p:embed/>
                  <p:pic>
                    <p:nvPicPr>
                      <p:cNvPr id="19972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952625"/>
                        <a:ext cx="2709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624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79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D243A-1989-E745-880E-0277019D4C3F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0113"/>
          <a:ext cx="1828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4" name="Equation" r:id="rId3" imgW="952500" imgH="304800" progId="Equation.DSMT4">
                  <p:embed/>
                </p:oleObj>
              </mc:Choice>
              <mc:Fallback>
                <p:oleObj name="Equation" r:id="rId3" imgW="952500" imgH="304800" progId="Equation.DSMT4">
                  <p:embed/>
                  <p:pic>
                    <p:nvPicPr>
                      <p:cNvPr id="2007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0113"/>
                        <a:ext cx="1828800" cy="5857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7927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7928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7925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5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2007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71600" y="4445000"/>
          <a:ext cx="869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6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2007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45000"/>
                        <a:ext cx="869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7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200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8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2007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899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2007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64250" y="5405438"/>
          <a:ext cx="86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0" name="Equation" r:id="rId15" imgW="317500" imgH="368300" progId="Equation.DSMT4">
                  <p:embed/>
                </p:oleObj>
              </mc:Choice>
              <mc:Fallback>
                <p:oleObj name="Equation" r:id="rId15" imgW="317500" imgH="368300" progId="Equation.DSMT4">
                  <p:embed/>
                  <p:pic>
                    <p:nvPicPr>
                      <p:cNvPr id="20074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05438"/>
                        <a:ext cx="8699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73775" y="1849438"/>
          <a:ext cx="10890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1" name="Equation" r:id="rId17" imgW="520700" imgH="368300" progId="Equation.DSMT4">
                  <p:embed/>
                </p:oleObj>
              </mc:Choice>
              <mc:Fallback>
                <p:oleObj name="Equation" r:id="rId17" imgW="520700" imgH="368300" progId="Equation.DSMT4">
                  <p:embed/>
                  <p:pic>
                    <p:nvPicPr>
                      <p:cNvPr id="20074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1849438"/>
                        <a:ext cx="10890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186488" y="2481263"/>
          <a:ext cx="1052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02" name="Equation" r:id="rId19" imgW="495300" imgH="368300" progId="Equation.DSMT4">
                  <p:embed/>
                </p:oleObj>
              </mc:Choice>
              <mc:Fallback>
                <p:oleObj name="Equation" r:id="rId19" imgW="495300" imgH="368300" progId="Equation.DSMT4">
                  <p:embed/>
                  <p:pic>
                    <p:nvPicPr>
                      <p:cNvPr id="20074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81263"/>
                        <a:ext cx="1052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47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89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976E2-77AE-8C40-B6CC-8B7B8F334793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Dimensionless</a:t>
            </a:r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Magnitudes these vectors are exactly 1</a:t>
            </a:r>
          </a:p>
          <a:p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i, j, k </a:t>
            </a:r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85838" y="3933825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79" name="Equation" r:id="rId3" imgW="419100" imgH="279400" progId="Equation.DSMT4">
                  <p:embed/>
                </p:oleObj>
              </mc:Choice>
              <mc:Fallback>
                <p:oleObj name="Equation" r:id="rId3" imgW="419100" imgH="279400" progId="Equation.DSMT4">
                  <p:embed/>
                  <p:pic>
                    <p:nvPicPr>
                      <p:cNvPr id="2017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933825"/>
                        <a:ext cx="9223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54413" y="4876800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0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20173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4876800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974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1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2017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974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/>
        </p:nvGraphicFramePr>
        <p:xfrm>
          <a:off x="5559425" y="4878388"/>
          <a:ext cx="1925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2" name="Equation" r:id="rId9" imgW="825500" imgH="355600" progId="Equation.DSMT4">
                  <p:embed/>
                </p:oleObj>
              </mc:Choice>
              <mc:Fallback>
                <p:oleObj name="Equation" r:id="rId9" imgW="825500" imgH="355600" progId="Equation.DSMT4">
                  <p:embed/>
                  <p:pic>
                    <p:nvPicPr>
                      <p:cNvPr id="2017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878388"/>
                        <a:ext cx="19256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67600" y="48672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3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2017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672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14800" y="50117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4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2017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117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/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5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2017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/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6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2017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/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7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2017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/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88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2017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7119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latin typeface="Arial Narrow" pitchFamily="-84" charset="0"/>
              </a:rPr>
              <a:t>Monday, Feb. 8, 2021</a:t>
            </a:r>
          </a:p>
        </p:txBody>
      </p:sp>
      <p:sp>
        <p:nvSpPr>
          <p:cNvPr id="39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>
                <a:latin typeface="Arial Narrow" pitchFamily="-84" charset="0"/>
              </a:rPr>
              <a:t>PHYS 1443-003, Spring 2021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85F4D-0AC2-B34D-904D-D4346D335D79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9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685800" y="1247775"/>
          <a:ext cx="447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6" name="Equation" r:id="rId3" imgW="279400" imgH="241300" progId="Equation.DSMT4">
                  <p:embed/>
                </p:oleObj>
              </mc:Choice>
              <mc:Fallback>
                <p:oleObj name="Equation" r:id="rId3" imgW="279400" imgH="241300" progId="Equation.DSMT4">
                  <p:embed/>
                  <p:pic>
                    <p:nvPicPr>
                      <p:cNvPr id="2027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47775"/>
                        <a:ext cx="447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7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20275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1001713" y="2174875"/>
          <a:ext cx="5984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8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2027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74875"/>
                        <a:ext cx="5984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69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2027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0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2027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1905000" y="1190625"/>
          <a:ext cx="3276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1" name="Equation" r:id="rId13" imgW="1714500" imgH="368300" progId="Equation.DSMT4">
                  <p:embed/>
                </p:oleObj>
              </mc:Choice>
              <mc:Fallback>
                <p:oleObj name="Equation" r:id="rId13" imgW="1714500" imgH="368300" progId="Equation.DSMT4">
                  <p:embed/>
                  <p:pic>
                    <p:nvPicPr>
                      <p:cNvPr id="2027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90625"/>
                        <a:ext cx="3276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676400" y="1601788"/>
          <a:ext cx="15001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2" name="Equation" r:id="rId15" imgW="876300" imgH="317500" progId="Equation.DSMT4">
                  <p:embed/>
                </p:oleObj>
              </mc:Choice>
              <mc:Fallback>
                <p:oleObj name="Equation" r:id="rId15" imgW="876300" imgH="317500" progId="Equation.DSMT4">
                  <p:embed/>
                  <p:pic>
                    <p:nvPicPr>
                      <p:cNvPr id="2027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1788"/>
                        <a:ext cx="15001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57800" y="2324100"/>
          <a:ext cx="1371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3" name="Equation" r:id="rId17" imgW="673100" imgH="482600" progId="Equation.DSMT4">
                  <p:embed/>
                </p:oleObj>
              </mc:Choice>
              <mc:Fallback>
                <p:oleObj name="Equation" r:id="rId17" imgW="673100" imgH="482600" progId="Equation.DSMT4">
                  <p:embed/>
                  <p:pic>
                    <p:nvPicPr>
                      <p:cNvPr id="2027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24100"/>
                        <a:ext cx="13716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57438"/>
          <a:ext cx="1828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4" name="Equation" r:id="rId19" imgW="1104900" imgH="419100" progId="Equation.DSMT4">
                  <p:embed/>
                </p:oleObj>
              </mc:Choice>
              <mc:Fallback>
                <p:oleObj name="Equation" r:id="rId19" imgW="1104900" imgH="419100" progId="Equation.DSMT4">
                  <p:embed/>
                  <p:pic>
                    <p:nvPicPr>
                      <p:cNvPr id="2027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57438"/>
                        <a:ext cx="1828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50900" y="4911725"/>
          <a:ext cx="2057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5" name="Equation" r:id="rId21" imgW="1054100" imgH="317500" progId="Equation.DSMT4">
                  <p:embed/>
                </p:oleObj>
              </mc:Choice>
              <mc:Fallback>
                <p:oleObj name="Equation" r:id="rId21" imgW="1054100" imgH="317500" progId="Equation.DSMT4">
                  <p:embed/>
                  <p:pic>
                    <p:nvPicPr>
                      <p:cNvPr id="20276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911725"/>
                        <a:ext cx="2057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/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6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2027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85875" y="4316413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7" name="Equation" r:id="rId25" imgW="901700" imgH="254000" progId="Equation.DSMT4">
                  <p:embed/>
                </p:oleObj>
              </mc:Choice>
              <mc:Fallback>
                <p:oleObj name="Equation" r:id="rId25" imgW="901700" imgH="254000" progId="Equation.DSMT4">
                  <p:embed/>
                  <p:pic>
                    <p:nvPicPr>
                      <p:cNvPr id="2027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16413"/>
                        <a:ext cx="1390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03513" y="4344988"/>
          <a:ext cx="51101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8" name="Equation" r:id="rId27" imgW="3187700" imgH="368300" progId="Equation.DSMT4">
                  <p:embed/>
                </p:oleObj>
              </mc:Choice>
              <mc:Fallback>
                <p:oleObj name="Equation" r:id="rId27" imgW="3187700" imgH="368300" progId="Equation.DSMT4">
                  <p:embed/>
                  <p:pic>
                    <p:nvPicPr>
                      <p:cNvPr id="2027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44988"/>
                        <a:ext cx="51101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59138" y="5449888"/>
          <a:ext cx="2813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79" name="Equation" r:id="rId29" imgW="1562100" imgH="368300" progId="Equation.DSMT4">
                  <p:embed/>
                </p:oleObj>
              </mc:Choice>
              <mc:Fallback>
                <p:oleObj name="Equation" r:id="rId29" imgW="1562100" imgH="368300" progId="Equation.DSMT4">
                  <p:embed/>
                  <p:pic>
                    <p:nvPicPr>
                      <p:cNvPr id="20277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449888"/>
                        <a:ext cx="2813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0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2027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09725" y="2174875"/>
          <a:ext cx="2200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1" name="Equation" r:id="rId33" imgW="1117600" imgH="368300" progId="Equation.DSMT4">
                  <p:embed/>
                </p:oleObj>
              </mc:Choice>
              <mc:Fallback>
                <p:oleObj name="Equation" r:id="rId33" imgW="1117600" imgH="368300" progId="Equation.DSMT4">
                  <p:embed/>
                  <p:pic>
                    <p:nvPicPr>
                      <p:cNvPr id="2027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174875"/>
                        <a:ext cx="22002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74775" y="2795588"/>
          <a:ext cx="3121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2" name="Equation" r:id="rId35" imgW="1752600" imgH="266700" progId="Equation.DSMT4">
                  <p:embed/>
                </p:oleObj>
              </mc:Choice>
              <mc:Fallback>
                <p:oleObj name="Equation" r:id="rId35" imgW="1752600" imgH="266700" progId="Equation.DSMT4">
                  <p:embed/>
                  <p:pic>
                    <p:nvPicPr>
                      <p:cNvPr id="2027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795588"/>
                        <a:ext cx="3121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00400" y="16002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3" name="Equation" r:id="rId37" imgW="876300" imgH="317500" progId="Equation.DSMT4">
                  <p:embed/>
                </p:oleObj>
              </mc:Choice>
              <mc:Fallback>
                <p:oleObj name="Equation" r:id="rId37" imgW="876300" imgH="317500" progId="Equation.DSMT4">
                  <p:embed/>
                  <p:pic>
                    <p:nvPicPr>
                      <p:cNvPr id="2027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876800" y="1574800"/>
          <a:ext cx="792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4" name="Equation" r:id="rId39" imgW="419100" imgH="254000" progId="Equation.DSMT4">
                  <p:embed/>
                </p:oleObj>
              </mc:Choice>
              <mc:Fallback>
                <p:oleObj name="Equation" r:id="rId39" imgW="419100" imgH="254000" progId="Equation.DSMT4">
                  <p:embed/>
                  <p:pic>
                    <p:nvPicPr>
                      <p:cNvPr id="2027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7921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802313" y="1562100"/>
          <a:ext cx="11953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5" name="Equation" r:id="rId41" imgW="635000" imgH="317500" progId="Equation.DSMT4">
                  <p:embed/>
                </p:oleObj>
              </mc:Choice>
              <mc:Fallback>
                <p:oleObj name="Equation" r:id="rId41" imgW="635000" imgH="317500" progId="Equation.DSMT4">
                  <p:embed/>
                  <p:pic>
                    <p:nvPicPr>
                      <p:cNvPr id="2027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62100"/>
                        <a:ext cx="11953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1082675" y="1252538"/>
          <a:ext cx="833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6" name="Equation" r:id="rId43" imgW="520700" imgH="241300" progId="Equation.DSMT4">
                  <p:embed/>
                </p:oleObj>
              </mc:Choice>
              <mc:Fallback>
                <p:oleObj name="Equation" r:id="rId43" imgW="520700" imgH="241300" progId="Equation.DSMT4">
                  <p:embed/>
                  <p:pic>
                    <p:nvPicPr>
                      <p:cNvPr id="2027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52538"/>
                        <a:ext cx="833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05113" y="4911725"/>
          <a:ext cx="20843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7" name="Equation" r:id="rId45" imgW="1066800" imgH="317500" progId="Equation.DSMT4">
                  <p:embed/>
                </p:oleObj>
              </mc:Choice>
              <mc:Fallback>
                <p:oleObj name="Equation" r:id="rId45" imgW="1066800" imgH="317500" progId="Equation.DSMT4">
                  <p:embed/>
                  <p:pic>
                    <p:nvPicPr>
                      <p:cNvPr id="2027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911725"/>
                        <a:ext cx="20843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11725" y="4911725"/>
          <a:ext cx="1612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8" name="Equation" r:id="rId47" imgW="825500" imgH="317500" progId="Equation.DSMT4">
                  <p:embed/>
                </p:oleObj>
              </mc:Choice>
              <mc:Fallback>
                <p:oleObj name="Equation" r:id="rId47" imgW="825500" imgH="317500" progId="Equation.DSMT4">
                  <p:embed/>
                  <p:pic>
                    <p:nvPicPr>
                      <p:cNvPr id="2027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4911725"/>
                        <a:ext cx="16129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158038" y="4918075"/>
          <a:ext cx="614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89" name="Equation" r:id="rId49" imgW="355600" imgH="279400" progId="Equation.DSMT4">
                  <p:embed/>
                </p:oleObj>
              </mc:Choice>
              <mc:Fallback>
                <p:oleObj name="Equation" r:id="rId49" imgW="355600" imgH="279400" progId="Equation.DSMT4">
                  <p:embed/>
                  <p:pic>
                    <p:nvPicPr>
                      <p:cNvPr id="20278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18075"/>
                        <a:ext cx="614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729538" y="4918075"/>
          <a:ext cx="1185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590" name="Equation" r:id="rId51" imgW="685800" imgH="279400" progId="Equation.DSMT4">
                  <p:embed/>
                </p:oleObj>
              </mc:Choice>
              <mc:Fallback>
                <p:oleObj name="Equation" r:id="rId51" imgW="685800" imgH="279400" progId="Equation.DSMT4">
                  <p:embed/>
                  <p:pic>
                    <p:nvPicPr>
                      <p:cNvPr id="20278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18075"/>
                        <a:ext cx="1185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1312276523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23081</TotalTime>
  <Words>2142</Words>
  <Application>Microsoft Macintosh PowerPoint</Application>
  <PresentationFormat>On-screen Show (4:3)</PresentationFormat>
  <Paragraphs>332</Paragraphs>
  <Slides>31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Narrow</vt:lpstr>
      <vt:lpstr>Monotype Corsiva</vt:lpstr>
      <vt:lpstr>Symbol</vt:lpstr>
      <vt:lpstr>Times New Roman</vt:lpstr>
      <vt:lpstr>phys1443-spring02</vt:lpstr>
      <vt:lpstr>Equation</vt:lpstr>
      <vt:lpstr>PHYS 1443 – Section 003 Lecture #6</vt:lpstr>
      <vt:lpstr>Announcements</vt:lpstr>
      <vt:lpstr>Reminder: Special Project #2 for Extra Credit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Displacement, Velocity, and Acceleration in 2-dim</vt:lpstr>
      <vt:lpstr>2D Displacement</vt:lpstr>
      <vt:lpstr>2D Average Velocity</vt:lpstr>
      <vt:lpstr>PowerPoint Presentation</vt:lpstr>
      <vt:lpstr>2D Average Acceleration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866</cp:revision>
  <dcterms:created xsi:type="dcterms:W3CDTF">2012-01-19T04:21:20Z</dcterms:created>
  <dcterms:modified xsi:type="dcterms:W3CDTF">2021-02-08T22:08:32Z</dcterms:modified>
</cp:coreProperties>
</file>