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1" r:id="rId2"/>
    <p:sldId id="335" r:id="rId3"/>
    <p:sldId id="583" r:id="rId4"/>
    <p:sldId id="541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66" r:id="rId30"/>
    <p:sldId id="567" r:id="rId31"/>
    <p:sldId id="568" r:id="rId3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660066"/>
    <a:srgbClr val="99FFCC"/>
    <a:srgbClr val="FFFFCC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4660"/>
  </p:normalViewPr>
  <p:slideViewPr>
    <p:cSldViewPr>
      <p:cViewPr varScale="1">
        <p:scale>
          <a:sx n="140" d="100"/>
          <a:sy n="140" d="100"/>
        </p:scale>
        <p:origin x="15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12" Type="http://schemas.openxmlformats.org/officeDocument/2006/relationships/image" Target="../media/image101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11" Type="http://schemas.openxmlformats.org/officeDocument/2006/relationships/image" Target="../media/image100.emf"/><Relationship Id="rId5" Type="http://schemas.openxmlformats.org/officeDocument/2006/relationships/image" Target="../media/image94.emf"/><Relationship Id="rId10" Type="http://schemas.openxmlformats.org/officeDocument/2006/relationships/image" Target="../media/image99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4" Type="http://schemas.openxmlformats.org/officeDocument/2006/relationships/image" Target="../media/image10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4" Type="http://schemas.openxmlformats.org/officeDocument/2006/relationships/image" Target="../media/image111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wmf"/><Relationship Id="rId1" Type="http://schemas.openxmlformats.org/officeDocument/2006/relationships/image" Target="../media/image127.emf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image" Target="../media/image145.emf"/><Relationship Id="rId3" Type="http://schemas.openxmlformats.org/officeDocument/2006/relationships/image" Target="../media/image135.emf"/><Relationship Id="rId7" Type="http://schemas.openxmlformats.org/officeDocument/2006/relationships/image" Target="../media/image139.emf"/><Relationship Id="rId12" Type="http://schemas.openxmlformats.org/officeDocument/2006/relationships/image" Target="../media/image144.emf"/><Relationship Id="rId2" Type="http://schemas.openxmlformats.org/officeDocument/2006/relationships/image" Target="../media/image134.emf"/><Relationship Id="rId1" Type="http://schemas.openxmlformats.org/officeDocument/2006/relationships/image" Target="../media/image133.emf"/><Relationship Id="rId6" Type="http://schemas.openxmlformats.org/officeDocument/2006/relationships/image" Target="../media/image138.emf"/><Relationship Id="rId11" Type="http://schemas.openxmlformats.org/officeDocument/2006/relationships/image" Target="../media/image143.emf"/><Relationship Id="rId5" Type="http://schemas.openxmlformats.org/officeDocument/2006/relationships/image" Target="../media/image137.emf"/><Relationship Id="rId10" Type="http://schemas.openxmlformats.org/officeDocument/2006/relationships/image" Target="../media/image142.emf"/><Relationship Id="rId4" Type="http://schemas.openxmlformats.org/officeDocument/2006/relationships/image" Target="../media/image136.wmf"/><Relationship Id="rId9" Type="http://schemas.openxmlformats.org/officeDocument/2006/relationships/image" Target="../media/image141.emf"/><Relationship Id="rId14" Type="http://schemas.openxmlformats.org/officeDocument/2006/relationships/image" Target="../media/image146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13" Type="http://schemas.openxmlformats.org/officeDocument/2006/relationships/image" Target="../media/image160.emf"/><Relationship Id="rId3" Type="http://schemas.openxmlformats.org/officeDocument/2006/relationships/image" Target="../media/image150.emf"/><Relationship Id="rId7" Type="http://schemas.openxmlformats.org/officeDocument/2006/relationships/image" Target="../media/image154.emf"/><Relationship Id="rId12" Type="http://schemas.openxmlformats.org/officeDocument/2006/relationships/image" Target="../media/image159.w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Relationship Id="rId6" Type="http://schemas.openxmlformats.org/officeDocument/2006/relationships/image" Target="../media/image153.wmf"/><Relationship Id="rId11" Type="http://schemas.openxmlformats.org/officeDocument/2006/relationships/image" Target="../media/image158.wmf"/><Relationship Id="rId5" Type="http://schemas.openxmlformats.org/officeDocument/2006/relationships/image" Target="../media/image152.wmf"/><Relationship Id="rId15" Type="http://schemas.openxmlformats.org/officeDocument/2006/relationships/image" Target="../media/image162.emf"/><Relationship Id="rId10" Type="http://schemas.openxmlformats.org/officeDocument/2006/relationships/image" Target="../media/image157.emf"/><Relationship Id="rId4" Type="http://schemas.openxmlformats.org/officeDocument/2006/relationships/image" Target="../media/image151.emf"/><Relationship Id="rId9" Type="http://schemas.openxmlformats.org/officeDocument/2006/relationships/image" Target="../media/image156.emf"/><Relationship Id="rId14" Type="http://schemas.openxmlformats.org/officeDocument/2006/relationships/image" Target="../media/image161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image" Target="../media/image174.wmf"/><Relationship Id="rId3" Type="http://schemas.openxmlformats.org/officeDocument/2006/relationships/image" Target="../media/image164.wmf"/><Relationship Id="rId7" Type="http://schemas.openxmlformats.org/officeDocument/2006/relationships/image" Target="../media/image168.emf"/><Relationship Id="rId12" Type="http://schemas.openxmlformats.org/officeDocument/2006/relationships/image" Target="../media/image173.emf"/><Relationship Id="rId2" Type="http://schemas.openxmlformats.org/officeDocument/2006/relationships/image" Target="../media/image163.wmf"/><Relationship Id="rId1" Type="http://schemas.openxmlformats.org/officeDocument/2006/relationships/image" Target="../media/image149.emf"/><Relationship Id="rId6" Type="http://schemas.openxmlformats.org/officeDocument/2006/relationships/image" Target="../media/image167.wmf"/><Relationship Id="rId11" Type="http://schemas.openxmlformats.org/officeDocument/2006/relationships/image" Target="../media/image172.emf"/><Relationship Id="rId5" Type="http://schemas.openxmlformats.org/officeDocument/2006/relationships/image" Target="../media/image166.wmf"/><Relationship Id="rId15" Type="http://schemas.openxmlformats.org/officeDocument/2006/relationships/image" Target="../media/image176.emf"/><Relationship Id="rId10" Type="http://schemas.openxmlformats.org/officeDocument/2006/relationships/image" Target="../media/image171.emf"/><Relationship Id="rId4" Type="http://schemas.openxmlformats.org/officeDocument/2006/relationships/image" Target="../media/image165.emf"/><Relationship Id="rId9" Type="http://schemas.openxmlformats.org/officeDocument/2006/relationships/image" Target="../media/image170.emf"/><Relationship Id="rId14" Type="http://schemas.openxmlformats.org/officeDocument/2006/relationships/image" Target="../media/image17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image" Target="../media/image189.wmf"/><Relationship Id="rId18" Type="http://schemas.openxmlformats.org/officeDocument/2006/relationships/image" Target="../media/image194.emf"/><Relationship Id="rId3" Type="http://schemas.openxmlformats.org/officeDocument/2006/relationships/image" Target="../media/image179.emf"/><Relationship Id="rId21" Type="http://schemas.openxmlformats.org/officeDocument/2006/relationships/image" Target="../media/image197.emf"/><Relationship Id="rId7" Type="http://schemas.openxmlformats.org/officeDocument/2006/relationships/image" Target="../media/image183.wmf"/><Relationship Id="rId12" Type="http://schemas.openxmlformats.org/officeDocument/2006/relationships/image" Target="../media/image188.wmf"/><Relationship Id="rId17" Type="http://schemas.openxmlformats.org/officeDocument/2006/relationships/image" Target="../media/image193.emf"/><Relationship Id="rId2" Type="http://schemas.openxmlformats.org/officeDocument/2006/relationships/image" Target="../media/image178.emf"/><Relationship Id="rId16" Type="http://schemas.openxmlformats.org/officeDocument/2006/relationships/image" Target="../media/image192.emf"/><Relationship Id="rId20" Type="http://schemas.openxmlformats.org/officeDocument/2006/relationships/image" Target="../media/image196.e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11" Type="http://schemas.openxmlformats.org/officeDocument/2006/relationships/image" Target="../media/image187.wmf"/><Relationship Id="rId24" Type="http://schemas.openxmlformats.org/officeDocument/2006/relationships/image" Target="../media/image200.wmf"/><Relationship Id="rId5" Type="http://schemas.openxmlformats.org/officeDocument/2006/relationships/image" Target="../media/image181.wmf"/><Relationship Id="rId15" Type="http://schemas.openxmlformats.org/officeDocument/2006/relationships/image" Target="../media/image191.emf"/><Relationship Id="rId23" Type="http://schemas.openxmlformats.org/officeDocument/2006/relationships/image" Target="../media/image199.emf"/><Relationship Id="rId10" Type="http://schemas.openxmlformats.org/officeDocument/2006/relationships/image" Target="../media/image186.wmf"/><Relationship Id="rId19" Type="http://schemas.openxmlformats.org/officeDocument/2006/relationships/image" Target="../media/image195.emf"/><Relationship Id="rId4" Type="http://schemas.openxmlformats.org/officeDocument/2006/relationships/image" Target="../media/image180.emf"/><Relationship Id="rId9" Type="http://schemas.openxmlformats.org/officeDocument/2006/relationships/image" Target="../media/image185.wmf"/><Relationship Id="rId14" Type="http://schemas.openxmlformats.org/officeDocument/2006/relationships/image" Target="../media/image190.wmf"/><Relationship Id="rId22" Type="http://schemas.openxmlformats.org/officeDocument/2006/relationships/image" Target="../media/image198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13.wmf"/><Relationship Id="rId18" Type="http://schemas.openxmlformats.org/officeDocument/2006/relationships/image" Target="../media/image218.emf"/><Relationship Id="rId3" Type="http://schemas.openxmlformats.org/officeDocument/2006/relationships/image" Target="../media/image203.emf"/><Relationship Id="rId7" Type="http://schemas.openxmlformats.org/officeDocument/2006/relationships/image" Target="../media/image207.wmf"/><Relationship Id="rId12" Type="http://schemas.openxmlformats.org/officeDocument/2006/relationships/image" Target="../media/image212.wmf"/><Relationship Id="rId17" Type="http://schemas.openxmlformats.org/officeDocument/2006/relationships/image" Target="../media/image217.emf"/><Relationship Id="rId2" Type="http://schemas.openxmlformats.org/officeDocument/2006/relationships/image" Target="../media/image202.wmf"/><Relationship Id="rId16" Type="http://schemas.openxmlformats.org/officeDocument/2006/relationships/image" Target="../media/image216.emf"/><Relationship Id="rId1" Type="http://schemas.openxmlformats.org/officeDocument/2006/relationships/image" Target="../media/image201.wmf"/><Relationship Id="rId6" Type="http://schemas.openxmlformats.org/officeDocument/2006/relationships/image" Target="../media/image206.wmf"/><Relationship Id="rId11" Type="http://schemas.openxmlformats.org/officeDocument/2006/relationships/image" Target="../media/image211.wmf"/><Relationship Id="rId5" Type="http://schemas.openxmlformats.org/officeDocument/2006/relationships/image" Target="../media/image205.wmf"/><Relationship Id="rId15" Type="http://schemas.openxmlformats.org/officeDocument/2006/relationships/image" Target="../media/image215.wmf"/><Relationship Id="rId10" Type="http://schemas.openxmlformats.org/officeDocument/2006/relationships/image" Target="../media/image210.wmf"/><Relationship Id="rId19" Type="http://schemas.openxmlformats.org/officeDocument/2006/relationships/image" Target="../media/image219.emf"/><Relationship Id="rId4" Type="http://schemas.openxmlformats.org/officeDocument/2006/relationships/image" Target="../media/image204.wmf"/><Relationship Id="rId9" Type="http://schemas.openxmlformats.org/officeDocument/2006/relationships/image" Target="../media/image209.wmf"/><Relationship Id="rId14" Type="http://schemas.openxmlformats.org/officeDocument/2006/relationships/image" Target="../media/image2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Relationship Id="rId9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w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w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18" Type="http://schemas.openxmlformats.org/officeDocument/2006/relationships/image" Target="../media/image46.emf"/><Relationship Id="rId3" Type="http://schemas.openxmlformats.org/officeDocument/2006/relationships/image" Target="../media/image31.emf"/><Relationship Id="rId21" Type="http://schemas.openxmlformats.org/officeDocument/2006/relationships/image" Target="../media/image49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17" Type="http://schemas.openxmlformats.org/officeDocument/2006/relationships/image" Target="../media/image45.emf"/><Relationship Id="rId25" Type="http://schemas.openxmlformats.org/officeDocument/2006/relationships/image" Target="../media/image53.emf"/><Relationship Id="rId2" Type="http://schemas.openxmlformats.org/officeDocument/2006/relationships/image" Target="../media/image30.emf"/><Relationship Id="rId16" Type="http://schemas.openxmlformats.org/officeDocument/2006/relationships/image" Target="../media/image44.emf"/><Relationship Id="rId20" Type="http://schemas.openxmlformats.org/officeDocument/2006/relationships/image" Target="../media/image48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24" Type="http://schemas.openxmlformats.org/officeDocument/2006/relationships/image" Target="../media/image52.emf"/><Relationship Id="rId5" Type="http://schemas.openxmlformats.org/officeDocument/2006/relationships/image" Target="../media/image33.emf"/><Relationship Id="rId15" Type="http://schemas.openxmlformats.org/officeDocument/2006/relationships/image" Target="../media/image43.emf"/><Relationship Id="rId23" Type="http://schemas.openxmlformats.org/officeDocument/2006/relationships/image" Target="../media/image51.emf"/><Relationship Id="rId10" Type="http://schemas.openxmlformats.org/officeDocument/2006/relationships/image" Target="../media/image38.emf"/><Relationship Id="rId19" Type="http://schemas.openxmlformats.org/officeDocument/2006/relationships/image" Target="../media/image47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Relationship Id="rId22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66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12" Type="http://schemas.openxmlformats.org/officeDocument/2006/relationships/image" Target="../media/image65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Relationship Id="rId14" Type="http://schemas.openxmlformats.org/officeDocument/2006/relationships/image" Target="../media/image6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5D77C-3353-724F-8B57-A6B09D5E5A1A}" type="slidenum">
              <a:rPr lang="en-US">
                <a:latin typeface="Times New Roman" pitchFamily="-84" charset="0"/>
              </a:rPr>
              <a:pPr/>
              <a:t>11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34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9F94C-666F-A24B-AFEB-13684379BA48}" type="slidenum">
              <a:rPr lang="en-US">
                <a:latin typeface="Times New Roman" pitchFamily="-84" charset="0"/>
              </a:rPr>
              <a:pPr/>
              <a:t>20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10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AEAFD-9BFA-4D45-96DD-785AF5C6AB05}" type="slidenum">
              <a:rPr lang="en-US">
                <a:latin typeface="Times New Roman" pitchFamily="-84" charset="0"/>
              </a:rPr>
              <a:pPr/>
              <a:t>21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08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130A9-D5F1-2D41-8E58-B0042C92D41F}" type="slidenum">
              <a:rPr lang="en-US">
                <a:latin typeface="Times New Roman" pitchFamily="-84" charset="0"/>
              </a:rPr>
              <a:pPr/>
              <a:t>23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95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030B9-341D-4649-B034-077C17F6320B}" type="slidenum">
              <a:rPr lang="en-US">
                <a:latin typeface="Times New Roman" pitchFamily="-84" charset="0"/>
              </a:rPr>
              <a:pPr/>
              <a:t>24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84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8A6B3-7947-DB49-B615-0463A6C65EE7}" type="slidenum">
              <a:rPr lang="en-US">
                <a:latin typeface="Times New Roman" pitchFamily="-84" charset="0"/>
              </a:rPr>
              <a:pPr/>
              <a:t>25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236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E0A54-DAC4-4247-B9BF-07C11161956F}" type="slidenum">
              <a:rPr lang="en-US">
                <a:latin typeface="Times New Roman" pitchFamily="-84" charset="0"/>
              </a:rPr>
              <a:pPr/>
              <a:t>26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323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6108C-12E0-A04A-A208-AC21E64E7BD7}" type="slidenum">
              <a:rPr lang="en-US">
                <a:latin typeface="Times New Roman" pitchFamily="-84" charset="0"/>
              </a:rPr>
              <a:pPr/>
              <a:t>27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22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47170-A1F0-A74B-AC3B-AE6650E7CDDF}" type="slidenum">
              <a:rPr lang="en-US">
                <a:latin typeface="Times New Roman" pitchFamily="-84" charset="0"/>
              </a:rPr>
              <a:pPr/>
              <a:t>12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35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65B2F-50D2-2A4A-84DF-F7C47FC085A9}" type="slidenum">
              <a:rPr lang="en-US">
                <a:latin typeface="Times New Roman" pitchFamily="-84" charset="0"/>
              </a:rPr>
              <a:pPr/>
              <a:t>13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36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E4C03-8EDB-1D43-9774-9CE7CE4999C4}" type="slidenum">
              <a:rPr lang="en-US">
                <a:latin typeface="Times New Roman" pitchFamily="-84" charset="0"/>
              </a:rPr>
              <a:pPr/>
              <a:t>14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95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76194-EA91-CA43-B782-43C8E94A1E1C}" type="slidenum">
              <a:rPr lang="en-US" smtClean="0">
                <a:latin typeface="Times New Roman" pitchFamily="-84" charset="0"/>
              </a:rPr>
              <a:pPr/>
              <a:t>15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7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320AC-F8EF-7E4D-B849-7BA7D630EAE2}" type="slidenum">
              <a:rPr lang="en-US">
                <a:latin typeface="Times New Roman" pitchFamily="-84" charset="0"/>
              </a:rPr>
              <a:pPr/>
              <a:t>16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27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0B434-711F-F84F-93FC-E7FDBC07A8AF}" type="slidenum">
              <a:rPr lang="en-US">
                <a:latin typeface="Times New Roman" pitchFamily="-84" charset="0"/>
              </a:rPr>
              <a:pPr/>
              <a:t>17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1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3F13E-D4C4-6C45-8E4F-BB863F1C9D81}" type="slidenum">
              <a:rPr lang="en-US">
                <a:latin typeface="Times New Roman" pitchFamily="-84" charset="0"/>
              </a:rPr>
              <a:pPr/>
              <a:t>18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24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C213F-BD0F-4449-AF19-12C4D5F694BA}" type="slidenum">
              <a:rPr lang="en-US">
                <a:latin typeface="Times New Roman" pitchFamily="-84" charset="0"/>
              </a:rPr>
              <a:pPr/>
              <a:t>19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5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9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0E2A-AF8B-B847-AB2C-FCDC59C5A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2A71-1F8E-9E40-AB54-693B14EE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  <p:sldLayoutId id="2147483690" r:id="rId14"/>
    <p:sldLayoutId id="2147483691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0.emf"/><Relationship Id="rId26" Type="http://schemas.openxmlformats.org/officeDocument/2006/relationships/image" Target="../media/image64.e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57.e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emf"/><Relationship Id="rId20" Type="http://schemas.openxmlformats.org/officeDocument/2006/relationships/image" Target="../media/image61.emf"/><Relationship Id="rId29" Type="http://schemas.openxmlformats.org/officeDocument/2006/relationships/oleObject" Target="../embeddings/oleObject6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63.emf"/><Relationship Id="rId32" Type="http://schemas.openxmlformats.org/officeDocument/2006/relationships/image" Target="../media/image67.e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65.emf"/><Relationship Id="rId10" Type="http://schemas.openxmlformats.org/officeDocument/2006/relationships/oleObject" Target="../embeddings/oleObject59.bin"/><Relationship Id="rId19" Type="http://schemas.openxmlformats.org/officeDocument/2006/relationships/oleObject" Target="../embeddings/oleObject64.bin"/><Relationship Id="rId31" Type="http://schemas.openxmlformats.org/officeDocument/2006/relationships/oleObject" Target="../embeddings/oleObject70.bin"/><Relationship Id="rId4" Type="http://schemas.openxmlformats.org/officeDocument/2006/relationships/image" Target="../media/image54.emf"/><Relationship Id="rId9" Type="http://schemas.openxmlformats.org/officeDocument/2006/relationships/image" Target="../media/image56.emf"/><Relationship Id="rId14" Type="http://schemas.openxmlformats.org/officeDocument/2006/relationships/image" Target="../media/image58.emf"/><Relationship Id="rId22" Type="http://schemas.openxmlformats.org/officeDocument/2006/relationships/image" Target="../media/image62.e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6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7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3.jpeg"/><Relationship Id="rId11" Type="http://schemas.openxmlformats.org/officeDocument/2006/relationships/oleObject" Target="../embeddings/oleObject74.bin"/><Relationship Id="rId5" Type="http://schemas.openxmlformats.org/officeDocument/2006/relationships/image" Target="../media/image68.emf"/><Relationship Id="rId10" Type="http://schemas.openxmlformats.org/officeDocument/2006/relationships/image" Target="../media/image70.emf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oleObject" Target="../embeddings/oleObject8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jpeg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74.emf"/><Relationship Id="rId10" Type="http://schemas.openxmlformats.org/officeDocument/2006/relationships/image" Target="../media/image76.emf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3.jpeg"/><Relationship Id="rId9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6.emf"/><Relationship Id="rId18" Type="http://schemas.openxmlformats.org/officeDocument/2006/relationships/oleObject" Target="../embeddings/oleObject9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3.e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8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5.emf"/><Relationship Id="rId5" Type="http://schemas.openxmlformats.org/officeDocument/2006/relationships/image" Target="../media/image82.emf"/><Relationship Id="rId15" Type="http://schemas.openxmlformats.org/officeDocument/2006/relationships/image" Target="../media/image87.e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89.e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4.emf"/><Relationship Id="rId14" Type="http://schemas.openxmlformats.org/officeDocument/2006/relationships/oleObject" Target="../embeddings/oleObject8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94.emf"/><Relationship Id="rId18" Type="http://schemas.openxmlformats.org/officeDocument/2006/relationships/oleObject" Target="../embeddings/oleObject98.bin"/><Relationship Id="rId26" Type="http://schemas.openxmlformats.org/officeDocument/2006/relationships/oleObject" Target="../embeddings/oleObject102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98.emf"/><Relationship Id="rId7" Type="http://schemas.openxmlformats.org/officeDocument/2006/relationships/image" Target="../media/image91.e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96.emf"/><Relationship Id="rId25" Type="http://schemas.openxmlformats.org/officeDocument/2006/relationships/image" Target="../media/image100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93.emf"/><Relationship Id="rId24" Type="http://schemas.openxmlformats.org/officeDocument/2006/relationships/oleObject" Target="../embeddings/oleObject101.bin"/><Relationship Id="rId5" Type="http://schemas.openxmlformats.org/officeDocument/2006/relationships/image" Target="../media/image90.emf"/><Relationship Id="rId15" Type="http://schemas.openxmlformats.org/officeDocument/2006/relationships/image" Target="../media/image95.emf"/><Relationship Id="rId23" Type="http://schemas.openxmlformats.org/officeDocument/2006/relationships/image" Target="../media/image99.e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97.e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92.emf"/><Relationship Id="rId14" Type="http://schemas.openxmlformats.org/officeDocument/2006/relationships/oleObject" Target="../embeddings/oleObject96.bin"/><Relationship Id="rId22" Type="http://schemas.openxmlformats.org/officeDocument/2006/relationships/oleObject" Target="../embeddings/oleObject100.bin"/><Relationship Id="rId27" Type="http://schemas.openxmlformats.org/officeDocument/2006/relationships/image" Target="../media/image10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0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3.e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05.emf"/><Relationship Id="rId4" Type="http://schemas.openxmlformats.org/officeDocument/2006/relationships/image" Target="../media/image107.png"/><Relationship Id="rId9" Type="http://schemas.openxmlformats.org/officeDocument/2006/relationships/oleObject" Target="../embeddings/oleObject10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8.e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10.emf"/><Relationship Id="rId4" Type="http://schemas.openxmlformats.org/officeDocument/2006/relationships/image" Target="../media/image112.png"/><Relationship Id="rId9" Type="http://schemas.openxmlformats.org/officeDocument/2006/relationships/oleObject" Target="../embeddings/oleObject10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png"/><Relationship Id="rId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7.emf"/><Relationship Id="rId18" Type="http://schemas.openxmlformats.org/officeDocument/2006/relationships/oleObject" Target="../embeddings/oleObject1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4.e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19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6.emf"/><Relationship Id="rId5" Type="http://schemas.openxmlformats.org/officeDocument/2006/relationships/image" Target="../media/image113.emf"/><Relationship Id="rId15" Type="http://schemas.openxmlformats.org/officeDocument/2006/relationships/image" Target="../media/image118.emf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20.e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5.emf"/><Relationship Id="rId14" Type="http://schemas.openxmlformats.org/officeDocument/2006/relationships/oleObject" Target="../embeddings/oleObject1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25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2.e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24.emf"/><Relationship Id="rId5" Type="http://schemas.openxmlformats.org/officeDocument/2006/relationships/image" Target="../media/image121.emf"/><Relationship Id="rId15" Type="http://schemas.openxmlformats.org/officeDocument/2006/relationships/image" Target="../media/image126.e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23.emf"/><Relationship Id="rId14" Type="http://schemas.openxmlformats.org/officeDocument/2006/relationships/oleObject" Target="../embeddings/oleObject12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31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1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30.emf"/><Relationship Id="rId5" Type="http://schemas.openxmlformats.org/officeDocument/2006/relationships/image" Target="../media/image127.emf"/><Relationship Id="rId15" Type="http://schemas.openxmlformats.org/officeDocument/2006/relationships/image" Target="../media/image132.e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29.emf"/><Relationship Id="rId14" Type="http://schemas.openxmlformats.org/officeDocument/2006/relationships/oleObject" Target="../embeddings/oleObject13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37.emf"/><Relationship Id="rId18" Type="http://schemas.openxmlformats.org/officeDocument/2006/relationships/oleObject" Target="../embeddings/oleObject138.bin"/><Relationship Id="rId26" Type="http://schemas.openxmlformats.org/officeDocument/2006/relationships/oleObject" Target="../embeddings/oleObject142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41.emf"/><Relationship Id="rId7" Type="http://schemas.openxmlformats.org/officeDocument/2006/relationships/image" Target="../media/image134.emf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139.emf"/><Relationship Id="rId25" Type="http://schemas.openxmlformats.org/officeDocument/2006/relationships/image" Target="../media/image14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7.bin"/><Relationship Id="rId20" Type="http://schemas.openxmlformats.org/officeDocument/2006/relationships/oleObject" Target="../embeddings/oleObject139.bin"/><Relationship Id="rId29" Type="http://schemas.openxmlformats.org/officeDocument/2006/relationships/image" Target="../media/image145.e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36.wmf"/><Relationship Id="rId24" Type="http://schemas.openxmlformats.org/officeDocument/2006/relationships/oleObject" Target="../embeddings/oleObject141.bin"/><Relationship Id="rId5" Type="http://schemas.openxmlformats.org/officeDocument/2006/relationships/image" Target="../media/image133.emf"/><Relationship Id="rId15" Type="http://schemas.openxmlformats.org/officeDocument/2006/relationships/image" Target="../media/image138.emf"/><Relationship Id="rId23" Type="http://schemas.openxmlformats.org/officeDocument/2006/relationships/image" Target="../media/image142.emf"/><Relationship Id="rId28" Type="http://schemas.openxmlformats.org/officeDocument/2006/relationships/oleObject" Target="../embeddings/oleObject143.bin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140.emf"/><Relationship Id="rId31" Type="http://schemas.openxmlformats.org/officeDocument/2006/relationships/image" Target="../media/image146.e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35.emf"/><Relationship Id="rId14" Type="http://schemas.openxmlformats.org/officeDocument/2006/relationships/oleObject" Target="../embeddings/oleObject136.bin"/><Relationship Id="rId22" Type="http://schemas.openxmlformats.org/officeDocument/2006/relationships/oleObject" Target="../embeddings/oleObject140.bin"/><Relationship Id="rId27" Type="http://schemas.openxmlformats.org/officeDocument/2006/relationships/image" Target="../media/image144.emf"/><Relationship Id="rId30" Type="http://schemas.openxmlformats.org/officeDocument/2006/relationships/oleObject" Target="../embeddings/oleObject14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0.bin"/><Relationship Id="rId18" Type="http://schemas.openxmlformats.org/officeDocument/2006/relationships/oleObject" Target="../embeddings/oleObject153.bin"/><Relationship Id="rId26" Type="http://schemas.openxmlformats.org/officeDocument/2006/relationships/oleObject" Target="../embeddings/oleObject157.bin"/><Relationship Id="rId3" Type="http://schemas.openxmlformats.org/officeDocument/2006/relationships/oleObject" Target="../embeddings/oleObject145.bin"/><Relationship Id="rId21" Type="http://schemas.openxmlformats.org/officeDocument/2006/relationships/image" Target="../media/image156.emf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52.wmf"/><Relationship Id="rId17" Type="http://schemas.openxmlformats.org/officeDocument/2006/relationships/image" Target="../media/image154.emf"/><Relationship Id="rId25" Type="http://schemas.openxmlformats.org/officeDocument/2006/relationships/image" Target="../media/image158.wmf"/><Relationship Id="rId33" Type="http://schemas.openxmlformats.org/officeDocument/2006/relationships/image" Target="../media/image16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4.bin"/><Relationship Id="rId29" Type="http://schemas.openxmlformats.org/officeDocument/2006/relationships/image" Target="../media/image160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9.emf"/><Relationship Id="rId11" Type="http://schemas.openxmlformats.org/officeDocument/2006/relationships/oleObject" Target="../embeddings/oleObject149.bin"/><Relationship Id="rId24" Type="http://schemas.openxmlformats.org/officeDocument/2006/relationships/oleObject" Target="../embeddings/oleObject156.bin"/><Relationship Id="rId32" Type="http://schemas.openxmlformats.org/officeDocument/2006/relationships/oleObject" Target="../embeddings/oleObject160.bin"/><Relationship Id="rId5" Type="http://schemas.openxmlformats.org/officeDocument/2006/relationships/oleObject" Target="../embeddings/oleObject146.bin"/><Relationship Id="rId15" Type="http://schemas.openxmlformats.org/officeDocument/2006/relationships/image" Target="../media/image153.wmf"/><Relationship Id="rId23" Type="http://schemas.openxmlformats.org/officeDocument/2006/relationships/image" Target="../media/image157.emf"/><Relationship Id="rId28" Type="http://schemas.openxmlformats.org/officeDocument/2006/relationships/oleObject" Target="../embeddings/oleObject158.bin"/><Relationship Id="rId10" Type="http://schemas.openxmlformats.org/officeDocument/2006/relationships/image" Target="../media/image151.emf"/><Relationship Id="rId19" Type="http://schemas.openxmlformats.org/officeDocument/2006/relationships/image" Target="../media/image155.emf"/><Relationship Id="rId31" Type="http://schemas.openxmlformats.org/officeDocument/2006/relationships/image" Target="../media/image161.emf"/><Relationship Id="rId4" Type="http://schemas.openxmlformats.org/officeDocument/2006/relationships/image" Target="../media/image148.emf"/><Relationship Id="rId9" Type="http://schemas.openxmlformats.org/officeDocument/2006/relationships/oleObject" Target="../embeddings/oleObject148.bin"/><Relationship Id="rId14" Type="http://schemas.openxmlformats.org/officeDocument/2006/relationships/oleObject" Target="../embeddings/oleObject151.bin"/><Relationship Id="rId22" Type="http://schemas.openxmlformats.org/officeDocument/2006/relationships/oleObject" Target="../embeddings/oleObject155.bin"/><Relationship Id="rId27" Type="http://schemas.openxmlformats.org/officeDocument/2006/relationships/image" Target="../media/image159.wmf"/><Relationship Id="rId30" Type="http://schemas.openxmlformats.org/officeDocument/2006/relationships/oleObject" Target="../embeddings/oleObject159.bin"/><Relationship Id="rId8" Type="http://schemas.openxmlformats.org/officeDocument/2006/relationships/image" Target="../media/image15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169.emf"/><Relationship Id="rId26" Type="http://schemas.openxmlformats.org/officeDocument/2006/relationships/image" Target="../media/image173.emf"/><Relationship Id="rId3" Type="http://schemas.openxmlformats.org/officeDocument/2006/relationships/oleObject" Target="../embeddings/oleObject161.bin"/><Relationship Id="rId21" Type="http://schemas.openxmlformats.org/officeDocument/2006/relationships/oleObject" Target="../embeddings/oleObject170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168.bin"/><Relationship Id="rId25" Type="http://schemas.openxmlformats.org/officeDocument/2006/relationships/oleObject" Target="../embeddings/oleObject17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68.emf"/><Relationship Id="rId20" Type="http://schemas.openxmlformats.org/officeDocument/2006/relationships/image" Target="../media/image170.emf"/><Relationship Id="rId29" Type="http://schemas.openxmlformats.org/officeDocument/2006/relationships/oleObject" Target="../embeddings/oleObject174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165.bin"/><Relationship Id="rId24" Type="http://schemas.openxmlformats.org/officeDocument/2006/relationships/image" Target="../media/image172.emf"/><Relationship Id="rId32" Type="http://schemas.openxmlformats.org/officeDocument/2006/relationships/image" Target="../media/image176.emf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23" Type="http://schemas.openxmlformats.org/officeDocument/2006/relationships/oleObject" Target="../embeddings/oleObject171.bin"/><Relationship Id="rId28" Type="http://schemas.openxmlformats.org/officeDocument/2006/relationships/image" Target="../media/image174.wmf"/><Relationship Id="rId10" Type="http://schemas.openxmlformats.org/officeDocument/2006/relationships/image" Target="../media/image165.emf"/><Relationship Id="rId19" Type="http://schemas.openxmlformats.org/officeDocument/2006/relationships/oleObject" Target="../embeddings/oleObject169.bin"/><Relationship Id="rId31" Type="http://schemas.openxmlformats.org/officeDocument/2006/relationships/oleObject" Target="../embeddings/oleObject175.bin"/><Relationship Id="rId4" Type="http://schemas.openxmlformats.org/officeDocument/2006/relationships/image" Target="../media/image149.e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67.wmf"/><Relationship Id="rId22" Type="http://schemas.openxmlformats.org/officeDocument/2006/relationships/image" Target="../media/image171.emf"/><Relationship Id="rId27" Type="http://schemas.openxmlformats.org/officeDocument/2006/relationships/oleObject" Target="../embeddings/oleObject173.bin"/><Relationship Id="rId30" Type="http://schemas.openxmlformats.org/officeDocument/2006/relationships/image" Target="../media/image17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1.bin"/><Relationship Id="rId18" Type="http://schemas.openxmlformats.org/officeDocument/2006/relationships/image" Target="../media/image184.wmf"/><Relationship Id="rId26" Type="http://schemas.openxmlformats.org/officeDocument/2006/relationships/image" Target="../media/image188.wmf"/><Relationship Id="rId39" Type="http://schemas.openxmlformats.org/officeDocument/2006/relationships/oleObject" Target="../embeddings/oleObject194.bin"/><Relationship Id="rId21" Type="http://schemas.openxmlformats.org/officeDocument/2006/relationships/oleObject" Target="../embeddings/oleObject185.bin"/><Relationship Id="rId34" Type="http://schemas.openxmlformats.org/officeDocument/2006/relationships/image" Target="../media/image192.emf"/><Relationship Id="rId42" Type="http://schemas.openxmlformats.org/officeDocument/2006/relationships/image" Target="../media/image196.emf"/><Relationship Id="rId47" Type="http://schemas.openxmlformats.org/officeDocument/2006/relationships/oleObject" Target="../embeddings/oleObject198.bin"/><Relationship Id="rId50" Type="http://schemas.openxmlformats.org/officeDocument/2006/relationships/image" Target="../media/image200.wmf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3.wmf"/><Relationship Id="rId29" Type="http://schemas.openxmlformats.org/officeDocument/2006/relationships/oleObject" Target="../embeddings/oleObject189.bin"/><Relationship Id="rId11" Type="http://schemas.openxmlformats.org/officeDocument/2006/relationships/oleObject" Target="../embeddings/oleObject180.bin"/><Relationship Id="rId24" Type="http://schemas.openxmlformats.org/officeDocument/2006/relationships/image" Target="../media/image187.wmf"/><Relationship Id="rId32" Type="http://schemas.openxmlformats.org/officeDocument/2006/relationships/image" Target="../media/image191.emf"/><Relationship Id="rId37" Type="http://schemas.openxmlformats.org/officeDocument/2006/relationships/oleObject" Target="../embeddings/oleObject193.bin"/><Relationship Id="rId40" Type="http://schemas.openxmlformats.org/officeDocument/2006/relationships/image" Target="../media/image195.emf"/><Relationship Id="rId45" Type="http://schemas.openxmlformats.org/officeDocument/2006/relationships/oleObject" Target="../embeddings/oleObject197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2.bin"/><Relationship Id="rId23" Type="http://schemas.openxmlformats.org/officeDocument/2006/relationships/oleObject" Target="../embeddings/oleObject186.bin"/><Relationship Id="rId28" Type="http://schemas.openxmlformats.org/officeDocument/2006/relationships/image" Target="../media/image189.wmf"/><Relationship Id="rId36" Type="http://schemas.openxmlformats.org/officeDocument/2006/relationships/image" Target="../media/image193.emf"/><Relationship Id="rId49" Type="http://schemas.openxmlformats.org/officeDocument/2006/relationships/oleObject" Target="../embeddings/oleObject199.bin"/><Relationship Id="rId10" Type="http://schemas.openxmlformats.org/officeDocument/2006/relationships/image" Target="../media/image180.emf"/><Relationship Id="rId19" Type="http://schemas.openxmlformats.org/officeDocument/2006/relationships/oleObject" Target="../embeddings/oleObject184.bin"/><Relationship Id="rId31" Type="http://schemas.openxmlformats.org/officeDocument/2006/relationships/oleObject" Target="../embeddings/oleObject190.bin"/><Relationship Id="rId44" Type="http://schemas.openxmlformats.org/officeDocument/2006/relationships/image" Target="../media/image197.e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82.wmf"/><Relationship Id="rId22" Type="http://schemas.openxmlformats.org/officeDocument/2006/relationships/image" Target="../media/image186.wmf"/><Relationship Id="rId27" Type="http://schemas.openxmlformats.org/officeDocument/2006/relationships/oleObject" Target="../embeddings/oleObject188.bin"/><Relationship Id="rId30" Type="http://schemas.openxmlformats.org/officeDocument/2006/relationships/image" Target="../media/image190.wmf"/><Relationship Id="rId35" Type="http://schemas.openxmlformats.org/officeDocument/2006/relationships/oleObject" Target="../embeddings/oleObject192.bin"/><Relationship Id="rId43" Type="http://schemas.openxmlformats.org/officeDocument/2006/relationships/oleObject" Target="../embeddings/oleObject196.bin"/><Relationship Id="rId48" Type="http://schemas.openxmlformats.org/officeDocument/2006/relationships/image" Target="../media/image199.emf"/><Relationship Id="rId8" Type="http://schemas.openxmlformats.org/officeDocument/2006/relationships/image" Target="../media/image179.emf"/><Relationship Id="rId3" Type="http://schemas.openxmlformats.org/officeDocument/2006/relationships/oleObject" Target="../embeddings/oleObject176.bin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183.bin"/><Relationship Id="rId25" Type="http://schemas.openxmlformats.org/officeDocument/2006/relationships/oleObject" Target="../embeddings/oleObject187.bin"/><Relationship Id="rId33" Type="http://schemas.openxmlformats.org/officeDocument/2006/relationships/oleObject" Target="../embeddings/oleObject191.bin"/><Relationship Id="rId38" Type="http://schemas.openxmlformats.org/officeDocument/2006/relationships/image" Target="../media/image194.emf"/><Relationship Id="rId46" Type="http://schemas.openxmlformats.org/officeDocument/2006/relationships/image" Target="../media/image198.emf"/><Relationship Id="rId20" Type="http://schemas.openxmlformats.org/officeDocument/2006/relationships/image" Target="../media/image185.wmf"/><Relationship Id="rId41" Type="http://schemas.openxmlformats.org/officeDocument/2006/relationships/oleObject" Target="../embeddings/oleObject195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8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5.bin"/><Relationship Id="rId18" Type="http://schemas.openxmlformats.org/officeDocument/2006/relationships/image" Target="../media/image208.wmf"/><Relationship Id="rId26" Type="http://schemas.openxmlformats.org/officeDocument/2006/relationships/image" Target="../media/image212.wmf"/><Relationship Id="rId39" Type="http://schemas.openxmlformats.org/officeDocument/2006/relationships/oleObject" Target="../embeddings/oleObject218.bin"/><Relationship Id="rId21" Type="http://schemas.openxmlformats.org/officeDocument/2006/relationships/oleObject" Target="../embeddings/oleObject209.bin"/><Relationship Id="rId34" Type="http://schemas.openxmlformats.org/officeDocument/2006/relationships/image" Target="../media/image216.emf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205.wmf"/><Relationship Id="rId17" Type="http://schemas.openxmlformats.org/officeDocument/2006/relationships/oleObject" Target="../embeddings/oleObject207.bin"/><Relationship Id="rId25" Type="http://schemas.openxmlformats.org/officeDocument/2006/relationships/oleObject" Target="../embeddings/oleObject211.bin"/><Relationship Id="rId33" Type="http://schemas.openxmlformats.org/officeDocument/2006/relationships/oleObject" Target="../embeddings/oleObject215.bin"/><Relationship Id="rId38" Type="http://schemas.openxmlformats.org/officeDocument/2006/relationships/image" Target="../media/image21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7.wmf"/><Relationship Id="rId20" Type="http://schemas.openxmlformats.org/officeDocument/2006/relationships/image" Target="../media/image209.wmf"/><Relationship Id="rId29" Type="http://schemas.openxmlformats.org/officeDocument/2006/relationships/oleObject" Target="../embeddings/oleObject213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02.wmf"/><Relationship Id="rId11" Type="http://schemas.openxmlformats.org/officeDocument/2006/relationships/oleObject" Target="../embeddings/oleObject204.bin"/><Relationship Id="rId24" Type="http://schemas.openxmlformats.org/officeDocument/2006/relationships/image" Target="../media/image211.wmf"/><Relationship Id="rId32" Type="http://schemas.openxmlformats.org/officeDocument/2006/relationships/image" Target="../media/image215.wmf"/><Relationship Id="rId37" Type="http://schemas.openxmlformats.org/officeDocument/2006/relationships/oleObject" Target="../embeddings/oleObject217.bin"/><Relationship Id="rId40" Type="http://schemas.openxmlformats.org/officeDocument/2006/relationships/image" Target="../media/image219.emf"/><Relationship Id="rId5" Type="http://schemas.openxmlformats.org/officeDocument/2006/relationships/oleObject" Target="../embeddings/oleObject201.bin"/><Relationship Id="rId15" Type="http://schemas.openxmlformats.org/officeDocument/2006/relationships/oleObject" Target="../embeddings/oleObject206.bin"/><Relationship Id="rId23" Type="http://schemas.openxmlformats.org/officeDocument/2006/relationships/oleObject" Target="../embeddings/oleObject210.bin"/><Relationship Id="rId28" Type="http://schemas.openxmlformats.org/officeDocument/2006/relationships/image" Target="../media/image213.wmf"/><Relationship Id="rId36" Type="http://schemas.openxmlformats.org/officeDocument/2006/relationships/image" Target="../media/image217.emf"/><Relationship Id="rId10" Type="http://schemas.openxmlformats.org/officeDocument/2006/relationships/image" Target="../media/image204.wmf"/><Relationship Id="rId19" Type="http://schemas.openxmlformats.org/officeDocument/2006/relationships/oleObject" Target="../embeddings/oleObject208.bin"/><Relationship Id="rId31" Type="http://schemas.openxmlformats.org/officeDocument/2006/relationships/oleObject" Target="../embeddings/oleObject214.bin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206.wmf"/><Relationship Id="rId22" Type="http://schemas.openxmlformats.org/officeDocument/2006/relationships/image" Target="../media/image210.wmf"/><Relationship Id="rId27" Type="http://schemas.openxmlformats.org/officeDocument/2006/relationships/oleObject" Target="../embeddings/oleObject212.bin"/><Relationship Id="rId30" Type="http://schemas.openxmlformats.org/officeDocument/2006/relationships/image" Target="../media/image214.wmf"/><Relationship Id="rId35" Type="http://schemas.openxmlformats.org/officeDocument/2006/relationships/oleObject" Target="../embeddings/oleObject216.bin"/><Relationship Id="rId8" Type="http://schemas.openxmlformats.org/officeDocument/2006/relationships/image" Target="../media/image203.emf"/><Relationship Id="rId3" Type="http://schemas.openxmlformats.org/officeDocument/2006/relationships/oleObject" Target="../embeddings/oleObject20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7.emf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4.emf"/><Relationship Id="rId19" Type="http://schemas.openxmlformats.org/officeDocument/2006/relationships/image" Target="../media/image28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9" Type="http://schemas.openxmlformats.org/officeDocument/2006/relationships/oleObject" Target="../embeddings/oleObject48.bin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44.emf"/><Relationship Id="rId42" Type="http://schemas.openxmlformats.org/officeDocument/2006/relationships/image" Target="../media/image48.emf"/><Relationship Id="rId47" Type="http://schemas.openxmlformats.org/officeDocument/2006/relationships/oleObject" Target="../embeddings/oleObject52.bin"/><Relationship Id="rId50" Type="http://schemas.openxmlformats.org/officeDocument/2006/relationships/image" Target="../media/image52.emf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9" Type="http://schemas.openxmlformats.org/officeDocument/2006/relationships/oleObject" Target="../embeddings/oleObject43.bin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39.emf"/><Relationship Id="rId32" Type="http://schemas.openxmlformats.org/officeDocument/2006/relationships/image" Target="../media/image43.emf"/><Relationship Id="rId37" Type="http://schemas.openxmlformats.org/officeDocument/2006/relationships/oleObject" Target="../embeddings/oleObject47.bin"/><Relationship Id="rId40" Type="http://schemas.openxmlformats.org/officeDocument/2006/relationships/image" Target="../media/image47.emf"/><Relationship Id="rId45" Type="http://schemas.openxmlformats.org/officeDocument/2006/relationships/oleObject" Target="../embeddings/oleObject51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41.emf"/><Relationship Id="rId36" Type="http://schemas.openxmlformats.org/officeDocument/2006/relationships/image" Target="../media/image45.emf"/><Relationship Id="rId49" Type="http://schemas.openxmlformats.org/officeDocument/2006/relationships/oleObject" Target="../embeddings/oleObject53.bin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44.bin"/><Relationship Id="rId44" Type="http://schemas.openxmlformats.org/officeDocument/2006/relationships/image" Target="../media/image49.emf"/><Relationship Id="rId52" Type="http://schemas.openxmlformats.org/officeDocument/2006/relationships/image" Target="../media/image53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4.emf"/><Relationship Id="rId22" Type="http://schemas.openxmlformats.org/officeDocument/2006/relationships/image" Target="../media/image38.e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42.emf"/><Relationship Id="rId35" Type="http://schemas.openxmlformats.org/officeDocument/2006/relationships/oleObject" Target="../embeddings/oleObject46.bin"/><Relationship Id="rId43" Type="http://schemas.openxmlformats.org/officeDocument/2006/relationships/oleObject" Target="../embeddings/oleObject50.bin"/><Relationship Id="rId48" Type="http://schemas.openxmlformats.org/officeDocument/2006/relationships/image" Target="../media/image51.emf"/><Relationship Id="rId8" Type="http://schemas.openxmlformats.org/officeDocument/2006/relationships/image" Target="../media/image31.emf"/><Relationship Id="rId51" Type="http://schemas.openxmlformats.org/officeDocument/2006/relationships/oleObject" Target="../embeddings/oleObject54.bin"/><Relationship Id="rId3" Type="http://schemas.openxmlformats.org/officeDocument/2006/relationships/oleObject" Target="../embeddings/oleObject30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5.bin"/><Relationship Id="rId38" Type="http://schemas.openxmlformats.org/officeDocument/2006/relationships/image" Target="../media/image46.emf"/><Relationship Id="rId46" Type="http://schemas.openxmlformats.org/officeDocument/2006/relationships/image" Target="../media/image50.emf"/><Relationship Id="rId20" Type="http://schemas.openxmlformats.org/officeDocument/2006/relationships/image" Target="../media/image37.emf"/><Relationship Id="rId41" Type="http://schemas.openxmlformats.org/officeDocument/2006/relationships/oleObject" Target="../embeddings/oleObject4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#6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5832" y="1447800"/>
            <a:ext cx="258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Feb. 8,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471313" y="2209800"/>
            <a:ext cx="693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charset="0"/>
              </a:rPr>
              <a:t>CH3: Motion in two dimensions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charset="0"/>
              </a:rPr>
              <a:t>Vector and scalars, their operations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charset="0"/>
              </a:rPr>
              <a:t>Motion under constant acceleration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charset="0"/>
              </a:rPr>
              <a:t>Projectile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charset="0"/>
              </a:rPr>
              <a:t>Maximum range and height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7030A0"/>
              </a:solidFill>
              <a:latin typeface="Arial Narrow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0D5C59A-A078-1741-BDCD-36498596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87" y="5486400"/>
            <a:ext cx="7591117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#4, due 11pm, Tuesday, Feb. 23!!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62400" y="5053013"/>
            <a:ext cx="4419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962400" y="3935413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962400" y="2906713"/>
            <a:ext cx="28956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962400" y="18288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962400" y="1066800"/>
            <a:ext cx="1828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Displacement, Velocity, and Acceleration in 2-dim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26670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Displacement:</a:t>
            </a:r>
          </a:p>
        </p:txBody>
      </p:sp>
      <p:graphicFrame>
        <p:nvGraphicFramePr>
          <p:cNvPr id="70665" name="Object 2"/>
          <p:cNvGraphicFramePr>
            <a:graphicFrameLocks noChangeAspect="1"/>
          </p:cNvGraphicFramePr>
          <p:nvPr/>
        </p:nvGraphicFramePr>
        <p:xfrm>
          <a:off x="4027488" y="1111250"/>
          <a:ext cx="787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1" name="Equation" r:id="rId3" imgW="342900" imgH="228600" progId="Equation.DSMT4">
                  <p:embed/>
                </p:oleObj>
              </mc:Choice>
              <mc:Fallback>
                <p:oleObj name="Equation" r:id="rId3" imgW="342900" imgH="228600" progId="Equation.DSMT4">
                  <p:embed/>
                  <p:pic>
                    <p:nvPicPr>
                      <p:cNvPr id="7066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111250"/>
                        <a:ext cx="7874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685800" y="1790700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Average Velocity:</a:t>
            </a:r>
          </a:p>
        </p:txBody>
      </p:sp>
      <p:graphicFrame>
        <p:nvGraphicFramePr>
          <p:cNvPr id="70667" name="Object 3"/>
          <p:cNvGraphicFramePr>
            <a:graphicFrameLocks noChangeAspect="1"/>
          </p:cNvGraphicFramePr>
          <p:nvPr/>
        </p:nvGraphicFramePr>
        <p:xfrm>
          <a:off x="4065588" y="2039938"/>
          <a:ext cx="6588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2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706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039938"/>
                        <a:ext cx="6588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685800" y="28194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Velocity:</a:t>
            </a:r>
          </a:p>
        </p:txBody>
      </p:sp>
      <p:graphicFrame>
        <p:nvGraphicFramePr>
          <p:cNvPr id="70669" name="Object 4"/>
          <p:cNvGraphicFramePr>
            <a:graphicFrameLocks noChangeAspect="1"/>
          </p:cNvGraphicFramePr>
          <p:nvPr/>
        </p:nvGraphicFramePr>
        <p:xfrm>
          <a:off x="4038600" y="3068638"/>
          <a:ext cx="6683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3" name="Equation" r:id="rId7" imgW="241300" imgH="228600" progId="Equation.DSMT4">
                  <p:embed/>
                </p:oleObj>
              </mc:Choice>
              <mc:Fallback>
                <p:oleObj name="Equation" r:id="rId7" imgW="241300" imgH="228600" progId="Equation.DSMT4">
                  <p:embed/>
                  <p:pic>
                    <p:nvPicPr>
                      <p:cNvPr id="706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68638"/>
                        <a:ext cx="6683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685800" y="38481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Average Acceleration</a:t>
            </a:r>
          </a:p>
        </p:txBody>
      </p:sp>
      <p:graphicFrame>
        <p:nvGraphicFramePr>
          <p:cNvPr id="70671" name="Object 5"/>
          <p:cNvGraphicFramePr>
            <a:graphicFrameLocks noChangeAspect="1"/>
          </p:cNvGraphicFramePr>
          <p:nvPr/>
        </p:nvGraphicFramePr>
        <p:xfrm>
          <a:off x="4022725" y="4151313"/>
          <a:ext cx="6842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4" name="Equation" r:id="rId8" imgW="254000" imgH="228600" progId="Equation.DSMT4">
                  <p:embed/>
                </p:oleObj>
              </mc:Choice>
              <mc:Fallback>
                <p:oleObj name="Equation" r:id="rId8" imgW="254000" imgH="228600" progId="Equation.DSMT4">
                  <p:embed/>
                  <p:pic>
                    <p:nvPicPr>
                      <p:cNvPr id="706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151313"/>
                        <a:ext cx="6842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85800" y="48768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Acceleration:</a:t>
            </a:r>
          </a:p>
        </p:txBody>
      </p:sp>
      <p:graphicFrame>
        <p:nvGraphicFramePr>
          <p:cNvPr id="70673" name="Object 6"/>
          <p:cNvGraphicFramePr>
            <a:graphicFrameLocks noChangeAspect="1"/>
          </p:cNvGraphicFramePr>
          <p:nvPr/>
        </p:nvGraphicFramePr>
        <p:xfrm>
          <a:off x="4025900" y="5310188"/>
          <a:ext cx="5048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5" name="Equation" r:id="rId10" imgW="254000" imgH="228600" progId="Equation.DSMT4">
                  <p:embed/>
                </p:oleObj>
              </mc:Choice>
              <mc:Fallback>
                <p:oleObj name="Equation" r:id="rId10" imgW="254000" imgH="228600" progId="Equation.DSMT4">
                  <p:embed/>
                  <p:pic>
                    <p:nvPicPr>
                      <p:cNvPr id="7067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310188"/>
                        <a:ext cx="5048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7162800" y="2546350"/>
            <a:ext cx="17526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pitchFamily="-84" charset="0"/>
              </a:rPr>
              <a:t>How is each of these quantities defined in 1-D?</a:t>
            </a:r>
          </a:p>
        </p:txBody>
      </p:sp>
      <p:graphicFrame>
        <p:nvGraphicFramePr>
          <p:cNvPr id="70675" name="Object 7"/>
          <p:cNvGraphicFramePr>
            <a:graphicFrameLocks noChangeAspect="1"/>
          </p:cNvGraphicFramePr>
          <p:nvPr/>
        </p:nvGraphicFramePr>
        <p:xfrm>
          <a:off x="4711700" y="1112838"/>
          <a:ext cx="10175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6" name="Equation" r:id="rId11" imgW="444500" imgH="266700" progId="Equation.DSMT4">
                  <p:embed/>
                </p:oleObj>
              </mc:Choice>
              <mc:Fallback>
                <p:oleObj name="Equation" r:id="rId11" imgW="444500" imgH="266700" progId="Equation.DSMT4">
                  <p:embed/>
                  <p:pic>
                    <p:nvPicPr>
                      <p:cNvPr id="706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112838"/>
                        <a:ext cx="10175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8"/>
          <p:cNvGraphicFramePr>
            <a:graphicFrameLocks noChangeAspect="1"/>
          </p:cNvGraphicFramePr>
          <p:nvPr/>
        </p:nvGraphicFramePr>
        <p:xfrm>
          <a:off x="4632325" y="1806575"/>
          <a:ext cx="10048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7" name="Equation" r:id="rId13" imgW="368300" imgH="457200" progId="Equation.DSMT4">
                  <p:embed/>
                </p:oleObj>
              </mc:Choice>
              <mc:Fallback>
                <p:oleObj name="Equation" r:id="rId13" imgW="368300" imgH="457200" progId="Equation.DSMT4">
                  <p:embed/>
                  <p:pic>
                    <p:nvPicPr>
                      <p:cNvPr id="706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1806575"/>
                        <a:ext cx="10048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9"/>
          <p:cNvGraphicFramePr>
            <a:graphicFrameLocks noChangeAspect="1"/>
          </p:cNvGraphicFramePr>
          <p:nvPr/>
        </p:nvGraphicFramePr>
        <p:xfrm>
          <a:off x="5562600" y="1776413"/>
          <a:ext cx="12827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8" name="Equation" r:id="rId15" imgW="469900" imgH="520700" progId="Equation.DSMT4">
                  <p:embed/>
                </p:oleObj>
              </mc:Choice>
              <mc:Fallback>
                <p:oleObj name="Equation" r:id="rId15" imgW="469900" imgH="520700" progId="Equation.DSMT4">
                  <p:embed/>
                  <p:pic>
                    <p:nvPicPr>
                      <p:cNvPr id="70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76413"/>
                        <a:ext cx="12827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8" name="Object 10"/>
          <p:cNvGraphicFramePr>
            <a:graphicFrameLocks noChangeAspect="1"/>
          </p:cNvGraphicFramePr>
          <p:nvPr/>
        </p:nvGraphicFramePr>
        <p:xfrm>
          <a:off x="4648200" y="2882900"/>
          <a:ext cx="16541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69" name="Equation" r:id="rId17" imgW="596900" imgH="457200" progId="Equation.DSMT4">
                  <p:embed/>
                </p:oleObj>
              </mc:Choice>
              <mc:Fallback>
                <p:oleObj name="Equation" r:id="rId17" imgW="596900" imgH="457200" progId="Equation.DSMT4">
                  <p:embed/>
                  <p:pic>
                    <p:nvPicPr>
                      <p:cNvPr id="706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82900"/>
                        <a:ext cx="16541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9" name="Object 11"/>
          <p:cNvGraphicFramePr>
            <a:graphicFrameLocks noChangeAspect="1"/>
          </p:cNvGraphicFramePr>
          <p:nvPr/>
        </p:nvGraphicFramePr>
        <p:xfrm>
          <a:off x="6248400" y="2882900"/>
          <a:ext cx="6683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0" name="Equation" r:id="rId19" imgW="241300" imgH="457200" progId="Equation.DSMT4">
                  <p:embed/>
                </p:oleObj>
              </mc:Choice>
              <mc:Fallback>
                <p:oleObj name="Equation" r:id="rId19" imgW="241300" imgH="457200" progId="Equation.DSMT4">
                  <p:embed/>
                  <p:pic>
                    <p:nvPicPr>
                      <p:cNvPr id="706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82900"/>
                        <a:ext cx="66833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0" name="Object 12"/>
          <p:cNvGraphicFramePr>
            <a:graphicFrameLocks noChangeAspect="1"/>
          </p:cNvGraphicFramePr>
          <p:nvPr/>
        </p:nvGraphicFramePr>
        <p:xfrm>
          <a:off x="4632325" y="3921125"/>
          <a:ext cx="9921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1" name="Equation" r:id="rId21" imgW="368300" imgH="457200" progId="Equation.DSMT4">
                  <p:embed/>
                </p:oleObj>
              </mc:Choice>
              <mc:Fallback>
                <p:oleObj name="Equation" r:id="rId21" imgW="368300" imgH="457200" progId="Equation.DSMT4">
                  <p:embed/>
                  <p:pic>
                    <p:nvPicPr>
                      <p:cNvPr id="706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921125"/>
                        <a:ext cx="99218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1" name="Object 13"/>
          <p:cNvGraphicFramePr>
            <a:graphicFrameLocks noChangeAspect="1"/>
          </p:cNvGraphicFramePr>
          <p:nvPr/>
        </p:nvGraphicFramePr>
        <p:xfrm>
          <a:off x="5575300" y="3898900"/>
          <a:ext cx="13001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2" name="Equation" r:id="rId23" imgW="482600" imgH="520700" progId="Equation.DSMT4">
                  <p:embed/>
                </p:oleObj>
              </mc:Choice>
              <mc:Fallback>
                <p:oleObj name="Equation" r:id="rId23" imgW="482600" imgH="520700" progId="Equation.DSMT4">
                  <p:embed/>
                  <p:pic>
                    <p:nvPicPr>
                      <p:cNvPr id="706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898900"/>
                        <a:ext cx="13001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2" name="Object 14"/>
          <p:cNvGraphicFramePr>
            <a:graphicFrameLocks noChangeAspect="1"/>
          </p:cNvGraphicFramePr>
          <p:nvPr/>
        </p:nvGraphicFramePr>
        <p:xfrm>
          <a:off x="4572000" y="5103813"/>
          <a:ext cx="118586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3" name="Equation" r:id="rId25" imgW="596900" imgH="457200" progId="Equation.DSMT4">
                  <p:embed/>
                </p:oleObj>
              </mc:Choice>
              <mc:Fallback>
                <p:oleObj name="Equation" r:id="rId25" imgW="596900" imgH="457200" progId="Equation.DSMT4">
                  <p:embed/>
                  <p:pic>
                    <p:nvPicPr>
                      <p:cNvPr id="706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03813"/>
                        <a:ext cx="1185863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3" name="Object 15"/>
          <p:cNvGraphicFramePr>
            <a:graphicFrameLocks noChangeAspect="1"/>
          </p:cNvGraphicFramePr>
          <p:nvPr/>
        </p:nvGraphicFramePr>
        <p:xfrm>
          <a:off x="5743575" y="5103813"/>
          <a:ext cx="7064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4" name="Equation" r:id="rId27" imgW="355600" imgH="457200" progId="Equation.DSMT4">
                  <p:embed/>
                </p:oleObj>
              </mc:Choice>
              <mc:Fallback>
                <p:oleObj name="Equation" r:id="rId27" imgW="355600" imgH="457200" progId="Equation.DSMT4">
                  <p:embed/>
                  <p:pic>
                    <p:nvPicPr>
                      <p:cNvPr id="706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5103813"/>
                        <a:ext cx="7064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4" name="Object 16"/>
          <p:cNvGraphicFramePr>
            <a:graphicFrameLocks noChangeAspect="1"/>
          </p:cNvGraphicFramePr>
          <p:nvPr/>
        </p:nvGraphicFramePr>
        <p:xfrm>
          <a:off x="6450013" y="5005388"/>
          <a:ext cx="13636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5" name="Equation" r:id="rId29" imgW="685800" imgH="558800" progId="Equation.DSMT4">
                  <p:embed/>
                </p:oleObj>
              </mc:Choice>
              <mc:Fallback>
                <p:oleObj name="Equation" r:id="rId29" imgW="685800" imgH="558800" progId="Equation.DSMT4">
                  <p:embed/>
                  <p:pic>
                    <p:nvPicPr>
                      <p:cNvPr id="706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5005388"/>
                        <a:ext cx="136366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5" name="Object 17"/>
          <p:cNvGraphicFramePr>
            <a:graphicFrameLocks noChangeAspect="1"/>
          </p:cNvGraphicFramePr>
          <p:nvPr/>
        </p:nvGraphicFramePr>
        <p:xfrm>
          <a:off x="7726363" y="5046663"/>
          <a:ext cx="5794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76" name="Equation" r:id="rId31" imgW="292100" imgH="457200" progId="Equation.DSMT4">
                  <p:embed/>
                </p:oleObj>
              </mc:Choice>
              <mc:Fallback>
                <p:oleObj name="Equation" r:id="rId31" imgW="292100" imgH="457200" progId="Equation.DSMT4">
                  <p:embed/>
                  <p:pic>
                    <p:nvPicPr>
                      <p:cNvPr id="706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3" y="5046663"/>
                        <a:ext cx="57943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3" name="Footer Placeholder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3584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915036-8B99-9642-941F-AB9C74E83408}" type="slidenum">
              <a:rPr lang="en-US" smtClean="0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0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0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9" grpId="0" animBg="1"/>
      <p:bldP spid="70660" grpId="0" animBg="1"/>
      <p:bldP spid="70661" grpId="0" animBg="1"/>
      <p:bldP spid="70662" grpId="0" animBg="1"/>
      <p:bldP spid="70664" grpId="0" build="p" autoUpdateAnimBg="0"/>
      <p:bldP spid="70666" grpId="0" build="p" autoUpdateAnimBg="0"/>
      <p:bldP spid="70668" grpId="0" build="p" autoUpdateAnimBg="0"/>
      <p:bldP spid="70670" grpId="0" build="p" autoUpdateAnimBg="0"/>
      <p:bldP spid="70672" grpId="0" build="p" autoUpdateAnimBg="0"/>
      <p:bldP spid="7067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graphicFrame>
        <p:nvGraphicFramePr>
          <p:cNvPr id="306181" name="Object 4"/>
          <p:cNvGraphicFramePr>
            <a:graphicFrameLocks noChangeAspect="1"/>
          </p:cNvGraphicFramePr>
          <p:nvPr/>
        </p:nvGraphicFramePr>
        <p:xfrm>
          <a:off x="304800" y="4311650"/>
          <a:ext cx="2519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6" name="Equation" r:id="rId4" imgW="1003300" imgH="203200" progId="Equation.DSMT4">
                  <p:embed/>
                </p:oleObj>
              </mc:Choice>
              <mc:Fallback>
                <p:oleObj name="Equation" r:id="rId4" imgW="1003300" imgH="203200" progId="Equation.DSMT4">
                  <p:embed/>
                  <p:pic>
                    <p:nvPicPr>
                      <p:cNvPr id="3061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11650"/>
                        <a:ext cx="25193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 descr="afg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3275" y="990600"/>
            <a:ext cx="41497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2D Displacement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24138" y="4343400"/>
          <a:ext cx="957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7" name="Equation" r:id="rId7" imgW="381000" imgH="177800" progId="Equation.DSMT4">
                  <p:embed/>
                </p:oleObj>
              </mc:Choice>
              <mc:Fallback>
                <p:oleObj name="Equation" r:id="rId7" imgW="381000" imgH="177800" progId="Equation.DSMT4">
                  <p:embed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343400"/>
                        <a:ext cx="95726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81400" y="4346575"/>
          <a:ext cx="923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8" name="Equation" r:id="rId9" imgW="368300" imgH="241300" progId="Equation.DSMT4">
                  <p:embed/>
                </p:oleObj>
              </mc:Choice>
              <mc:Fallback>
                <p:oleObj name="Equation" r:id="rId9" imgW="368300" imgH="241300" progId="Equation.DSMT4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6575"/>
                        <a:ext cx="92392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458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1D804-5EB1-8C48-827F-61EC1BDA3758}" type="slidenum">
              <a:rPr lang="en-US" smtClean="0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06179" name="Object 2"/>
          <p:cNvGraphicFramePr>
            <a:graphicFrameLocks noChangeAspect="1"/>
          </p:cNvGraphicFramePr>
          <p:nvPr/>
        </p:nvGraphicFramePr>
        <p:xfrm>
          <a:off x="457200" y="1625600"/>
          <a:ext cx="46466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9" name="Equation" r:id="rId11" imgW="1651000" imgH="241300" progId="Equation.DSMT4">
                  <p:embed/>
                </p:oleObj>
              </mc:Choice>
              <mc:Fallback>
                <p:oleObj name="Equation" r:id="rId11" imgW="1651000" imgH="241300" progId="Equation.DSMT4">
                  <p:embed/>
                  <p:pic>
                    <p:nvPicPr>
                      <p:cNvPr id="3061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5600"/>
                        <a:ext cx="464661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3"/>
          <p:cNvGraphicFramePr>
            <a:graphicFrameLocks noChangeAspect="1"/>
          </p:cNvGraphicFramePr>
          <p:nvPr/>
        </p:nvGraphicFramePr>
        <p:xfrm>
          <a:off x="450850" y="2892425"/>
          <a:ext cx="45021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0" name="Equation" r:id="rId13" imgW="1536700" imgH="215900" progId="Equation.DSMT4">
                  <p:embed/>
                </p:oleObj>
              </mc:Choice>
              <mc:Fallback>
                <p:oleObj name="Equation" r:id="rId13" imgW="1536700" imgH="215900" progId="Equation.DSMT4">
                  <p:embed/>
                  <p:pic>
                    <p:nvPicPr>
                      <p:cNvPr id="3061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892425"/>
                        <a:ext cx="45021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97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graphicFrame>
        <p:nvGraphicFramePr>
          <p:cNvPr id="308227" name="Object 2"/>
          <p:cNvGraphicFramePr>
            <a:graphicFrameLocks noChangeAspect="1"/>
          </p:cNvGraphicFramePr>
          <p:nvPr/>
        </p:nvGraphicFramePr>
        <p:xfrm>
          <a:off x="152400" y="3886200"/>
          <a:ext cx="93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0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3082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9302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81000" y="1112838"/>
            <a:ext cx="38385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Arial Narrow" pitchFamily="-84" charset="0"/>
              </a:rPr>
              <a:t>Average velocity 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is the </a:t>
            </a:r>
          </a:p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displacement divided by </a:t>
            </a:r>
          </a:p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 elapsed time.</a:t>
            </a:r>
            <a:endParaRPr lang="en-US" sz="3200" b="1" i="1">
              <a:solidFill>
                <a:schemeClr val="accent2"/>
              </a:solidFill>
              <a:latin typeface="Arial Narrow" pitchFamily="-84" charset="0"/>
            </a:endParaRPr>
          </a:p>
        </p:txBody>
      </p:sp>
      <p:pic>
        <p:nvPicPr>
          <p:cNvPr id="308229" name="Picture 5" descr="afg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0988" y="304800"/>
            <a:ext cx="47482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231" name="Object 3"/>
          <p:cNvGraphicFramePr>
            <a:graphicFrameLocks noChangeAspect="1"/>
          </p:cNvGraphicFramePr>
          <p:nvPr/>
        </p:nvGraphicFramePr>
        <p:xfrm>
          <a:off x="1120775" y="3556000"/>
          <a:ext cx="134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1" name="Equation" r:id="rId7" imgW="368300" imgH="241300" progId="Equation.DSMT4">
                  <p:embed/>
                </p:oleObj>
              </mc:Choice>
              <mc:Fallback>
                <p:oleObj name="Equation" r:id="rId7" imgW="368300" imgH="241300" progId="Equation.DSMT4">
                  <p:embed/>
                  <p:pic>
                    <p:nvPicPr>
                      <p:cNvPr id="3082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556000"/>
                        <a:ext cx="1349375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4"/>
          <p:cNvGraphicFramePr>
            <a:graphicFrameLocks noChangeAspect="1"/>
          </p:cNvGraphicFramePr>
          <p:nvPr/>
        </p:nvGraphicFramePr>
        <p:xfrm>
          <a:off x="990600" y="3581400"/>
          <a:ext cx="19986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2" name="Equation" r:id="rId9" imgW="546100" imgH="419100" progId="Equation.DSMT4">
                  <p:embed/>
                </p:oleObj>
              </mc:Choice>
              <mc:Fallback>
                <p:oleObj name="Equation" r:id="rId9" imgW="546100" imgH="419100" progId="Equation.DSMT4">
                  <p:embed/>
                  <p:pic>
                    <p:nvPicPr>
                      <p:cNvPr id="3082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98663" cy="153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5"/>
          <p:cNvGraphicFramePr>
            <a:graphicFrameLocks noChangeAspect="1"/>
          </p:cNvGraphicFramePr>
          <p:nvPr/>
        </p:nvGraphicFramePr>
        <p:xfrm>
          <a:off x="1196975" y="4243388"/>
          <a:ext cx="1209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3" name="Equation" r:id="rId11" imgW="330200" imgH="241300" progId="Equation.DSMT4">
                  <p:embed/>
                </p:oleObj>
              </mc:Choice>
              <mc:Fallback>
                <p:oleObj name="Equation" r:id="rId11" imgW="330200" imgH="241300" progId="Equation.DSMT4">
                  <p:embed/>
                  <p:pic>
                    <p:nvPicPr>
                      <p:cNvPr id="3082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243388"/>
                        <a:ext cx="12096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6"/>
          <p:cNvGraphicFramePr>
            <a:graphicFrameLocks noChangeAspect="1"/>
          </p:cNvGraphicFramePr>
          <p:nvPr/>
        </p:nvGraphicFramePr>
        <p:xfrm>
          <a:off x="2971800" y="3559175"/>
          <a:ext cx="8842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4" name="Equation" r:id="rId13" imgW="241300" imgH="419100" progId="Equation.DSMT4">
                  <p:embed/>
                </p:oleObj>
              </mc:Choice>
              <mc:Fallback>
                <p:oleObj name="Equation" r:id="rId13" imgW="241300" imgH="419100" progId="Equation.DSMT4">
                  <p:embed/>
                  <p:pic>
                    <p:nvPicPr>
                      <p:cNvPr id="3082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59175"/>
                        <a:ext cx="884238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2D Average Velocity</a:t>
            </a:r>
          </a:p>
        </p:txBody>
      </p:sp>
      <p:sp>
        <p:nvSpPr>
          <p:cNvPr id="26635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663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8C744-0F81-0045-BE33-23593039C260}" type="slidenum">
              <a:rPr lang="en-US" smtClean="0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</a:t>
            </a:r>
            <a:r>
              <a:rPr lang="en-US" sz="3200" b="1" i="1" dirty="0">
                <a:solidFill>
                  <a:schemeClr val="accent2"/>
                </a:solidFill>
                <a:latin typeface="Arial Narrow" pitchFamily="-84" charset="0"/>
              </a:rPr>
              <a:t>instantaneous velocity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indicates how fast the car moves and the direction of motion at each time instance.</a:t>
            </a:r>
          </a:p>
        </p:txBody>
      </p:sp>
      <p:pic>
        <p:nvPicPr>
          <p:cNvPr id="310277" name="Picture 5" descr="afg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19200"/>
            <a:ext cx="32623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0276" name="Object 2"/>
          <p:cNvGraphicFramePr>
            <a:graphicFrameLocks noChangeAspect="1"/>
          </p:cNvGraphicFramePr>
          <p:nvPr/>
        </p:nvGraphicFramePr>
        <p:xfrm>
          <a:off x="603250" y="3181350"/>
          <a:ext cx="1149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7" name="Equation" r:id="rId5" imgW="254000" imgH="190500" progId="Equation.DSMT4">
                  <p:embed/>
                </p:oleObj>
              </mc:Choice>
              <mc:Fallback>
                <p:oleObj name="Equation" r:id="rId5" imgW="254000" imgH="190500" progId="Equation.DSMT4">
                  <p:embed/>
                  <p:pic>
                    <p:nvPicPr>
                      <p:cNvPr id="3102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181350"/>
                        <a:ext cx="11493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1597025" y="2700338"/>
          <a:ext cx="2241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8" name="Equation" r:id="rId7" imgW="495300" imgH="419100" progId="Equation.DSMT4">
                  <p:embed/>
                </p:oleObj>
              </mc:Choice>
              <mc:Fallback>
                <p:oleObj name="Equation" r:id="rId7" imgW="495300" imgH="419100" progId="Equation.DSMT4">
                  <p:embed/>
                  <p:pic>
                    <p:nvPicPr>
                      <p:cNvPr id="3102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700338"/>
                        <a:ext cx="2241550" cy="190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afg0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3962400"/>
            <a:ext cx="1889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8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290D5-4A84-5041-838B-7A9C2A371B93}" type="slidenum">
              <a:rPr lang="en-US" smtClean="0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5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4165600" y="4397375"/>
          <a:ext cx="1016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5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3143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97375"/>
                        <a:ext cx="101600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3" name="Line 5"/>
          <p:cNvSpPr>
            <a:spLocks noChangeShapeType="1"/>
          </p:cNvSpPr>
          <p:nvPr/>
        </p:nvSpPr>
        <p:spPr bwMode="auto">
          <a:xfrm flipV="1">
            <a:off x="1371600" y="3200400"/>
            <a:ext cx="3276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V="1">
            <a:off x="1371600" y="1524000"/>
            <a:ext cx="2057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3429000" y="1524000"/>
            <a:ext cx="1219200" cy="1676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4376" name="Object 3"/>
          <p:cNvGraphicFramePr>
            <a:graphicFrameLocks noChangeAspect="1"/>
          </p:cNvGraphicFramePr>
          <p:nvPr/>
        </p:nvGraphicFramePr>
        <p:xfrm>
          <a:off x="3276600" y="3638550"/>
          <a:ext cx="527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6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3143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38550"/>
                        <a:ext cx="5270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7" name="Object 4"/>
          <p:cNvGraphicFramePr>
            <a:graphicFrameLocks noChangeAspect="1"/>
          </p:cNvGraphicFramePr>
          <p:nvPr/>
        </p:nvGraphicFramePr>
        <p:xfrm>
          <a:off x="1846263" y="2112963"/>
          <a:ext cx="3762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7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3143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12963"/>
                        <a:ext cx="37623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5"/>
          <p:cNvGraphicFramePr>
            <a:graphicFrameLocks noChangeAspect="1"/>
          </p:cNvGraphicFramePr>
          <p:nvPr/>
        </p:nvGraphicFramePr>
        <p:xfrm>
          <a:off x="4040188" y="1809750"/>
          <a:ext cx="67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8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3143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9750"/>
                        <a:ext cx="6778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2D Average Acceleration</a:t>
            </a:r>
          </a:p>
        </p:txBody>
      </p:sp>
      <p:graphicFrame>
        <p:nvGraphicFramePr>
          <p:cNvPr id="314381" name="Object 6"/>
          <p:cNvGraphicFramePr>
            <a:graphicFrameLocks noChangeAspect="1"/>
          </p:cNvGraphicFramePr>
          <p:nvPr/>
        </p:nvGraphicFramePr>
        <p:xfrm>
          <a:off x="5232400" y="4014788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9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31438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014788"/>
                        <a:ext cx="1676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7"/>
          <p:cNvGraphicFramePr>
            <a:graphicFrameLocks noChangeAspect="1"/>
          </p:cNvGraphicFramePr>
          <p:nvPr/>
        </p:nvGraphicFramePr>
        <p:xfrm>
          <a:off x="5029200" y="4114800"/>
          <a:ext cx="264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0" name="Equation" r:id="rId14" imgW="660400" imgH="419100" progId="Equation.DSMT4">
                  <p:embed/>
                </p:oleObj>
              </mc:Choice>
              <mc:Fallback>
                <p:oleObj name="Equation" r:id="rId14" imgW="660400" imgH="419100" progId="Equation.DSMT4">
                  <p:embed/>
                  <p:pic>
                    <p:nvPicPr>
                      <p:cNvPr id="3143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2641600" cy="167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8"/>
          <p:cNvGraphicFramePr>
            <a:graphicFrameLocks noChangeAspect="1"/>
          </p:cNvGraphicFramePr>
          <p:nvPr/>
        </p:nvGraphicFramePr>
        <p:xfrm>
          <a:off x="5411788" y="4852988"/>
          <a:ext cx="13192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1" name="Equation" r:id="rId16" imgW="330200" imgH="241300" progId="Equation.DSMT4">
                  <p:embed/>
                </p:oleObj>
              </mc:Choice>
              <mc:Fallback>
                <p:oleObj name="Equation" r:id="rId16" imgW="330200" imgH="241300" progId="Equation.DSMT4">
                  <p:embed/>
                  <p:pic>
                    <p:nvPicPr>
                      <p:cNvPr id="3143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852988"/>
                        <a:ext cx="1319212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4" name="Object 9"/>
          <p:cNvGraphicFramePr>
            <a:graphicFrameLocks noChangeAspect="1"/>
          </p:cNvGraphicFramePr>
          <p:nvPr/>
        </p:nvGraphicFramePr>
        <p:xfrm>
          <a:off x="7696200" y="4065588"/>
          <a:ext cx="10160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92" name="Equation" r:id="rId18" imgW="254000" imgH="419100" progId="Equation.DSMT4">
                  <p:embed/>
                </p:oleObj>
              </mc:Choice>
              <mc:Fallback>
                <p:oleObj name="Equation" r:id="rId18" imgW="254000" imgH="419100" progId="Equation.DSMT4">
                  <p:embed/>
                  <p:pic>
                    <p:nvPicPr>
                      <p:cNvPr id="31438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65588"/>
                        <a:ext cx="1016000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3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F1707-C228-1840-95B5-569C4602A54F}" type="slidenum">
              <a:rPr lang="en-US" smtClean="0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0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3" grpId="0" animBg="1"/>
      <p:bldP spid="314374" grpId="0" animBg="1"/>
      <p:bldP spid="3143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27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Kinematic Quantities in 1D and 2D</a:t>
            </a:r>
          </a:p>
        </p:txBody>
      </p:sp>
      <p:graphicFrame>
        <p:nvGraphicFramePr>
          <p:cNvPr id="243715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8458200" cy="502920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1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2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Displacement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Average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Inst.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Average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Inst.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374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1970088"/>
          <a:ext cx="1066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5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2437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70088"/>
                        <a:ext cx="1066800" cy="514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16675" y="1981200"/>
          <a:ext cx="728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6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2437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981200"/>
                        <a:ext cx="728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7" name="Object 4"/>
          <p:cNvGraphicFramePr>
            <a:graphicFrameLocks noChangeAspect="1"/>
          </p:cNvGraphicFramePr>
          <p:nvPr/>
        </p:nvGraphicFramePr>
        <p:xfrm>
          <a:off x="3340100" y="2590800"/>
          <a:ext cx="2481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7" name="Equation" r:id="rId8" imgW="1117600" imgH="469900" progId="Equation.DSMT4">
                  <p:embed/>
                </p:oleObj>
              </mc:Choice>
              <mc:Fallback>
                <p:oleObj name="Equation" r:id="rId8" imgW="1117600" imgH="469900" progId="Equation.DSMT4">
                  <p:embed/>
                  <p:pic>
                    <p:nvPicPr>
                      <p:cNvPr id="2437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90800"/>
                        <a:ext cx="24812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8" name="Object 5"/>
          <p:cNvGraphicFramePr>
            <a:graphicFrameLocks noChangeAspect="1"/>
          </p:cNvGraphicFramePr>
          <p:nvPr/>
        </p:nvGraphicFramePr>
        <p:xfrm>
          <a:off x="6230938" y="2633663"/>
          <a:ext cx="23399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8" name="Equation" r:id="rId10" imgW="1066800" imgH="533400" progId="Equation.DSMT4">
                  <p:embed/>
                </p:oleObj>
              </mc:Choice>
              <mc:Fallback>
                <p:oleObj name="Equation" r:id="rId10" imgW="1066800" imgH="533400" progId="Equation.DSMT4">
                  <p:embed/>
                  <p:pic>
                    <p:nvPicPr>
                      <p:cNvPr id="2437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2633663"/>
                        <a:ext cx="23399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9" name="Object 6"/>
          <p:cNvGraphicFramePr>
            <a:graphicFrameLocks noChangeAspect="1"/>
          </p:cNvGraphicFramePr>
          <p:nvPr/>
        </p:nvGraphicFramePr>
        <p:xfrm>
          <a:off x="6165850" y="3481388"/>
          <a:ext cx="247015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49" name="Equation" r:id="rId12" imgW="1066800" imgH="469900" progId="Equation.DSMT4">
                  <p:embed/>
                </p:oleObj>
              </mc:Choice>
              <mc:Fallback>
                <p:oleObj name="Equation" r:id="rId12" imgW="1066800" imgH="469900" progId="Equation.DSMT4">
                  <p:embed/>
                  <p:pic>
                    <p:nvPicPr>
                      <p:cNvPr id="2437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3481388"/>
                        <a:ext cx="247015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0" name="Object 7"/>
          <p:cNvGraphicFramePr>
            <a:graphicFrameLocks noChangeAspect="1"/>
          </p:cNvGraphicFramePr>
          <p:nvPr/>
        </p:nvGraphicFramePr>
        <p:xfrm>
          <a:off x="3303588" y="3530600"/>
          <a:ext cx="25558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0" name="Equation" r:id="rId14" imgW="1104900" imgH="419100" progId="Equation.DSMT4">
                  <p:embed/>
                </p:oleObj>
              </mc:Choice>
              <mc:Fallback>
                <p:oleObj name="Equation" r:id="rId14" imgW="1104900" imgH="419100" progId="Equation.DSMT4">
                  <p:embed/>
                  <p:pic>
                    <p:nvPicPr>
                      <p:cNvPr id="2437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530600"/>
                        <a:ext cx="25558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1" name="Object 8"/>
          <p:cNvGraphicFramePr>
            <a:graphicFrameLocks noChangeAspect="1"/>
          </p:cNvGraphicFramePr>
          <p:nvPr/>
        </p:nvGraphicFramePr>
        <p:xfrm>
          <a:off x="6138863" y="4308475"/>
          <a:ext cx="2525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1" name="Equation" r:id="rId16" imgW="1092200" imgH="533400" progId="Equation.DSMT4">
                  <p:embed/>
                </p:oleObj>
              </mc:Choice>
              <mc:Fallback>
                <p:oleObj name="Equation" r:id="rId16" imgW="1092200" imgH="533400" progId="Equation.DSMT4">
                  <p:embed/>
                  <p:pic>
                    <p:nvPicPr>
                      <p:cNvPr id="2437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08475"/>
                        <a:ext cx="2525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2" name="Object 9"/>
          <p:cNvGraphicFramePr>
            <a:graphicFrameLocks noChangeAspect="1"/>
          </p:cNvGraphicFramePr>
          <p:nvPr/>
        </p:nvGraphicFramePr>
        <p:xfrm>
          <a:off x="3298825" y="4333875"/>
          <a:ext cx="2566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2" name="Equation" r:id="rId18" imgW="1231900" imgH="469900" progId="Equation.DSMT4">
                  <p:embed/>
                </p:oleObj>
              </mc:Choice>
              <mc:Fallback>
                <p:oleObj name="Equation" r:id="rId18" imgW="1231900" imgH="469900" progId="Equation.DSMT4">
                  <p:embed/>
                  <p:pic>
                    <p:nvPicPr>
                      <p:cNvPr id="2437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333875"/>
                        <a:ext cx="2566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3" name="Object 10"/>
          <p:cNvGraphicFramePr>
            <a:graphicFrameLocks noChangeAspect="1"/>
          </p:cNvGraphicFramePr>
          <p:nvPr/>
        </p:nvGraphicFramePr>
        <p:xfrm>
          <a:off x="6489700" y="5181600"/>
          <a:ext cx="1916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3" name="Equation" r:id="rId20" imgW="1079500" imgH="469900" progId="Equation.DSMT4">
                  <p:embed/>
                </p:oleObj>
              </mc:Choice>
              <mc:Fallback>
                <p:oleObj name="Equation" r:id="rId20" imgW="1079500" imgH="469900" progId="Equation.DSMT4">
                  <p:embed/>
                  <p:pic>
                    <p:nvPicPr>
                      <p:cNvPr id="2437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5181600"/>
                        <a:ext cx="19161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4" name="Object 11"/>
          <p:cNvGraphicFramePr>
            <a:graphicFrameLocks noChangeAspect="1"/>
          </p:cNvGraphicFramePr>
          <p:nvPr/>
        </p:nvGraphicFramePr>
        <p:xfrm>
          <a:off x="3490913" y="5173663"/>
          <a:ext cx="21812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4" name="Equation" r:id="rId22" imgW="1231900" imgH="431800" progId="Equation.DSMT4">
                  <p:embed/>
                </p:oleObj>
              </mc:Choice>
              <mc:Fallback>
                <p:oleObj name="Equation" r:id="rId22" imgW="1231900" imgH="431800" progId="Equation.DSMT4">
                  <p:embed/>
                  <p:pic>
                    <p:nvPicPr>
                      <p:cNvPr id="2437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173663"/>
                        <a:ext cx="21812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676400" y="6096000"/>
            <a:ext cx="5715000" cy="465138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pitchFamily="-84" charset="0"/>
              </a:rPr>
              <a:t>What is the difference between 1D and 2D quantities?</a:t>
            </a:r>
          </a:p>
        </p:txBody>
      </p:sp>
      <p:graphicFrame>
        <p:nvGraphicFramePr>
          <p:cNvPr id="243756" name="Object 12"/>
          <p:cNvGraphicFramePr>
            <a:graphicFrameLocks noChangeAspect="1"/>
          </p:cNvGraphicFramePr>
          <p:nvPr/>
        </p:nvGraphicFramePr>
        <p:xfrm>
          <a:off x="4400550" y="1865313"/>
          <a:ext cx="1333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5" name="Equation" r:id="rId24" imgW="444500" imgH="266700" progId="Equation.DSMT4">
                  <p:embed/>
                </p:oleObj>
              </mc:Choice>
              <mc:Fallback>
                <p:oleObj name="Equation" r:id="rId24" imgW="444500" imgH="266700" progId="Equation.DSMT4">
                  <p:embed/>
                  <p:pic>
                    <p:nvPicPr>
                      <p:cNvPr id="2437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865313"/>
                        <a:ext cx="13335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387385"/>
              </p:ext>
            </p:extLst>
          </p:nvPr>
        </p:nvGraphicFramePr>
        <p:xfrm>
          <a:off x="7164389" y="1884362"/>
          <a:ext cx="124484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56" name="Equation" r:id="rId26" imgW="444500" imgH="279400" progId="Equation.DSMT4">
                  <p:embed/>
                </p:oleObj>
              </mc:Choice>
              <mc:Fallback>
                <p:oleObj name="Equation" r:id="rId26" imgW="444500" imgH="279400" progId="Equation.DSMT4">
                  <p:embed/>
                  <p:pic>
                    <p:nvPicPr>
                      <p:cNvPr id="2437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9" y="1884362"/>
                        <a:ext cx="1244848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6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636BD3-9753-E647-A681-0E8B978093B6}" type="slidenum">
              <a:rPr lang="en-US" smtClean="0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66008-FF81-0740-BC00-C825196D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5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pitchFamily="-84" charset="0"/>
              </a:rPr>
              <a:t>This is a motion that could be viewed as two motions combined into one. (superposition…)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 Motion in 2 Dimension</a:t>
            </a:r>
          </a:p>
        </p:txBody>
      </p:sp>
      <p:sp>
        <p:nvSpPr>
          <p:cNvPr id="3482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2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97C9E2-65AB-634D-A9C1-C08DCBB10A05}" type="slidenum">
              <a:rPr lang="en-US" smtClean="0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1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/>
        </p:nvGraphicFramePr>
        <p:xfrm>
          <a:off x="4837113" y="4070350"/>
          <a:ext cx="3568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7" name="Equation" r:id="rId5" imgW="1003300" imgH="279400" progId="Equation.DSMT4">
                  <p:embed/>
                </p:oleObj>
              </mc:Choice>
              <mc:Fallback>
                <p:oleObj name="Equation" r:id="rId5" imgW="1003300" imgH="279400" progId="Equation.DSMT4">
                  <p:embed/>
                  <p:pic>
                    <p:nvPicPr>
                      <p:cNvPr id="3440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070350"/>
                        <a:ext cx="35687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/>
        </p:nvGraphicFramePr>
        <p:xfrm>
          <a:off x="4930775" y="5137150"/>
          <a:ext cx="3413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8" name="Equation" r:id="rId7" imgW="952500" imgH="266700" progId="Equation.DSMT4">
                  <p:embed/>
                </p:oleObj>
              </mc:Choice>
              <mc:Fallback>
                <p:oleObj name="Equation" r:id="rId7" imgW="952500" imgH="266700" progId="Equation.DSMT4">
                  <p:embed/>
                  <p:pic>
                    <p:nvPicPr>
                      <p:cNvPr id="344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5137150"/>
                        <a:ext cx="3413125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9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344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86225"/>
                        <a:ext cx="30480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0" name="Equation" r:id="rId11" imgW="939800" imgH="254000" progId="Equation.DSMT4">
                  <p:embed/>
                </p:oleObj>
              </mc:Choice>
              <mc:Fallback>
                <p:oleObj name="Equation" r:id="rId11" imgW="939800" imgH="254000" progId="Equation.DSMT4">
                  <p:embed/>
                  <p:pic>
                    <p:nvPicPr>
                      <p:cNvPr id="3440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60963"/>
                        <a:ext cx="319087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A93B3-14F9-2F4E-923A-38AECFA3A1B5}" type="slidenum">
              <a:rPr lang="en-US" smtClean="0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/>
        </p:nvGraphicFramePr>
        <p:xfrm>
          <a:off x="5073650" y="2276475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1" name="Equation" r:id="rId5" imgW="1016000" imgH="304800" progId="Equation.DSMT4">
                  <p:embed/>
                </p:oleObj>
              </mc:Choice>
              <mc:Fallback>
                <p:oleObj name="Equation" r:id="rId5" imgW="1016000" imgH="304800" progId="Equation.DSMT4">
                  <p:embed/>
                  <p:pic>
                    <p:nvPicPr>
                      <p:cNvPr id="346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276475"/>
                        <a:ext cx="361315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/>
        </p:nvGraphicFramePr>
        <p:xfrm>
          <a:off x="5051425" y="4760913"/>
          <a:ext cx="3503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2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346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760913"/>
                        <a:ext cx="3503613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3" name="Equation" r:id="rId9" imgW="838200" imgH="266700" progId="Equation.DSMT4">
                  <p:embed/>
                </p:oleObj>
              </mc:Choice>
              <mc:Fallback>
                <p:oleObj name="Equation" r:id="rId9" imgW="838200" imgH="266700" progId="Equation.DSMT4">
                  <p:embed/>
                  <p:pic>
                    <p:nvPicPr>
                      <p:cNvPr id="346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100138"/>
                        <a:ext cx="3095625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4" name="Equation" r:id="rId11" imgW="965200" imgH="279400" progId="Equation.DSMT4">
                  <p:embed/>
                </p:oleObj>
              </mc:Choice>
              <mc:Fallback>
                <p:oleObj name="Equation" r:id="rId11" imgW="965200" imgH="279400" progId="Equation.DSMT4">
                  <p:embed/>
                  <p:pic>
                    <p:nvPicPr>
                      <p:cNvPr id="346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44888"/>
                        <a:ext cx="3278188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2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DD2B57-457F-074D-880E-E83BFDE5E445}" type="slidenum">
              <a:rPr lang="en-US" smtClean="0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000066"/>
                </a:solidFill>
                <a:latin typeface="Arial" pitchFamily="-84" charset="0"/>
              </a:rPr>
              <a:t>Imagine you adding the two 1 dimensional motions on the left.  It would make up a one 2 dimensional motion on the right.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096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4AD29-013C-0E44-8EF5-B76E9D3F5C2F}" type="slidenum">
              <a:rPr lang="en-US" smtClean="0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5626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First term exam in class this Wednesday, Feb. 10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 CH1.1 to what we finish today (CH3.5 or 3.6) + math refresher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email me the photos of front and back of the formula sheet, including the blank at </a:t>
            </a:r>
            <a:r>
              <a:rPr lang="en-US" sz="2000" dirty="0">
                <a:hlinkClick r:id="rId2"/>
              </a:rPr>
              <a:t>jaehoonyu@uta.edu</a:t>
            </a:r>
            <a:r>
              <a:rPr lang="en-US" sz="2000" dirty="0"/>
              <a:t> no later than </a:t>
            </a:r>
            <a:r>
              <a:rPr lang="en-US" sz="2000" b="1" u="sng" dirty="0">
                <a:solidFill>
                  <a:srgbClr val="C00000"/>
                </a:solidFill>
              </a:rPr>
              <a:t>12:00pm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File name must be FS-E1-LastName-FirstName-SP21.pdf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Reminder: Extra credit special COVID seminar at 4pm Saturday, March 20</a:t>
            </a:r>
            <a:endParaRPr lang="en-US" sz="2000" dirty="0"/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Extra credit for participation and for asking the relevant questions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Dr. Linda Lee, a practicing physician from Wisconsin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Mark your calendars!!</a:t>
            </a:r>
          </a:p>
        </p:txBody>
      </p:sp>
    </p:spTree>
    <p:extLst>
      <p:ext uri="{BB962C8B-B14F-4D97-AF65-F5344CB8AC3E}">
        <p14:creationId xmlns:p14="http://schemas.microsoft.com/office/powerpoint/2010/main" val="417832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Arial Narrow" pitchFamily="-84" charset="0"/>
              </a:rPr>
              <a:t>x-component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808900"/>
              </p:ext>
            </p:extLst>
          </p:nvPr>
        </p:nvGraphicFramePr>
        <p:xfrm>
          <a:off x="787400" y="2697163"/>
          <a:ext cx="352266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1" name="Equation" r:id="rId4" imgW="990600" imgH="266700" progId="Equation.DSMT4">
                  <p:embed/>
                </p:oleObj>
              </mc:Choice>
              <mc:Fallback>
                <p:oleObj name="Equation" r:id="rId4" imgW="990600" imgH="266700" progId="Equation.DSMT4">
                  <p:embed/>
                  <p:pic>
                    <p:nvPicPr>
                      <p:cNvPr id="3420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697163"/>
                        <a:ext cx="3522663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781878"/>
              </p:ext>
            </p:extLst>
          </p:nvPr>
        </p:nvGraphicFramePr>
        <p:xfrm>
          <a:off x="628650" y="5159375"/>
          <a:ext cx="36861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2" name="Equation" r:id="rId6" imgW="1028700" imgH="254000" progId="Equation.DSMT4">
                  <p:embed/>
                </p:oleObj>
              </mc:Choice>
              <mc:Fallback>
                <p:oleObj name="Equation" r:id="rId6" imgW="1028700" imgH="254000" progId="Equation.DSMT4">
                  <p:embed/>
                  <p:pic>
                    <p:nvPicPr>
                      <p:cNvPr id="3420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5159375"/>
                        <a:ext cx="36861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14854"/>
              </p:ext>
            </p:extLst>
          </p:nvPr>
        </p:nvGraphicFramePr>
        <p:xfrm>
          <a:off x="765175" y="1500188"/>
          <a:ext cx="30003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3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3420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500188"/>
                        <a:ext cx="300037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29690"/>
              </p:ext>
            </p:extLst>
          </p:nvPr>
        </p:nvGraphicFramePr>
        <p:xfrm>
          <a:off x="746125" y="3940175"/>
          <a:ext cx="3190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4" name="Equation" r:id="rId10" imgW="939800" imgH="254000" progId="Equation.DSMT4">
                  <p:embed/>
                </p:oleObj>
              </mc:Choice>
              <mc:Fallback>
                <p:oleObj name="Equation" r:id="rId10" imgW="939800" imgH="254000" progId="Equation.DSMT4">
                  <p:embed/>
                  <p:pic>
                    <p:nvPicPr>
                      <p:cNvPr id="3420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940175"/>
                        <a:ext cx="31908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755553"/>
              </p:ext>
            </p:extLst>
          </p:nvPr>
        </p:nvGraphicFramePr>
        <p:xfrm>
          <a:off x="5065713" y="2605088"/>
          <a:ext cx="35687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5" name="Equation" r:id="rId12" imgW="1003300" imgH="304800" progId="Equation.DSMT4">
                  <p:embed/>
                </p:oleObj>
              </mc:Choice>
              <mc:Fallback>
                <p:oleObj name="Equation" r:id="rId12" imgW="1003300" imgH="304800" progId="Equation.DSMT4">
                  <p:embed/>
                  <p:pic>
                    <p:nvPicPr>
                      <p:cNvPr id="3420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2605088"/>
                        <a:ext cx="35687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552550"/>
              </p:ext>
            </p:extLst>
          </p:nvPr>
        </p:nvGraphicFramePr>
        <p:xfrm>
          <a:off x="4899025" y="5094288"/>
          <a:ext cx="372903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6" name="Equation" r:id="rId14" imgW="1041400" imgH="279400" progId="Equation.DSMT4">
                  <p:embed/>
                </p:oleObj>
              </mc:Choice>
              <mc:Fallback>
                <p:oleObj name="Equation" r:id="rId14" imgW="1041400" imgH="279400" progId="Equation.DSMT4">
                  <p:embed/>
                  <p:pic>
                    <p:nvPicPr>
                      <p:cNvPr id="3420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5094288"/>
                        <a:ext cx="3729038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47262"/>
              </p:ext>
            </p:extLst>
          </p:nvPr>
        </p:nvGraphicFramePr>
        <p:xfrm>
          <a:off x="5019675" y="1428750"/>
          <a:ext cx="30940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7" name="Equation" r:id="rId16" imgW="838200" imgH="266700" progId="Equation.DSMT4">
                  <p:embed/>
                </p:oleObj>
              </mc:Choice>
              <mc:Fallback>
                <p:oleObj name="Equation" r:id="rId16" imgW="838200" imgH="266700" progId="Equation.DSMT4">
                  <p:embed/>
                  <p:pic>
                    <p:nvPicPr>
                      <p:cNvPr id="3420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428750"/>
                        <a:ext cx="309403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000639"/>
              </p:ext>
            </p:extLst>
          </p:nvPr>
        </p:nvGraphicFramePr>
        <p:xfrm>
          <a:off x="5024438" y="3873500"/>
          <a:ext cx="32321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8" name="Equation" r:id="rId18" imgW="952500" imgH="279400" progId="Equation.DSMT4">
                  <p:embed/>
                </p:oleObj>
              </mc:Choice>
              <mc:Fallback>
                <p:oleObj name="Equation" r:id="rId18" imgW="952500" imgH="279400" progId="Equation.DSMT4">
                  <p:embed/>
                  <p:pic>
                    <p:nvPicPr>
                      <p:cNvPr id="34203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873500"/>
                        <a:ext cx="3232150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Arial Narrow" pitchFamily="-84" charset="0"/>
              </a:rPr>
              <a:t>y-component</a:t>
            </a:r>
          </a:p>
        </p:txBody>
      </p:sp>
      <p:sp>
        <p:nvSpPr>
          <p:cNvPr id="43022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3023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CEA32-A81F-2140-AD5E-EF2F5D8AEC1F}" type="slidenum">
              <a:rPr lang="en-US" smtClean="0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/>
      <p:bldP spid="3420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In the</a:t>
            </a:r>
            <a:r>
              <a:rPr lang="en-US" i="1" dirty="0">
                <a:solidFill>
                  <a:srgbClr val="000066"/>
                </a:solidFill>
                <a:latin typeface="Arial Narrow" pitchFamily="-84" charset="0"/>
              </a:rPr>
              <a:t> x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 direction, the spacecraft in zero-gravity zone has an initial velocity component of +22 m/s and an acceleration of +24 m/s</a:t>
            </a:r>
            <a:r>
              <a:rPr lang="en-US" baseline="30000" dirty="0">
                <a:solidFill>
                  <a:srgbClr val="000066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.  In the </a:t>
            </a:r>
            <a:r>
              <a:rPr lang="en-US" i="1" dirty="0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 direction, the analogous quantities are +14 m/s and an acceleration of +12 m/s</a:t>
            </a:r>
            <a:r>
              <a:rPr lang="en-US" baseline="30000" dirty="0">
                <a:solidFill>
                  <a:srgbClr val="000066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. Find (a) </a:t>
            </a:r>
            <a:r>
              <a:rPr lang="en-US" i="1" dirty="0">
                <a:solidFill>
                  <a:srgbClr val="000066"/>
                </a:solidFill>
                <a:latin typeface="Arial Narrow" pitchFamily="-84" charset="0"/>
              </a:rPr>
              <a:t>x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 and </a:t>
            </a:r>
            <a:r>
              <a:rPr lang="en-US" dirty="0" err="1">
                <a:solidFill>
                  <a:srgbClr val="000066"/>
                </a:solidFill>
                <a:latin typeface="Arial Narrow" pitchFamily="-84" charset="0"/>
              </a:rPr>
              <a:t>v</a:t>
            </a:r>
            <a:r>
              <a:rPr lang="en-US" baseline="-25000" dirty="0" err="1">
                <a:solidFill>
                  <a:srgbClr val="000066"/>
                </a:solidFill>
                <a:latin typeface="Arial Narrow" pitchFamily="-84" charset="0"/>
              </a:rPr>
              <a:t>x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, (b) </a:t>
            </a:r>
            <a:r>
              <a:rPr lang="en-US" i="1" dirty="0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 and </a:t>
            </a:r>
            <a:r>
              <a:rPr lang="en-US" i="1" dirty="0" err="1">
                <a:solidFill>
                  <a:srgbClr val="000066"/>
                </a:solidFill>
                <a:latin typeface="Arial Narrow" pitchFamily="-84" charset="0"/>
              </a:rPr>
              <a:t>v</a:t>
            </a:r>
            <a:r>
              <a:rPr lang="en-US" i="1" baseline="-25000" dirty="0" err="1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Ex. A Moving Spacecraft</a:t>
            </a:r>
          </a:p>
        </p:txBody>
      </p:sp>
      <p:sp>
        <p:nvSpPr>
          <p:cNvPr id="4506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506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29D032-594F-C04A-942C-C4EB4A328489}" type="slidenum">
              <a:rPr lang="en-US" smtClean="0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Visualize the problem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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Decide which directions are to be called positive (+) and negative (-).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Verify that the information contains values for at least three of the kinematic variables.  Do this for </a:t>
            </a:r>
            <a:r>
              <a:rPr lang="en-US" sz="2800" i="1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y separately.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When the motion is divided into segments in time, remember that the final velocity of one time segment 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Keep in mind that there may be two possible answers to a kinematics problem.</a:t>
            </a:r>
          </a:p>
        </p:txBody>
      </p:sp>
      <p:sp>
        <p:nvSpPr>
          <p:cNvPr id="471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71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1F3475-5D98-774B-A252-252935D83A5B}" type="slidenum">
              <a:rPr lang="en-US" smtClean="0">
                <a:latin typeface="Arial Narrow" pitchFamily="-84" charset="0"/>
              </a:rPr>
              <a:pPr/>
              <a:t>22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1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In the</a:t>
            </a:r>
            <a:r>
              <a:rPr lang="en-US" i="1" dirty="0">
                <a:solidFill>
                  <a:srgbClr val="333399"/>
                </a:solidFill>
                <a:latin typeface="Arial Narrow" pitchFamily="-84" charset="0"/>
              </a:rPr>
              <a:t> x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 direction, the spacecraft in a zero gravity zone has an initial velocity component of +22 m/s and an acceleration of +24 m/s</a:t>
            </a:r>
            <a:r>
              <a:rPr lang="en-US" baseline="30000" dirty="0">
                <a:solidFill>
                  <a:srgbClr val="333399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.  In the </a:t>
            </a:r>
            <a:r>
              <a:rPr lang="en-US" i="1" dirty="0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 direction, the analogous quantities are +14 m/s and an acceleration of +12 m/s</a:t>
            </a:r>
            <a:r>
              <a:rPr lang="en-US" baseline="30000" dirty="0">
                <a:solidFill>
                  <a:srgbClr val="333399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. Find (a) </a:t>
            </a:r>
            <a:r>
              <a:rPr lang="en-US" i="1" dirty="0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 and </a:t>
            </a:r>
            <a:r>
              <a:rPr lang="en-US" dirty="0" err="1">
                <a:solidFill>
                  <a:srgbClr val="333399"/>
                </a:solidFill>
                <a:latin typeface="Arial Narrow" pitchFamily="-84" charset="0"/>
              </a:rPr>
              <a:t>v</a:t>
            </a:r>
            <a:r>
              <a:rPr lang="en-US" baseline="-25000" dirty="0" err="1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, (b) </a:t>
            </a:r>
            <a:r>
              <a:rPr lang="en-US" i="1" dirty="0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 and </a:t>
            </a:r>
            <a:r>
              <a:rPr lang="en-US" i="1" dirty="0" err="1">
                <a:solidFill>
                  <a:srgbClr val="333399"/>
                </a:solidFill>
                <a:latin typeface="Arial Narrow" pitchFamily="-84" charset="0"/>
              </a:rPr>
              <a:t>v</a:t>
            </a:r>
            <a:r>
              <a:rPr lang="en-US" i="1" baseline="-25000" dirty="0" err="1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, and (c) the final velocity of the spacecraft at time 7.0 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17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+24.0 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+22.0 m/s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48179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8180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AB79-8042-874E-B205-8114832C1851}" type="slidenum">
              <a:rPr lang="en-US" smtClean="0">
                <a:latin typeface="Arial Narrow" pitchFamily="-84" charset="0"/>
              </a:rPr>
              <a:pPr/>
              <a:t>23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/>
      <p:bldP spid="354353" grpId="0"/>
      <p:bldP spid="354354" grpId="0"/>
      <p:bldP spid="354355" grpId="0"/>
      <p:bldP spid="354356" grpId="0"/>
      <p:bldP spid="354357" grpId="0"/>
      <p:bldP spid="3543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7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3563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6050"/>
                        <a:ext cx="101123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8" name="Equation" r:id="rId6" imgW="304800" imgH="241300" progId="Equation.DSMT4">
                  <p:embed/>
                </p:oleObj>
              </mc:Choice>
              <mc:Fallback>
                <p:oleObj name="Equation" r:id="rId6" imgW="304800" imgH="241300" progId="Equation.DSMT4">
                  <p:embed/>
                  <p:pic>
                    <p:nvPicPr>
                      <p:cNvPr id="3563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00563"/>
                        <a:ext cx="8858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/>
        </p:nvGraphicFramePr>
        <p:xfrm>
          <a:off x="1174750" y="2527300"/>
          <a:ext cx="2101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9" name="Equation" r:id="rId8" imgW="711200" imgH="266700" progId="Equation.DSMT4">
                  <p:embed/>
                </p:oleObj>
              </mc:Choice>
              <mc:Fallback>
                <p:oleObj name="Equation" r:id="rId8" imgW="711200" imgH="266700" progId="Equation.DSMT4">
                  <p:embed/>
                  <p:pic>
                    <p:nvPicPr>
                      <p:cNvPr id="3563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527300"/>
                        <a:ext cx="21018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0" name="Equation" r:id="rId10" imgW="3035300" imgH="317500" progId="Equation.DSMT4">
                  <p:embed/>
                </p:oleObj>
              </mc:Choice>
              <mc:Fallback>
                <p:oleObj name="Equation" r:id="rId10" imgW="3035300" imgH="317500" progId="Equation.DSMT4">
                  <p:embed/>
                  <p:pic>
                    <p:nvPicPr>
                      <p:cNvPr id="3563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300413"/>
                        <a:ext cx="8366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/>
        </p:nvGraphicFramePr>
        <p:xfrm>
          <a:off x="1270000" y="4476750"/>
          <a:ext cx="15875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1" name="Equation" r:id="rId12" imgW="546100" imgH="241300" progId="Equation.DSMT4">
                  <p:embed/>
                </p:oleObj>
              </mc:Choice>
              <mc:Fallback>
                <p:oleObj name="Equation" r:id="rId12" imgW="546100" imgH="241300" progId="Equation.DSMT4">
                  <p:embed/>
                  <p:pic>
                    <p:nvPicPr>
                      <p:cNvPr id="3563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76750"/>
                        <a:ext cx="158750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2" name="Equation" r:id="rId14" imgW="2578100" imgH="292100" progId="Equation.DSMT4">
                  <p:embed/>
                </p:oleObj>
              </mc:Choice>
              <mc:Fallback>
                <p:oleObj name="Equation" r:id="rId14" imgW="2578100" imgH="292100" progId="Equation.DSMT4">
                  <p:embed/>
                  <p:pic>
                    <p:nvPicPr>
                      <p:cNvPr id="35638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2550"/>
                        <a:ext cx="7494588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First, the motion in x-direciton…</a:t>
            </a:r>
          </a:p>
        </p:txBody>
      </p:sp>
      <p:sp>
        <p:nvSpPr>
          <p:cNvPr id="50206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020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A06AC-1306-6A4B-A735-783563EE4DE2}" type="slidenum">
              <a:rPr lang="en-US" smtClean="0">
                <a:latin typeface="Arial Narrow" pitchFamily="-84" charset="0"/>
              </a:rPr>
              <a:pPr/>
              <a:t>24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5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1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3584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667000"/>
                        <a:ext cx="1011237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2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3584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00563"/>
                        <a:ext cx="849312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3" name="Equation" r:id="rId8" imgW="723900" imgH="279400" progId="Equation.DSMT4">
                  <p:embed/>
                </p:oleObj>
              </mc:Choice>
              <mc:Fallback>
                <p:oleObj name="Equation" r:id="rId8" imgW="723900" imgH="279400" progId="Equation.DSMT4">
                  <p:embed/>
                  <p:pic>
                    <p:nvPicPr>
                      <p:cNvPr id="3584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506663"/>
                        <a:ext cx="2138362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4" name="Equation" r:id="rId10" imgW="3009900" imgH="317500" progId="Equation.DSMT4">
                  <p:embed/>
                </p:oleObj>
              </mc:Choice>
              <mc:Fallback>
                <p:oleObj name="Equation" r:id="rId10" imgW="3009900" imgH="317500" progId="Equation.DSMT4">
                  <p:embed/>
                  <p:pic>
                    <p:nvPicPr>
                      <p:cNvPr id="3584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241675"/>
                        <a:ext cx="82962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5" name="Equation" r:id="rId12" imgW="546100" imgH="266700" progId="Equation.DSMT4">
                  <p:embed/>
                </p:oleObj>
              </mc:Choice>
              <mc:Fallback>
                <p:oleObj name="Equation" r:id="rId12" imgW="546100" imgH="266700" progId="Equation.DSMT4">
                  <p:embed/>
                  <p:pic>
                    <p:nvPicPr>
                      <p:cNvPr id="3584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40238"/>
                        <a:ext cx="15875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16" name="Equation" r:id="rId14" imgW="2463800" imgH="292100" progId="Equation.DSMT4">
                  <p:embed/>
                </p:oleObj>
              </mc:Choice>
              <mc:Fallback>
                <p:oleObj name="Equation" r:id="rId14" imgW="2463800" imgH="292100" progId="Equation.DSMT4">
                  <p:embed/>
                  <p:pic>
                    <p:nvPicPr>
                      <p:cNvPr id="3584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162550"/>
                        <a:ext cx="7162800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4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225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30EDF-5E15-7343-BF25-3C47BF271DA1}" type="slidenum">
              <a:rPr lang="en-US" smtClean="0">
                <a:latin typeface="Arial Narrow" pitchFamily="-84" charset="0"/>
              </a:rPr>
              <a:pPr/>
              <a:t>25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/>
        </p:nvGraphicFramePr>
        <p:xfrm>
          <a:off x="2913063" y="1246188"/>
          <a:ext cx="6096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7" name="Equation" r:id="rId4" imgW="114300" imgH="127000" progId="Equation.DSMT4">
                  <p:embed/>
                </p:oleObj>
              </mc:Choice>
              <mc:Fallback>
                <p:oleObj name="Equation" r:id="rId4" imgW="114300" imgH="127000" progId="Equation.DSMT4">
                  <p:embed/>
                  <p:pic>
                    <p:nvPicPr>
                      <p:cNvPr id="3604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1246188"/>
                        <a:ext cx="60960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8" name="Equation" r:id="rId6" imgW="749300" imgH="266700" progId="Equation.DSMT4">
                  <p:embed/>
                </p:oleObj>
              </mc:Choice>
              <mc:Fallback>
                <p:oleObj name="Equation" r:id="rId6" imgW="749300" imgH="266700" progId="Equation.DSMT4">
                  <p:embed/>
                  <p:pic>
                    <p:nvPicPr>
                      <p:cNvPr id="3604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2438"/>
                        <a:ext cx="2152650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9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3604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881313"/>
                        <a:ext cx="2335212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0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3604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1913"/>
                        <a:ext cx="83343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1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3604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286000"/>
                        <a:ext cx="4540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2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3604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48200"/>
                        <a:ext cx="7350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3" name="Equation" r:id="rId16" imgW="1663700" imgH="368300" progId="Equation.DSMT4">
                  <p:embed/>
                </p:oleObj>
              </mc:Choice>
              <mc:Fallback>
                <p:oleObj name="Equation" r:id="rId16" imgW="1663700" imgH="368300" progId="Equation.DSMT4">
                  <p:embed/>
                  <p:pic>
                    <p:nvPicPr>
                      <p:cNvPr id="3604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527425"/>
                        <a:ext cx="5737225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4" name="Equation" r:id="rId18" imgW="533400" imgH="228600" progId="Equation.DSMT4">
                  <p:embed/>
                </p:oleObj>
              </mc:Choice>
              <mc:Fallback>
                <p:oleObj name="Equation" r:id="rId18" imgW="533400" imgH="228600" progId="Equation.DSMT4">
                  <p:embed/>
                  <p:pic>
                    <p:nvPicPr>
                      <p:cNvPr id="3604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792538"/>
                        <a:ext cx="1839912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5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3604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487863"/>
                        <a:ext cx="294163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6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36046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985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Yes, you are right!  Using 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/>
        </p:nvGraphicFramePr>
        <p:xfrm>
          <a:off x="3106738" y="5586413"/>
          <a:ext cx="735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7" name="Equation" r:id="rId24" imgW="254000" imgH="177800" progId="Equation.DSMT4">
                  <p:embed/>
                </p:oleObj>
              </mc:Choice>
              <mc:Fallback>
                <p:oleObj name="Equation" r:id="rId24" imgW="254000" imgH="177800" progId="Equation.DSMT4">
                  <p:embed/>
                  <p:pic>
                    <p:nvPicPr>
                      <p:cNvPr id="36046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586413"/>
                        <a:ext cx="73501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8" name="Equation" r:id="rId26" imgW="723900" imgH="279400" progId="Equation.DSMT4">
                  <p:embed/>
                </p:oleObj>
              </mc:Choice>
              <mc:Fallback>
                <p:oleObj name="Equation" r:id="rId26" imgW="723900" imgH="279400" progId="Equation.DSMT4">
                  <p:embed/>
                  <p:pic>
                    <p:nvPicPr>
                      <p:cNvPr id="36046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51475"/>
                        <a:ext cx="20955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9" name="Equation" r:id="rId28" imgW="825500" imgH="304800" progId="Equation.DSMT4">
                  <p:embed/>
                </p:oleObj>
              </mc:Choice>
              <mc:Fallback>
                <p:oleObj name="Equation" r:id="rId28" imgW="825500" imgH="304800" progId="Equation.DSMT4">
                  <p:embed/>
                  <p:pic>
                    <p:nvPicPr>
                      <p:cNvPr id="36046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05438"/>
                        <a:ext cx="239077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0" name="Equation" r:id="rId30" imgW="279400" imgH="228600" progId="Equation.DSMT4">
                  <p:embed/>
                </p:oleObj>
              </mc:Choice>
              <mc:Fallback>
                <p:oleObj name="Equation" r:id="rId30" imgW="279400" imgH="228600" progId="Equation.DSMT4">
                  <p:embed/>
                  <p:pic>
                    <p:nvPicPr>
                      <p:cNvPr id="3604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5468938"/>
                        <a:ext cx="80962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5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4296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3D98A-EA75-9044-9EB7-9BC77DEE1D37}" type="slidenum">
              <a:rPr lang="en-US" smtClean="0">
                <a:latin typeface="Arial Narrow" pitchFamily="-84" charset="0"/>
              </a:rPr>
              <a:pPr/>
              <a:t>26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360452" grpId="0" animBg="1"/>
      <p:bldP spid="360453" grpId="0" animBg="1"/>
      <p:bldP spid="360465" grpId="0"/>
      <p:bldP spid="3604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If we visualize the motion…</a:t>
            </a:r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63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2CFCA-3743-8846-A23C-B13DC26A3595}" type="slidenum">
              <a:rPr lang="en-US" smtClean="0">
                <a:latin typeface="Arial Narrow" pitchFamily="-84" charset="0"/>
              </a:rPr>
              <a:pPr/>
              <a:t>27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58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2-dim Motion Under Constant Acceleration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Position vectors in x-y plane:</a:t>
            </a:r>
          </a:p>
        </p:txBody>
      </p:sp>
      <p:graphicFrame>
        <p:nvGraphicFramePr>
          <p:cNvPr id="72708" name="Object 2"/>
          <p:cNvGraphicFramePr>
            <a:graphicFrameLocks noChangeAspect="1"/>
          </p:cNvGraphicFramePr>
          <p:nvPr/>
        </p:nvGraphicFramePr>
        <p:xfrm>
          <a:off x="1828800" y="1508125"/>
          <a:ext cx="6302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9" name="Equation" r:id="rId3" imgW="254000" imgH="241300" progId="Equation.DSMT4">
                  <p:embed/>
                </p:oleObj>
              </mc:Choice>
              <mc:Fallback>
                <p:oleObj name="Equation" r:id="rId3" imgW="254000" imgH="241300" progId="Equation.DSMT4">
                  <p:embed/>
                  <p:pic>
                    <p:nvPicPr>
                      <p:cNvPr id="7270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08125"/>
                        <a:ext cx="6302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3"/>
          <p:cNvGraphicFramePr>
            <a:graphicFrameLocks noChangeAspect="1"/>
          </p:cNvGraphicFramePr>
          <p:nvPr/>
        </p:nvGraphicFramePr>
        <p:xfrm>
          <a:off x="4343400" y="1474788"/>
          <a:ext cx="7016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0" name="Equation" r:id="rId5" imgW="292100" imgH="266700" progId="Equation.DSMT4">
                  <p:embed/>
                </p:oleObj>
              </mc:Choice>
              <mc:Fallback>
                <p:oleObj name="Equation" r:id="rId5" imgW="292100" imgH="266700" progId="Equation.DSMT4">
                  <p:embed/>
                  <p:pic>
                    <p:nvPicPr>
                      <p:cNvPr id="7270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74788"/>
                        <a:ext cx="7016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85800" y="2133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Velocity vectors in x-y plane:</a:t>
            </a:r>
          </a:p>
        </p:txBody>
      </p:sp>
      <p:graphicFrame>
        <p:nvGraphicFramePr>
          <p:cNvPr id="72711" name="Object 4"/>
          <p:cNvGraphicFramePr>
            <a:graphicFrameLocks noChangeAspect="1"/>
          </p:cNvGraphicFramePr>
          <p:nvPr/>
        </p:nvGraphicFramePr>
        <p:xfrm>
          <a:off x="1828800" y="2770188"/>
          <a:ext cx="647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1" name="Equation" r:id="rId7" imgW="279400" imgH="241300" progId="Equation.DSMT4">
                  <p:embed/>
                </p:oleObj>
              </mc:Choice>
              <mc:Fallback>
                <p:oleObj name="Equation" r:id="rId7" imgW="279400" imgH="241300" progId="Equation.DSMT4">
                  <p:embed/>
                  <p:pic>
                    <p:nvPicPr>
                      <p:cNvPr id="727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70188"/>
                        <a:ext cx="647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5"/>
          <p:cNvGraphicFramePr>
            <a:graphicFrameLocks noChangeAspect="1"/>
          </p:cNvGraphicFramePr>
          <p:nvPr/>
        </p:nvGraphicFramePr>
        <p:xfrm>
          <a:off x="4405313" y="2743200"/>
          <a:ext cx="736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2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727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2743200"/>
                        <a:ext cx="7366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6"/>
          <p:cNvGraphicFramePr>
            <a:graphicFrameLocks noChangeAspect="1"/>
          </p:cNvGraphicFramePr>
          <p:nvPr/>
        </p:nvGraphicFramePr>
        <p:xfrm>
          <a:off x="1676400" y="4114800"/>
          <a:ext cx="9953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3" name="Equation" r:id="rId11" imgW="330120" imgH="241200" progId="Equation.DSMT4">
                  <p:embed/>
                </p:oleObj>
              </mc:Choice>
              <mc:Fallback>
                <p:oleObj name="Equation" r:id="rId11" imgW="330120" imgH="241200" progId="Equation.DSMT4">
                  <p:embed/>
                  <p:pic>
                    <p:nvPicPr>
                      <p:cNvPr id="727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9953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7"/>
          <p:cNvGraphicFramePr>
            <a:graphicFrameLocks noChangeAspect="1"/>
          </p:cNvGraphicFramePr>
          <p:nvPr/>
        </p:nvGraphicFramePr>
        <p:xfrm>
          <a:off x="977900" y="4919663"/>
          <a:ext cx="6413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4" name="Equation" r:id="rId13" imgW="317500" imgH="266700" progId="Equation.DSMT4">
                  <p:embed/>
                </p:oleObj>
              </mc:Choice>
              <mc:Fallback>
                <p:oleObj name="Equation" r:id="rId13" imgW="317500" imgH="266700" progId="Equation.DSMT4">
                  <p:embed/>
                  <p:pic>
                    <p:nvPicPr>
                      <p:cNvPr id="727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919663"/>
                        <a:ext cx="6413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8"/>
          <p:cNvGraphicFramePr>
            <a:graphicFrameLocks noChangeAspect="1"/>
          </p:cNvGraphicFramePr>
          <p:nvPr/>
        </p:nvGraphicFramePr>
        <p:xfrm>
          <a:off x="5943600" y="4114800"/>
          <a:ext cx="10334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5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727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14800"/>
                        <a:ext cx="10334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391400" cy="5191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Narrow" pitchFamily="-84" charset="0"/>
              </a:rPr>
              <a:t>Velocity vectors in terms of the acceleration vector</a:t>
            </a:r>
          </a:p>
        </p:txBody>
      </p:sp>
      <p:graphicFrame>
        <p:nvGraphicFramePr>
          <p:cNvPr id="72717" name="Object 9"/>
          <p:cNvGraphicFramePr>
            <a:graphicFrameLocks noChangeAspect="1"/>
          </p:cNvGraphicFramePr>
          <p:nvPr/>
        </p:nvGraphicFramePr>
        <p:xfrm>
          <a:off x="2393950" y="1492250"/>
          <a:ext cx="1416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6" name="Equation" r:id="rId16" imgW="571500" imgH="254000" progId="Equation.DSMT4">
                  <p:embed/>
                </p:oleObj>
              </mc:Choice>
              <mc:Fallback>
                <p:oleObj name="Equation" r:id="rId16" imgW="571500" imgH="254000" progId="Equation.DSMT4">
                  <p:embed/>
                  <p:pic>
                    <p:nvPicPr>
                      <p:cNvPr id="727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492250"/>
                        <a:ext cx="14160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8" name="Object 10"/>
          <p:cNvGraphicFramePr>
            <a:graphicFrameLocks noChangeAspect="1"/>
          </p:cNvGraphicFramePr>
          <p:nvPr/>
        </p:nvGraphicFramePr>
        <p:xfrm>
          <a:off x="5013325" y="1458913"/>
          <a:ext cx="15557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7" name="Equation" r:id="rId18" imgW="647700" imgH="279400" progId="Equation.DSMT4">
                  <p:embed/>
                </p:oleObj>
              </mc:Choice>
              <mc:Fallback>
                <p:oleObj name="Equation" r:id="rId18" imgW="647700" imgH="279400" progId="Equation.DSMT4">
                  <p:embed/>
                  <p:pic>
                    <p:nvPicPr>
                      <p:cNvPr id="727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1458913"/>
                        <a:ext cx="15557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9" name="Object 11"/>
          <p:cNvGraphicFramePr>
            <a:graphicFrameLocks noChangeAspect="1"/>
          </p:cNvGraphicFramePr>
          <p:nvPr/>
        </p:nvGraphicFramePr>
        <p:xfrm>
          <a:off x="2500313" y="2730500"/>
          <a:ext cx="14684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8" name="Equation" r:id="rId20" imgW="635000" imgH="279400" progId="Equation.DSMT4">
                  <p:embed/>
                </p:oleObj>
              </mc:Choice>
              <mc:Fallback>
                <p:oleObj name="Equation" r:id="rId20" imgW="635000" imgH="279400" progId="Equation.DSMT4">
                  <p:embed/>
                  <p:pic>
                    <p:nvPicPr>
                      <p:cNvPr id="727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730500"/>
                        <a:ext cx="146843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0" name="Object 12"/>
          <p:cNvGraphicFramePr>
            <a:graphicFrameLocks noChangeAspect="1"/>
          </p:cNvGraphicFramePr>
          <p:nvPr/>
        </p:nvGraphicFramePr>
        <p:xfrm>
          <a:off x="5175250" y="2728913"/>
          <a:ext cx="15605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9" name="Equation" r:id="rId22" imgW="673100" imgH="279400" progId="Equation.DSMT4">
                  <p:embed/>
                </p:oleObj>
              </mc:Choice>
              <mc:Fallback>
                <p:oleObj name="Equation" r:id="rId22" imgW="673100" imgH="279400" progId="Equation.DSMT4">
                  <p:embed/>
                  <p:pic>
                    <p:nvPicPr>
                      <p:cNvPr id="727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728913"/>
                        <a:ext cx="15605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1" name="Object 13"/>
          <p:cNvGraphicFramePr>
            <a:graphicFrameLocks noChangeAspect="1"/>
          </p:cNvGraphicFramePr>
          <p:nvPr/>
        </p:nvGraphicFramePr>
        <p:xfrm>
          <a:off x="2738438" y="4133850"/>
          <a:ext cx="15287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0" name="Equation" r:id="rId24" imgW="507960" imgH="228600" progId="Equation.DSMT4">
                  <p:embed/>
                </p:oleObj>
              </mc:Choice>
              <mc:Fallback>
                <p:oleObj name="Equation" r:id="rId24" imgW="507960" imgH="228600" progId="Equation.DSMT4">
                  <p:embed/>
                  <p:pic>
                    <p:nvPicPr>
                      <p:cNvPr id="727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133850"/>
                        <a:ext cx="152876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14"/>
          <p:cNvGraphicFramePr>
            <a:graphicFrameLocks noChangeAspect="1"/>
          </p:cNvGraphicFramePr>
          <p:nvPr/>
        </p:nvGraphicFramePr>
        <p:xfrm>
          <a:off x="7042150" y="4114800"/>
          <a:ext cx="15684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1" name="Equation" r:id="rId26" imgW="520560" imgH="241200" progId="Equation.DSMT4">
                  <p:embed/>
                </p:oleObj>
              </mc:Choice>
              <mc:Fallback>
                <p:oleObj name="Equation" r:id="rId26" imgW="520560" imgH="241200" progId="Equation.DSMT4">
                  <p:embed/>
                  <p:pic>
                    <p:nvPicPr>
                      <p:cNvPr id="727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4114800"/>
                        <a:ext cx="156845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15"/>
          <p:cNvGraphicFramePr>
            <a:graphicFrameLocks noChangeAspect="1"/>
          </p:cNvGraphicFramePr>
          <p:nvPr/>
        </p:nvGraphicFramePr>
        <p:xfrm>
          <a:off x="1612900" y="4876800"/>
          <a:ext cx="33353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2" name="Equation" r:id="rId28" imgW="1651000" imgH="304800" progId="Equation.DSMT4">
                  <p:embed/>
                </p:oleObj>
              </mc:Choice>
              <mc:Fallback>
                <p:oleObj name="Equation" r:id="rId28" imgW="1651000" imgH="304800" progId="Equation.DSMT4">
                  <p:embed/>
                  <p:pic>
                    <p:nvPicPr>
                      <p:cNvPr id="727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876800"/>
                        <a:ext cx="33353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4" name="Object 16"/>
          <p:cNvGraphicFramePr>
            <a:graphicFrameLocks noChangeAspect="1"/>
          </p:cNvGraphicFramePr>
          <p:nvPr/>
        </p:nvGraphicFramePr>
        <p:xfrm>
          <a:off x="1363663" y="5591175"/>
          <a:ext cx="13890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3" name="Equation" r:id="rId30" imgW="546100" imgH="241300" progId="Equation.DSMT4">
                  <p:embed/>
                </p:oleObj>
              </mc:Choice>
              <mc:Fallback>
                <p:oleObj name="Equation" r:id="rId30" imgW="546100" imgH="241300" progId="Equation.DSMT4">
                  <p:embed/>
                  <p:pic>
                    <p:nvPicPr>
                      <p:cNvPr id="727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5591175"/>
                        <a:ext cx="13890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33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X-comp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724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Y-comp</a:t>
            </a:r>
          </a:p>
        </p:txBody>
      </p:sp>
      <p:graphicFrame>
        <p:nvGraphicFramePr>
          <p:cNvPr id="72727" name="Object 17"/>
          <p:cNvGraphicFramePr>
            <a:graphicFrameLocks noChangeAspect="1"/>
          </p:cNvGraphicFramePr>
          <p:nvPr/>
        </p:nvGraphicFramePr>
        <p:xfrm>
          <a:off x="5041900" y="4876800"/>
          <a:ext cx="3489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4" name="Equation" r:id="rId32" imgW="1727200" imgH="304800" progId="Equation.DSMT4">
                  <p:embed/>
                </p:oleObj>
              </mc:Choice>
              <mc:Fallback>
                <p:oleObj name="Equation" r:id="rId32" imgW="1727200" imgH="304800" progId="Equation.DSMT4">
                  <p:embed/>
                  <p:pic>
                    <p:nvPicPr>
                      <p:cNvPr id="7272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876800"/>
                        <a:ext cx="3489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3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8394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BD1DA-A739-4244-9F66-57A2A627FAED}" type="slidenum">
              <a:rPr lang="en-US" smtClean="0">
                <a:latin typeface="Arial Narrow" pitchFamily="-84" charset="0"/>
              </a:rPr>
              <a:pPr/>
              <a:t>28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  <p:bldP spid="72710" grpId="0" build="p" autoUpdateAnimBg="0"/>
      <p:bldP spid="72716" grpId="0" animBg="1" autoUpdateAnimBg="0"/>
      <p:bldP spid="72725" grpId="0" animBg="1"/>
      <p:bldP spid="727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5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2-dim Motion Under Constant Acceleration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058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How are the 2D position vectors written in acceleration vectors?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1916113"/>
            <a:ext cx="17526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Position vector components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16002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Putting them together in a vector form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81000" y="4543425"/>
            <a:ext cx="1447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Regrouping the above</a:t>
            </a:r>
          </a:p>
        </p:txBody>
      </p:sp>
      <p:graphicFrame>
        <p:nvGraphicFramePr>
          <p:cNvPr id="737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16730"/>
              </p:ext>
            </p:extLst>
          </p:nvPr>
        </p:nvGraphicFramePr>
        <p:xfrm>
          <a:off x="2620963" y="2836863"/>
          <a:ext cx="7000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4" name="Equation" r:id="rId3" imgW="292100" imgH="266700" progId="Equation.DSMT4">
                  <p:embed/>
                </p:oleObj>
              </mc:Choice>
              <mc:Fallback>
                <p:oleObj name="Equation" r:id="rId3" imgW="292100" imgH="266700" progId="Equation.DSMT4">
                  <p:embed/>
                  <p:pic>
                    <p:nvPicPr>
                      <p:cNvPr id="737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836863"/>
                        <a:ext cx="70008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919718"/>
              </p:ext>
            </p:extLst>
          </p:nvPr>
        </p:nvGraphicFramePr>
        <p:xfrm>
          <a:off x="2590800" y="1954213"/>
          <a:ext cx="6397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5" name="Equation" r:id="rId5" imgW="317160" imgH="241200" progId="Equation.DSMT4">
                  <p:embed/>
                </p:oleObj>
              </mc:Choice>
              <mc:Fallback>
                <p:oleObj name="Equation" r:id="rId5" imgW="317160" imgH="241200" progId="Equation.DSMT4">
                  <p:embed/>
                  <p:pic>
                    <p:nvPicPr>
                      <p:cNvPr id="737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54213"/>
                        <a:ext cx="6397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926653"/>
              </p:ext>
            </p:extLst>
          </p:nvPr>
        </p:nvGraphicFramePr>
        <p:xfrm>
          <a:off x="5791200" y="1954213"/>
          <a:ext cx="6635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6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737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54213"/>
                        <a:ext cx="6635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091905"/>
              </p:ext>
            </p:extLst>
          </p:nvPr>
        </p:nvGraphicFramePr>
        <p:xfrm>
          <a:off x="2500313" y="4325938"/>
          <a:ext cx="19224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7" name="Equation" r:id="rId9" imgW="800100" imgH="304800" progId="Equation.DSMT4">
                  <p:embed/>
                </p:oleObj>
              </mc:Choice>
              <mc:Fallback>
                <p:oleObj name="Equation" r:id="rId9" imgW="800100" imgH="304800" progId="Equation.DSMT4">
                  <p:embed/>
                  <p:pic>
                    <p:nvPicPr>
                      <p:cNvPr id="737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325938"/>
                        <a:ext cx="19224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172"/>
              </p:ext>
            </p:extLst>
          </p:nvPr>
        </p:nvGraphicFramePr>
        <p:xfrm>
          <a:off x="3209925" y="1752600"/>
          <a:ext cx="19716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8" name="Equation" r:id="rId11" imgW="977760" imgH="393480" progId="Equation.DSMT4">
                  <p:embed/>
                </p:oleObj>
              </mc:Choice>
              <mc:Fallback>
                <p:oleObj name="Equation" r:id="rId11" imgW="977760" imgH="393480" progId="Equation.DSMT4">
                  <p:embed/>
                  <p:pic>
                    <p:nvPicPr>
                      <p:cNvPr id="737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1752600"/>
                        <a:ext cx="19716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858312"/>
              </p:ext>
            </p:extLst>
          </p:nvPr>
        </p:nvGraphicFramePr>
        <p:xfrm>
          <a:off x="6386513" y="1752600"/>
          <a:ext cx="19954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19" name="Equation" r:id="rId13" imgW="990360" imgH="393480" progId="Equation.DSMT4">
                  <p:embed/>
                </p:oleObj>
              </mc:Choice>
              <mc:Fallback>
                <p:oleObj name="Equation" r:id="rId13" imgW="990360" imgH="393480" progId="Equation.DSMT4">
                  <p:embed/>
                  <p:pic>
                    <p:nvPicPr>
                      <p:cNvPr id="737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1752600"/>
                        <a:ext cx="19954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58397"/>
              </p:ext>
            </p:extLst>
          </p:nvPr>
        </p:nvGraphicFramePr>
        <p:xfrm>
          <a:off x="3319463" y="2820988"/>
          <a:ext cx="642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0" name="Equation" r:id="rId15" imgW="266700" imgH="279400" progId="Equation.DSMT4">
                  <p:embed/>
                </p:oleObj>
              </mc:Choice>
              <mc:Fallback>
                <p:oleObj name="Equation" r:id="rId15" imgW="266700" imgH="279400" progId="Equation.DSMT4">
                  <p:embed/>
                  <p:pic>
                    <p:nvPicPr>
                      <p:cNvPr id="737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2820988"/>
                        <a:ext cx="6429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16869"/>
              </p:ext>
            </p:extLst>
          </p:nvPr>
        </p:nvGraphicFramePr>
        <p:xfrm>
          <a:off x="3962400" y="2819400"/>
          <a:ext cx="1187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1" name="Equation" r:id="rId17" imgW="495300" imgH="279400" progId="Equation.DSMT4">
                  <p:embed/>
                </p:oleObj>
              </mc:Choice>
              <mc:Fallback>
                <p:oleObj name="Equation" r:id="rId17" imgW="495300" imgH="279400" progId="Equation.DSMT4">
                  <p:embed/>
                  <p:pic>
                    <p:nvPicPr>
                      <p:cNvPr id="737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11874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402103"/>
              </p:ext>
            </p:extLst>
          </p:nvPr>
        </p:nvGraphicFramePr>
        <p:xfrm>
          <a:off x="2500313" y="3335338"/>
          <a:ext cx="32305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2" name="Equation" r:id="rId19" imgW="1346200" imgH="469900" progId="Equation.DSMT4">
                  <p:embed/>
                </p:oleObj>
              </mc:Choice>
              <mc:Fallback>
                <p:oleObj name="Equation" r:id="rId19" imgW="1346200" imgH="469900" progId="Equation.DSMT4">
                  <p:embed/>
                  <p:pic>
                    <p:nvPicPr>
                      <p:cNvPr id="737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335338"/>
                        <a:ext cx="323056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46787"/>
              </p:ext>
            </p:extLst>
          </p:nvPr>
        </p:nvGraphicFramePr>
        <p:xfrm>
          <a:off x="5729288" y="3335338"/>
          <a:ext cx="32623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3" name="Equation" r:id="rId21" imgW="1358900" imgH="469900" progId="Equation.DSMT4">
                  <p:embed/>
                </p:oleObj>
              </mc:Choice>
              <mc:Fallback>
                <p:oleObj name="Equation" r:id="rId21" imgW="1358900" imgH="469900" progId="Equation.DSMT4">
                  <p:embed/>
                  <p:pic>
                    <p:nvPicPr>
                      <p:cNvPr id="737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3335338"/>
                        <a:ext cx="32623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65686"/>
              </p:ext>
            </p:extLst>
          </p:nvPr>
        </p:nvGraphicFramePr>
        <p:xfrm>
          <a:off x="4341813" y="4325938"/>
          <a:ext cx="22923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4" name="Equation" r:id="rId23" imgW="952500" imgH="304800" progId="Equation.DSMT4">
                  <p:embed/>
                </p:oleObj>
              </mc:Choice>
              <mc:Fallback>
                <p:oleObj name="Equation" r:id="rId23" imgW="952500" imgH="304800" progId="Equation.DSMT4">
                  <p:embed/>
                  <p:pic>
                    <p:nvPicPr>
                      <p:cNvPr id="737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325938"/>
                        <a:ext cx="22923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134484"/>
              </p:ext>
            </p:extLst>
          </p:nvPr>
        </p:nvGraphicFramePr>
        <p:xfrm>
          <a:off x="6643688" y="4200525"/>
          <a:ext cx="24018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5" name="Equation" r:id="rId25" imgW="1092200" imgH="406400" progId="Equation.DSMT4">
                  <p:embed/>
                </p:oleObj>
              </mc:Choice>
              <mc:Fallback>
                <p:oleObj name="Equation" r:id="rId25" imgW="1092200" imgH="406400" progId="Equation.DSMT4">
                  <p:embed/>
                  <p:pic>
                    <p:nvPicPr>
                      <p:cNvPr id="7374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200525"/>
                        <a:ext cx="24018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531694"/>
              </p:ext>
            </p:extLst>
          </p:nvPr>
        </p:nvGraphicFramePr>
        <p:xfrm>
          <a:off x="2589213" y="5153025"/>
          <a:ext cx="611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6" name="Equation" r:id="rId27" imgW="253800" imgH="228600" progId="Equation.DSMT4">
                  <p:embed/>
                </p:oleObj>
              </mc:Choice>
              <mc:Fallback>
                <p:oleObj name="Equation" r:id="rId27" imgW="253800" imgH="228600" progId="Equation.DSMT4">
                  <p:embed/>
                  <p:pic>
                    <p:nvPicPr>
                      <p:cNvPr id="7374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5153025"/>
                        <a:ext cx="61118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673887"/>
              </p:ext>
            </p:extLst>
          </p:nvPr>
        </p:nvGraphicFramePr>
        <p:xfrm>
          <a:off x="3290888" y="5135563"/>
          <a:ext cx="67151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7" name="Equation" r:id="rId29" imgW="279400" imgH="241300" progId="Equation.DSMT4">
                  <p:embed/>
                </p:oleObj>
              </mc:Choice>
              <mc:Fallback>
                <p:oleObj name="Equation" r:id="rId29" imgW="279400" imgH="241300" progId="Equation.DSMT4">
                  <p:embed/>
                  <p:pic>
                    <p:nvPicPr>
                      <p:cNvPr id="7374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5135563"/>
                        <a:ext cx="671512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5"/>
              </p:ext>
            </p:extLst>
          </p:nvPr>
        </p:nvGraphicFramePr>
        <p:xfrm>
          <a:off x="4038600" y="4937125"/>
          <a:ext cx="10683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28" name="Equation" r:id="rId31" imgW="444500" imgH="406400" progId="Equation.DSMT4">
                  <p:embed/>
                </p:oleObj>
              </mc:Choice>
              <mc:Fallback>
                <p:oleObj name="Equation" r:id="rId31" imgW="444500" imgH="406400" progId="Equation.DSMT4">
                  <p:embed/>
                  <p:pic>
                    <p:nvPicPr>
                      <p:cNvPr id="7374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37125"/>
                        <a:ext cx="106838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5715000" y="5181600"/>
            <a:ext cx="24384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pitchFamily="-84" charset="0"/>
              </a:rPr>
              <a:t>2D problems can be interpreted as two 1D problems in x and y</a:t>
            </a:r>
          </a:p>
        </p:txBody>
      </p:sp>
      <p:sp>
        <p:nvSpPr>
          <p:cNvPr id="59416" name="Footer Placeholder 2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941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F8D91F-3958-9640-9D92-E2E72C113D58}" type="slidenum">
              <a:rPr lang="en-US" smtClean="0">
                <a:latin typeface="Arial Narrow" pitchFamily="-84" charset="0"/>
              </a:rPr>
              <a:pPr/>
              <a:t>29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2" grpId="0" animBg="1" autoUpdateAnimBg="0"/>
      <p:bldP spid="73733" grpId="0" animBg="1" autoUpdateAnimBg="0"/>
      <p:bldP spid="73734" grpId="0" animBg="1" autoUpdateAnimBg="0"/>
      <p:bldP spid="7375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Feb. 8, 2021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55" y="96982"/>
            <a:ext cx="8711045" cy="512618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3340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 (20 points)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You MUST show full details of your OWN computations, including every step of the derivation, to obtain any credit</a:t>
            </a:r>
            <a:endParaRPr lang="en-US" altLang="ko-KR" sz="24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2000" dirty="0">
                <a:latin typeface="Arial Narrow" charset="0"/>
                <a:ea typeface="Gulim" charset="0"/>
                <a:cs typeface="Gulim" charset="0"/>
              </a:rPr>
              <a:t>Beyond what was covered in this lecture note and in the book!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You must </a:t>
            </a:r>
            <a:r>
              <a:rPr lang="en-US" sz="24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show your OWN work in detail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to obtain the full credit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Must be </a:t>
            </a:r>
            <a:r>
              <a:rPr lang="en-US" sz="2000" b="1" u="sng" dirty="0">
                <a:solidFill>
                  <a:srgbClr val="C00000"/>
                </a:solidFill>
                <a:latin typeface="Arial Narrow" charset="0"/>
                <a:ea typeface="ＭＳ Ｐゴシック" charset="0"/>
                <a:sym typeface="Wingdings" charset="0"/>
              </a:rPr>
              <a:t>handwritten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 and in much more detail than in this lecture note or the book!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Please do not copy from the lecture note or from your friends.  You will all get 0!!</a:t>
            </a:r>
          </a:p>
          <a:p>
            <a:pPr marL="742950" lvl="2" indent="-342900"/>
            <a:r>
              <a:rPr lang="en-US" sz="2000" dirty="0"/>
              <a:t>BE SURE to show all the details of your own work, including all formulae, proper references to them and explanations</a:t>
            </a:r>
          </a:p>
          <a:p>
            <a:r>
              <a:rPr lang="en-US" sz="2400" dirty="0"/>
              <a:t>Due at the beginning of the class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1:00pm Monday, Feb. 15 on </a:t>
            </a:r>
            <a:r>
              <a:rPr lang="en-US" sz="2800" b="1" u="sng" dirty="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Canvas</a:t>
            </a:r>
          </a:p>
          <a:p>
            <a:pPr lvl="1"/>
            <a:r>
              <a:rPr lang="en-US" sz="2400" dirty="0"/>
              <a:t>File name must be: SP2-LastName-FirstName-SP21.pdf 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9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60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for 2-D Kinematic Equations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particle starts at origin when t=0 with an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-15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The particle moves in the xy plane with 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a</a:t>
            </a:r>
            <a:r>
              <a:rPr lang="en-US" sz="2200" baseline="-25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=4.0m/s</a:t>
            </a:r>
            <a:r>
              <a:rPr lang="en-US" sz="2200" baseline="30000">
                <a:solidFill>
                  <a:srgbClr val="990000"/>
                </a:solidFill>
                <a:latin typeface="Monotype Corsiva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.  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components of the velocity vector at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any time t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304800" y="2162175"/>
          <a:ext cx="4365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1" name="Equation" r:id="rId3" imgW="203040" imgH="241200" progId="Equation.DSMT4">
                  <p:embed/>
                </p:oleObj>
              </mc:Choice>
              <mc:Fallback>
                <p:oleObj name="Equation" r:id="rId3" imgW="203040" imgH="241200" progId="Equation.DSMT4">
                  <p:embed/>
                  <p:pic>
                    <p:nvPicPr>
                      <p:cNvPr id="747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62175"/>
                        <a:ext cx="4365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6477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Compute the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velocity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and the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speed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of the particle at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t=5.0 s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graphicFrame>
        <p:nvGraphicFramePr>
          <p:cNvPr id="74758" name="Object 3"/>
          <p:cNvGraphicFramePr>
            <a:graphicFrameLocks noChangeAspect="1"/>
          </p:cNvGraphicFramePr>
          <p:nvPr/>
        </p:nvGraphicFramePr>
        <p:xfrm>
          <a:off x="609600" y="4173538"/>
          <a:ext cx="5953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2" name="Equation" r:id="rId5" imgW="254000" imgH="241300" progId="Equation.DSMT4">
                  <p:embed/>
                </p:oleObj>
              </mc:Choice>
              <mc:Fallback>
                <p:oleObj name="Equation" r:id="rId5" imgW="254000" imgH="241300" progId="Equation.DSMT4">
                  <p:embed/>
                  <p:pic>
                    <p:nvPicPr>
                      <p:cNvPr id="747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73538"/>
                        <a:ext cx="5953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4"/>
          <p:cNvGraphicFramePr>
            <a:graphicFrameLocks noChangeAspect="1"/>
          </p:cNvGraphicFramePr>
          <p:nvPr/>
        </p:nvGraphicFramePr>
        <p:xfrm>
          <a:off x="609600" y="4779963"/>
          <a:ext cx="38306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3" name="Equation" r:id="rId7" imgW="1701800" imgH="406400" progId="Equation.DSMT4">
                  <p:embed/>
                </p:oleObj>
              </mc:Choice>
              <mc:Fallback>
                <p:oleObj name="Equation" r:id="rId7" imgW="1701800" imgH="406400" progId="Equation.DSMT4">
                  <p:embed/>
                  <p:pic>
                    <p:nvPicPr>
                      <p:cNvPr id="747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79963"/>
                        <a:ext cx="38306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5"/>
          <p:cNvGraphicFramePr>
            <a:graphicFrameLocks noChangeAspect="1"/>
          </p:cNvGraphicFramePr>
          <p:nvPr/>
        </p:nvGraphicFramePr>
        <p:xfrm>
          <a:off x="2413000" y="2827338"/>
          <a:ext cx="6143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4" name="Equation" r:id="rId9" imgW="304800" imgH="279400" progId="Equation.DSMT4">
                  <p:embed/>
                </p:oleObj>
              </mc:Choice>
              <mc:Fallback>
                <p:oleObj name="Equation" r:id="rId9" imgW="304800" imgH="279400" progId="Equation.DSMT4">
                  <p:embed/>
                  <p:pic>
                    <p:nvPicPr>
                      <p:cNvPr id="747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27338"/>
                        <a:ext cx="61436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6"/>
          <p:cNvGraphicFramePr>
            <a:graphicFrameLocks noChangeAspect="1"/>
          </p:cNvGraphicFramePr>
          <p:nvPr/>
        </p:nvGraphicFramePr>
        <p:xfrm>
          <a:off x="4267200" y="2147888"/>
          <a:ext cx="425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5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7476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47888"/>
                        <a:ext cx="425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7"/>
          <p:cNvGraphicFramePr>
            <a:graphicFrameLocks noChangeAspect="1"/>
          </p:cNvGraphicFramePr>
          <p:nvPr/>
        </p:nvGraphicFramePr>
        <p:xfrm>
          <a:off x="685800" y="2174875"/>
          <a:ext cx="655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6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747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74875"/>
                        <a:ext cx="6556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8"/>
          <p:cNvGraphicFramePr>
            <a:graphicFrameLocks noChangeAspect="1"/>
          </p:cNvGraphicFramePr>
          <p:nvPr/>
        </p:nvGraphicFramePr>
        <p:xfrm>
          <a:off x="1219200" y="2174875"/>
          <a:ext cx="682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7" name="Equation" r:id="rId15" imgW="317160" imgH="228600" progId="Equation.DSMT4">
                  <p:embed/>
                </p:oleObj>
              </mc:Choice>
              <mc:Fallback>
                <p:oleObj name="Equation" r:id="rId15" imgW="317160" imgH="228600" progId="Equation.DSMT4">
                  <p:embed/>
                  <p:pic>
                    <p:nvPicPr>
                      <p:cNvPr id="7476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74875"/>
                        <a:ext cx="6826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9"/>
          <p:cNvGraphicFramePr>
            <a:graphicFrameLocks noChangeAspect="1"/>
          </p:cNvGraphicFramePr>
          <p:nvPr/>
        </p:nvGraphicFramePr>
        <p:xfrm>
          <a:off x="1828800" y="2227263"/>
          <a:ext cx="682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8" name="Equation" r:id="rId17" imgW="317160" imgH="177480" progId="Equation.DSMT4">
                  <p:embed/>
                </p:oleObj>
              </mc:Choice>
              <mc:Fallback>
                <p:oleObj name="Equation" r:id="rId17" imgW="317160" imgH="177480" progId="Equation.DSMT4">
                  <p:embed/>
                  <p:pic>
                    <p:nvPicPr>
                      <p:cNvPr id="7476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27263"/>
                        <a:ext cx="682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0"/>
          <p:cNvGraphicFramePr>
            <a:graphicFrameLocks noChangeAspect="1"/>
          </p:cNvGraphicFramePr>
          <p:nvPr/>
        </p:nvGraphicFramePr>
        <p:xfrm>
          <a:off x="2438400" y="2149475"/>
          <a:ext cx="16637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9" name="Equation" r:id="rId19" imgW="774360" imgH="253800" progId="Equation.DSMT4">
                  <p:embed/>
                </p:oleObj>
              </mc:Choice>
              <mc:Fallback>
                <p:oleObj name="Equation" r:id="rId19" imgW="774360" imgH="253800" progId="Equation.DSMT4">
                  <p:embed/>
                  <p:pic>
                    <p:nvPicPr>
                      <p:cNvPr id="7476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49475"/>
                        <a:ext cx="16637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6" name="Object 11"/>
          <p:cNvGraphicFramePr>
            <a:graphicFrameLocks noChangeAspect="1"/>
          </p:cNvGraphicFramePr>
          <p:nvPr/>
        </p:nvGraphicFramePr>
        <p:xfrm>
          <a:off x="4648200" y="2147888"/>
          <a:ext cx="638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0" name="Equation" r:id="rId21" imgW="304560" imgH="241200" progId="Equation.DSMT4">
                  <p:embed/>
                </p:oleObj>
              </mc:Choice>
              <mc:Fallback>
                <p:oleObj name="Equation" r:id="rId21" imgW="304560" imgH="241200" progId="Equation.DSMT4">
                  <p:embed/>
                  <p:pic>
                    <p:nvPicPr>
                      <p:cNvPr id="7476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47888"/>
                        <a:ext cx="638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Object 12"/>
          <p:cNvGraphicFramePr>
            <a:graphicFrameLocks noChangeAspect="1"/>
          </p:cNvGraphicFramePr>
          <p:nvPr/>
        </p:nvGraphicFramePr>
        <p:xfrm>
          <a:off x="5278438" y="2147888"/>
          <a:ext cx="665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1" name="Equation" r:id="rId23" imgW="317160" imgH="241200" progId="Equation.DSMT4">
                  <p:embed/>
                </p:oleObj>
              </mc:Choice>
              <mc:Fallback>
                <p:oleObj name="Equation" r:id="rId23" imgW="317160" imgH="241200" progId="Equation.DSMT4">
                  <p:embed/>
                  <p:pic>
                    <p:nvPicPr>
                      <p:cNvPr id="7476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2147888"/>
                        <a:ext cx="6651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13"/>
          <p:cNvGraphicFramePr>
            <a:graphicFrameLocks noChangeAspect="1"/>
          </p:cNvGraphicFramePr>
          <p:nvPr/>
        </p:nvGraphicFramePr>
        <p:xfrm>
          <a:off x="5943600" y="2212975"/>
          <a:ext cx="82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2" name="Equation" r:id="rId25" imgW="393480" imgH="177480" progId="Equation.DSMT4">
                  <p:embed/>
                </p:oleObj>
              </mc:Choice>
              <mc:Fallback>
                <p:oleObj name="Equation" r:id="rId25" imgW="393480" imgH="177480" progId="Equation.DSMT4">
                  <p:embed/>
                  <p:pic>
                    <p:nvPicPr>
                      <p:cNvPr id="7476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12975"/>
                        <a:ext cx="825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9" name="Object 14"/>
          <p:cNvGraphicFramePr>
            <a:graphicFrameLocks noChangeAspect="1"/>
          </p:cNvGraphicFramePr>
          <p:nvPr/>
        </p:nvGraphicFramePr>
        <p:xfrm>
          <a:off x="6781800" y="2212975"/>
          <a:ext cx="5318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3" name="Equation" r:id="rId27" imgW="253800" imgH="177480" progId="Equation.DSMT4">
                  <p:embed/>
                </p:oleObj>
              </mc:Choice>
              <mc:Fallback>
                <p:oleObj name="Equation" r:id="rId27" imgW="253800" imgH="177480" progId="Equation.DSMT4">
                  <p:embed/>
                  <p:pic>
                    <p:nvPicPr>
                      <p:cNvPr id="7476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12975"/>
                        <a:ext cx="5318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0" name="Object 15"/>
          <p:cNvGraphicFramePr>
            <a:graphicFrameLocks noChangeAspect="1"/>
          </p:cNvGraphicFramePr>
          <p:nvPr/>
        </p:nvGraphicFramePr>
        <p:xfrm>
          <a:off x="7391400" y="2189163"/>
          <a:ext cx="15240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4" name="Equation" r:id="rId29" imgW="799920" imgH="253800" progId="Equation.DSMT4">
                  <p:embed/>
                </p:oleObj>
              </mc:Choice>
              <mc:Fallback>
                <p:oleObj name="Equation" r:id="rId29" imgW="799920" imgH="253800" progId="Equation.DSMT4">
                  <p:embed/>
                  <p:pic>
                    <p:nvPicPr>
                      <p:cNvPr id="747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189163"/>
                        <a:ext cx="15240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487363" y="2860675"/>
            <a:ext cx="1752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Velocity vector</a:t>
            </a:r>
          </a:p>
        </p:txBody>
      </p:sp>
      <p:graphicFrame>
        <p:nvGraphicFramePr>
          <p:cNvPr id="74772" name="Object 16"/>
          <p:cNvGraphicFramePr>
            <a:graphicFrameLocks noChangeAspect="1"/>
          </p:cNvGraphicFramePr>
          <p:nvPr/>
        </p:nvGraphicFramePr>
        <p:xfrm>
          <a:off x="2987675" y="2827338"/>
          <a:ext cx="11271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5" name="Equation" r:id="rId31" imgW="558800" imgH="279400" progId="Equation.DSMT4">
                  <p:embed/>
                </p:oleObj>
              </mc:Choice>
              <mc:Fallback>
                <p:oleObj name="Equation" r:id="rId31" imgW="558800" imgH="279400" progId="Equation.DSMT4">
                  <p:embed/>
                  <p:pic>
                    <p:nvPicPr>
                      <p:cNvPr id="747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27338"/>
                        <a:ext cx="11271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Object 17"/>
          <p:cNvGraphicFramePr>
            <a:graphicFrameLocks noChangeAspect="1"/>
          </p:cNvGraphicFramePr>
          <p:nvPr/>
        </p:nvGraphicFramePr>
        <p:xfrm>
          <a:off x="4079875" y="2827338"/>
          <a:ext cx="11017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6" name="Equation" r:id="rId33" imgW="546100" imgH="279400" progId="Equation.DSMT4">
                  <p:embed/>
                </p:oleObj>
              </mc:Choice>
              <mc:Fallback>
                <p:oleObj name="Equation" r:id="rId33" imgW="546100" imgH="279400" progId="Equation.DSMT4">
                  <p:embed/>
                  <p:pic>
                    <p:nvPicPr>
                      <p:cNvPr id="747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2827338"/>
                        <a:ext cx="11017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4" name="Object 18"/>
          <p:cNvGraphicFramePr>
            <a:graphicFrameLocks noChangeAspect="1"/>
          </p:cNvGraphicFramePr>
          <p:nvPr/>
        </p:nvGraphicFramePr>
        <p:xfrm>
          <a:off x="5141913" y="2827338"/>
          <a:ext cx="179228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7" name="Equation" r:id="rId35" imgW="889000" imgH="279400" progId="Equation.DSMT4">
                  <p:embed/>
                </p:oleObj>
              </mc:Choice>
              <mc:Fallback>
                <p:oleObj name="Equation" r:id="rId35" imgW="889000" imgH="279400" progId="Equation.DSMT4">
                  <p:embed/>
                  <p:pic>
                    <p:nvPicPr>
                      <p:cNvPr id="747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827338"/>
                        <a:ext cx="179228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5" name="Object 19"/>
          <p:cNvGraphicFramePr>
            <a:graphicFrameLocks noChangeAspect="1"/>
          </p:cNvGraphicFramePr>
          <p:nvPr/>
        </p:nvGraphicFramePr>
        <p:xfrm>
          <a:off x="6884988" y="2862263"/>
          <a:ext cx="150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8" name="Equation" r:id="rId37" imgW="749300" imgH="241300" progId="Equation.DSMT4">
                  <p:embed/>
                </p:oleObj>
              </mc:Choice>
              <mc:Fallback>
                <p:oleObj name="Equation" r:id="rId37" imgW="749300" imgH="241300" progId="Equation.DSMT4">
                  <p:embed/>
                  <p:pic>
                    <p:nvPicPr>
                      <p:cNvPr id="747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862263"/>
                        <a:ext cx="15097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6" name="Object 20"/>
          <p:cNvGraphicFramePr>
            <a:graphicFrameLocks noChangeAspect="1"/>
          </p:cNvGraphicFramePr>
          <p:nvPr/>
        </p:nvGraphicFramePr>
        <p:xfrm>
          <a:off x="1143000" y="4129088"/>
          <a:ext cx="1254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9" name="Equation" r:id="rId39" imgW="533400" imgH="279400" progId="Equation.DSMT4">
                  <p:embed/>
                </p:oleObj>
              </mc:Choice>
              <mc:Fallback>
                <p:oleObj name="Equation" r:id="rId39" imgW="533400" imgH="279400" progId="Equation.DSMT4">
                  <p:embed/>
                  <p:pic>
                    <p:nvPicPr>
                      <p:cNvPr id="747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29088"/>
                        <a:ext cx="12541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7" name="Object 21"/>
          <p:cNvGraphicFramePr>
            <a:graphicFrameLocks noChangeAspect="1"/>
          </p:cNvGraphicFramePr>
          <p:nvPr/>
        </p:nvGraphicFramePr>
        <p:xfrm>
          <a:off x="2319338" y="4129088"/>
          <a:ext cx="1220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0" name="Equation" r:id="rId41" imgW="520700" imgH="279400" progId="Equation.DSMT4">
                  <p:embed/>
                </p:oleObj>
              </mc:Choice>
              <mc:Fallback>
                <p:oleObj name="Equation" r:id="rId41" imgW="520700" imgH="279400" progId="Equation.DSMT4">
                  <p:embed/>
                  <p:pic>
                    <p:nvPicPr>
                      <p:cNvPr id="747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4129088"/>
                        <a:ext cx="12207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8" name="Object 22"/>
          <p:cNvGraphicFramePr>
            <a:graphicFrameLocks noChangeAspect="1"/>
          </p:cNvGraphicFramePr>
          <p:nvPr/>
        </p:nvGraphicFramePr>
        <p:xfrm>
          <a:off x="3441700" y="4191000"/>
          <a:ext cx="2266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1" name="Equation" r:id="rId43" imgW="1193800" imgH="279400" progId="Equation.DSMT4">
                  <p:embed/>
                </p:oleObj>
              </mc:Choice>
              <mc:Fallback>
                <p:oleObj name="Equation" r:id="rId43" imgW="1193800" imgH="279400" progId="Equation.DSMT4">
                  <p:embed/>
                  <p:pic>
                    <p:nvPicPr>
                      <p:cNvPr id="747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4191000"/>
                        <a:ext cx="22669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9" name="Object 23"/>
          <p:cNvGraphicFramePr>
            <a:graphicFrameLocks noChangeAspect="1"/>
          </p:cNvGraphicFramePr>
          <p:nvPr/>
        </p:nvGraphicFramePr>
        <p:xfrm>
          <a:off x="5614988" y="4225925"/>
          <a:ext cx="6985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2" name="Equation" r:id="rId45" imgW="368300" imgH="241300" progId="Equation.DSMT4">
                  <p:embed/>
                </p:oleObj>
              </mc:Choice>
              <mc:Fallback>
                <p:oleObj name="Equation" r:id="rId45" imgW="368300" imgH="241300" progId="Equation.DSMT4">
                  <p:embed/>
                  <p:pic>
                    <p:nvPicPr>
                      <p:cNvPr id="747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225925"/>
                        <a:ext cx="6985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0" name="Object 24"/>
          <p:cNvGraphicFramePr>
            <a:graphicFrameLocks noChangeAspect="1"/>
          </p:cNvGraphicFramePr>
          <p:nvPr/>
        </p:nvGraphicFramePr>
        <p:xfrm>
          <a:off x="6245225" y="4167188"/>
          <a:ext cx="23129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3" name="Equation" r:id="rId47" imgW="1219200" imgH="304800" progId="Equation.DSMT4">
                  <p:embed/>
                </p:oleObj>
              </mc:Choice>
              <mc:Fallback>
                <p:oleObj name="Equation" r:id="rId47" imgW="1219200" imgH="304800" progId="Equation.DSMT4">
                  <p:embed/>
                  <p:pic>
                    <p:nvPicPr>
                      <p:cNvPr id="747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167188"/>
                        <a:ext cx="23129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1" name="Object 25"/>
          <p:cNvGraphicFramePr>
            <a:graphicFrameLocks noChangeAspect="1"/>
          </p:cNvGraphicFramePr>
          <p:nvPr/>
        </p:nvGraphicFramePr>
        <p:xfrm>
          <a:off x="4572000" y="4862513"/>
          <a:ext cx="41148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4" name="Equation" r:id="rId49" imgW="1739880" imgH="330120" progId="Equation.DSMT4">
                  <p:embed/>
                </p:oleObj>
              </mc:Choice>
              <mc:Fallback>
                <p:oleObj name="Equation" r:id="rId49" imgW="1739880" imgH="330120" progId="Equation.DSMT4">
                  <p:embed/>
                  <p:pic>
                    <p:nvPicPr>
                      <p:cNvPr id="747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62513"/>
                        <a:ext cx="41148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7" name="Footer Placeholder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0448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D9D27-384B-8741-8FA9-69D70F00ABC0}" type="slidenum">
              <a:rPr lang="en-US" smtClean="0">
                <a:latin typeface="Arial Narrow" pitchFamily="-84" charset="0"/>
              </a:rPr>
              <a:pPr/>
              <a:t>30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 autoUpdateAnimBg="0"/>
      <p:bldP spid="74757" grpId="0" animBg="1" autoUpdateAnimBg="0"/>
      <p:bldP spid="7477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614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2-D Kinematic Eq. Cnt’d</a:t>
            </a: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/>
        </p:nvGraphicFramePr>
        <p:xfrm>
          <a:off x="2832100" y="1265238"/>
          <a:ext cx="4445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6" name="Equation" r:id="rId3" imgW="253800" imgH="177480" progId="Equation.DSMT4">
                  <p:embed/>
                </p:oleObj>
              </mc:Choice>
              <mc:Fallback>
                <p:oleObj name="Equation" r:id="rId3" imgW="253800" imgH="177480" progId="Equation.DSMT4">
                  <p:embed/>
                  <p:pic>
                    <p:nvPicPr>
                      <p:cNvPr id="757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265238"/>
                        <a:ext cx="4445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0104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Determine the </a:t>
            </a: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x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</a:t>
            </a: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y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components of the particle at </a:t>
            </a: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t=5.0 s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762000" y="2925763"/>
          <a:ext cx="74771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7" name="Equation" r:id="rId5" imgW="317160" imgH="241200" progId="Equation.DSMT4">
                  <p:embed/>
                </p:oleObj>
              </mc:Choice>
              <mc:Fallback>
                <p:oleObj name="Equation" r:id="rId5" imgW="317160" imgH="241200" progId="Equation.DSMT4">
                  <p:embed/>
                  <p:pic>
                    <p:nvPicPr>
                      <p:cNvPr id="757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25763"/>
                        <a:ext cx="74771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4"/>
          <p:cNvGraphicFramePr>
            <a:graphicFrameLocks noChangeAspect="1"/>
          </p:cNvGraphicFramePr>
          <p:nvPr/>
        </p:nvGraphicFramePr>
        <p:xfrm>
          <a:off x="669925" y="5073650"/>
          <a:ext cx="8382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8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757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5073650"/>
                        <a:ext cx="8382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5"/>
          <p:cNvGraphicFramePr>
            <a:graphicFrameLocks noChangeAspect="1"/>
          </p:cNvGraphicFramePr>
          <p:nvPr/>
        </p:nvGraphicFramePr>
        <p:xfrm>
          <a:off x="762000" y="3751263"/>
          <a:ext cx="6842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9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7578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51263"/>
                        <a:ext cx="6842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57150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Can you write down the position vector at t=5.0s?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19812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Angle of the Velocity vector</a:t>
            </a:r>
          </a:p>
        </p:txBody>
      </p:sp>
      <p:graphicFrame>
        <p:nvGraphicFramePr>
          <p:cNvPr id="75786" name="Object 6"/>
          <p:cNvGraphicFramePr>
            <a:graphicFrameLocks noChangeAspect="1"/>
          </p:cNvGraphicFramePr>
          <p:nvPr/>
        </p:nvGraphicFramePr>
        <p:xfrm>
          <a:off x="3276600" y="990600"/>
          <a:ext cx="13970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0" name="Equation" r:id="rId11" imgW="799920" imgH="482400" progId="Equation.DSMT4">
                  <p:embed/>
                </p:oleObj>
              </mc:Choice>
              <mc:Fallback>
                <p:oleObj name="Equation" r:id="rId11" imgW="799920" imgH="482400" progId="Equation.DSMT4">
                  <p:embed/>
                  <p:pic>
                    <p:nvPicPr>
                      <p:cNvPr id="757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90600"/>
                        <a:ext cx="13970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7"/>
          <p:cNvGraphicFramePr>
            <a:graphicFrameLocks noChangeAspect="1"/>
          </p:cNvGraphicFramePr>
          <p:nvPr/>
        </p:nvGraphicFramePr>
        <p:xfrm>
          <a:off x="4648200" y="1066800"/>
          <a:ext cx="15732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1" name="Equation" r:id="rId13" imgW="901440" imgH="431640" progId="Equation.DSMT4">
                  <p:embed/>
                </p:oleObj>
              </mc:Choice>
              <mc:Fallback>
                <p:oleObj name="Equation" r:id="rId13" imgW="901440" imgH="431640" progId="Equation.DSMT4">
                  <p:embed/>
                  <p:pic>
                    <p:nvPicPr>
                      <p:cNvPr id="757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157321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8"/>
          <p:cNvGraphicFramePr>
            <a:graphicFrameLocks noChangeAspect="1"/>
          </p:cNvGraphicFramePr>
          <p:nvPr/>
        </p:nvGraphicFramePr>
        <p:xfrm>
          <a:off x="6202363" y="1066800"/>
          <a:ext cx="19510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2" name="Equation" r:id="rId15" imgW="1117440" imgH="431640" progId="Equation.DSMT4">
                  <p:embed/>
                </p:oleObj>
              </mc:Choice>
              <mc:Fallback>
                <p:oleObj name="Equation" r:id="rId15" imgW="1117440" imgH="431640" progId="Equation.DSMT4">
                  <p:embed/>
                  <p:pic>
                    <p:nvPicPr>
                      <p:cNvPr id="757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1066800"/>
                        <a:ext cx="195103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9"/>
          <p:cNvGraphicFramePr>
            <a:graphicFrameLocks noChangeAspect="1"/>
          </p:cNvGraphicFramePr>
          <p:nvPr/>
        </p:nvGraphicFramePr>
        <p:xfrm>
          <a:off x="1565275" y="2971800"/>
          <a:ext cx="5683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3" name="Equation" r:id="rId17" imgW="241200" imgH="228600" progId="Equation.DSMT4">
                  <p:embed/>
                </p:oleObj>
              </mc:Choice>
              <mc:Fallback>
                <p:oleObj name="Equation" r:id="rId17" imgW="241200" imgH="228600" progId="Equation.DSMT4">
                  <p:embed/>
                  <p:pic>
                    <p:nvPicPr>
                      <p:cNvPr id="757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971800"/>
                        <a:ext cx="5683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0" name="Object 10"/>
          <p:cNvGraphicFramePr>
            <a:graphicFrameLocks noChangeAspect="1"/>
          </p:cNvGraphicFramePr>
          <p:nvPr/>
        </p:nvGraphicFramePr>
        <p:xfrm>
          <a:off x="2057400" y="2743200"/>
          <a:ext cx="1193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4" name="Equation" r:id="rId19" imgW="507960" imgH="393480" progId="Equation.DSMT4">
                  <p:embed/>
                </p:oleObj>
              </mc:Choice>
              <mc:Fallback>
                <p:oleObj name="Equation" r:id="rId19" imgW="507960" imgH="393480" progId="Equation.DSMT4">
                  <p:embed/>
                  <p:pic>
                    <p:nvPicPr>
                      <p:cNvPr id="757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43200"/>
                        <a:ext cx="11938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1"/>
          <p:cNvGraphicFramePr>
            <a:graphicFrameLocks noChangeAspect="1"/>
          </p:cNvGraphicFramePr>
          <p:nvPr/>
        </p:nvGraphicFramePr>
        <p:xfrm>
          <a:off x="3276600" y="2998788"/>
          <a:ext cx="1193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5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757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98788"/>
                        <a:ext cx="11938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2"/>
          <p:cNvGraphicFramePr>
            <a:graphicFrameLocks noChangeAspect="1"/>
          </p:cNvGraphicFramePr>
          <p:nvPr/>
        </p:nvGraphicFramePr>
        <p:xfrm>
          <a:off x="4383088" y="2743200"/>
          <a:ext cx="19415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6" name="Equation" r:id="rId23" imgW="825480" imgH="393480" progId="Equation.DSMT4">
                  <p:embed/>
                </p:oleObj>
              </mc:Choice>
              <mc:Fallback>
                <p:oleObj name="Equation" r:id="rId23" imgW="825480" imgH="393480" progId="Equation.DSMT4">
                  <p:embed/>
                  <p:pic>
                    <p:nvPicPr>
                      <p:cNvPr id="757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2743200"/>
                        <a:ext cx="194151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13"/>
          <p:cNvGraphicFramePr>
            <a:graphicFrameLocks noChangeAspect="1"/>
          </p:cNvGraphicFramePr>
          <p:nvPr/>
        </p:nvGraphicFramePr>
        <p:xfrm>
          <a:off x="6334125" y="2971800"/>
          <a:ext cx="1133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7" name="Equation" r:id="rId25" imgW="482400" imgH="203040" progId="Equation.DSMT4">
                  <p:embed/>
                </p:oleObj>
              </mc:Choice>
              <mc:Fallback>
                <p:oleObj name="Equation" r:id="rId25" imgW="482400" imgH="203040" progId="Equation.DSMT4">
                  <p:embed/>
                  <p:pic>
                    <p:nvPicPr>
                      <p:cNvPr id="757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2971800"/>
                        <a:ext cx="11334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14"/>
          <p:cNvGraphicFramePr>
            <a:graphicFrameLocks noChangeAspect="1"/>
          </p:cNvGraphicFramePr>
          <p:nvPr/>
        </p:nvGraphicFramePr>
        <p:xfrm>
          <a:off x="1473200" y="3733800"/>
          <a:ext cx="7366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8" name="Equation" r:id="rId27" imgW="355320" imgH="241200" progId="Equation.DSMT4">
                  <p:embed/>
                </p:oleObj>
              </mc:Choice>
              <mc:Fallback>
                <p:oleObj name="Equation" r:id="rId27" imgW="355320" imgH="241200" progId="Equation.DSMT4">
                  <p:embed/>
                  <p:pic>
                    <p:nvPicPr>
                      <p:cNvPr id="757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733800"/>
                        <a:ext cx="7366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15"/>
          <p:cNvGraphicFramePr>
            <a:graphicFrameLocks noChangeAspect="1"/>
          </p:cNvGraphicFramePr>
          <p:nvPr/>
        </p:nvGraphicFramePr>
        <p:xfrm>
          <a:off x="2209800" y="3756025"/>
          <a:ext cx="12112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9" name="Equation" r:id="rId29" imgW="583920" imgH="177480" progId="Equation.DSMT4">
                  <p:embed/>
                </p:oleObj>
              </mc:Choice>
              <mc:Fallback>
                <p:oleObj name="Equation" r:id="rId29" imgW="583920" imgH="177480" progId="Equation.DSMT4">
                  <p:embed/>
                  <p:pic>
                    <p:nvPicPr>
                      <p:cNvPr id="757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56025"/>
                        <a:ext cx="12112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16"/>
          <p:cNvGraphicFramePr>
            <a:graphicFrameLocks noChangeAspect="1"/>
          </p:cNvGraphicFramePr>
          <p:nvPr/>
        </p:nvGraphicFramePr>
        <p:xfrm>
          <a:off x="3429000" y="3767138"/>
          <a:ext cx="1104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0" name="Equation" r:id="rId31" imgW="533160" imgH="203040" progId="Equation.DSMT4">
                  <p:embed/>
                </p:oleObj>
              </mc:Choice>
              <mc:Fallback>
                <p:oleObj name="Equation" r:id="rId31" imgW="533160" imgH="203040" progId="Equation.DSMT4">
                  <p:embed/>
                  <p:pic>
                    <p:nvPicPr>
                      <p:cNvPr id="757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67138"/>
                        <a:ext cx="11049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7" name="Object 17"/>
          <p:cNvGraphicFramePr>
            <a:graphicFrameLocks noChangeAspect="1"/>
          </p:cNvGraphicFramePr>
          <p:nvPr/>
        </p:nvGraphicFramePr>
        <p:xfrm>
          <a:off x="1524000" y="5040313"/>
          <a:ext cx="6762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1" name="Equation" r:id="rId33" imgW="266700" imgH="317500" progId="Equation.DSMT4">
                  <p:embed/>
                </p:oleObj>
              </mc:Choice>
              <mc:Fallback>
                <p:oleObj name="Equation" r:id="rId33" imgW="266700" imgH="317500" progId="Equation.DSMT4">
                  <p:embed/>
                  <p:pic>
                    <p:nvPicPr>
                      <p:cNvPr id="757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40313"/>
                        <a:ext cx="6762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8" name="Object 18"/>
          <p:cNvGraphicFramePr>
            <a:graphicFrameLocks noChangeAspect="1"/>
          </p:cNvGraphicFramePr>
          <p:nvPr/>
        </p:nvGraphicFramePr>
        <p:xfrm>
          <a:off x="2157413" y="5057775"/>
          <a:ext cx="9667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2" name="Equation" r:id="rId35" imgW="381000" imgH="317500" progId="Equation.DSMT4">
                  <p:embed/>
                </p:oleObj>
              </mc:Choice>
              <mc:Fallback>
                <p:oleObj name="Equation" r:id="rId35" imgW="381000" imgH="317500" progId="Equation.DSMT4">
                  <p:embed/>
                  <p:pic>
                    <p:nvPicPr>
                      <p:cNvPr id="757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057775"/>
                        <a:ext cx="96678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9" name="Object 19"/>
          <p:cNvGraphicFramePr>
            <a:graphicFrameLocks noChangeAspect="1"/>
          </p:cNvGraphicFramePr>
          <p:nvPr/>
        </p:nvGraphicFramePr>
        <p:xfrm>
          <a:off x="3214688" y="5089525"/>
          <a:ext cx="11287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3" name="Equation" r:id="rId37" imgW="444500" imgH="241300" progId="Equation.DSMT4">
                  <p:embed/>
                </p:oleObj>
              </mc:Choice>
              <mc:Fallback>
                <p:oleObj name="Equation" r:id="rId37" imgW="444500" imgH="241300" progId="Equation.DSMT4">
                  <p:embed/>
                  <p:pic>
                    <p:nvPicPr>
                      <p:cNvPr id="757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5089525"/>
                        <a:ext cx="112871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0"/>
          <p:cNvGraphicFramePr>
            <a:graphicFrameLocks noChangeAspect="1"/>
          </p:cNvGraphicFramePr>
          <p:nvPr/>
        </p:nvGraphicFramePr>
        <p:xfrm>
          <a:off x="4298950" y="5057775"/>
          <a:ext cx="14827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4" name="Equation" r:id="rId39" imgW="584200" imgH="317500" progId="Equation.DSMT4">
                  <p:embed/>
                </p:oleObj>
              </mc:Choice>
              <mc:Fallback>
                <p:oleObj name="Equation" r:id="rId39" imgW="584200" imgH="317500" progId="Equation.DSMT4">
                  <p:embed/>
                  <p:pic>
                    <p:nvPicPr>
                      <p:cNvPr id="758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5057775"/>
                        <a:ext cx="148272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6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1467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7ECBE-9BD9-3E46-8C56-94AD1B34A15D}" type="slidenum">
              <a:rPr lang="en-US" smtClean="0">
                <a:latin typeface="Arial Narrow" pitchFamily="-84" charset="0"/>
              </a:rPr>
              <a:pPr/>
              <a:t>31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 autoUpdateAnimBg="0"/>
      <p:bldP spid="75784" grpId="0" animBg="1" autoUpdateAnimBg="0"/>
      <p:bldP spid="7578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AADB59-51C6-9147-B2D6-38A1140BE27C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6184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of Vectors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52462"/>
            <a:ext cx="77724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Two vectors are the same if their          and the             are the same, no matter where they are on a coordinate system!!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5" y="3929062"/>
            <a:ext cx="4256088" cy="457200"/>
            <a:chOff x="730" y="2736"/>
            <a:chExt cx="2681" cy="288"/>
          </a:xfrm>
        </p:grpSpPr>
        <p:sp>
          <p:nvSpPr>
            <p:cNvPr id="34852" name="Line 5"/>
            <p:cNvSpPr>
              <a:spLocks noChangeShapeType="1"/>
            </p:cNvSpPr>
            <p:nvPr/>
          </p:nvSpPr>
          <p:spPr bwMode="auto">
            <a:xfrm>
              <a:off x="730" y="2880"/>
              <a:ext cx="243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3" name="Text Box 6"/>
            <p:cNvSpPr txBox="1">
              <a:spLocks noChangeArrowheads="1"/>
            </p:cNvSpPr>
            <p:nvPr/>
          </p:nvSpPr>
          <p:spPr bwMode="auto">
            <a:xfrm>
              <a:off x="3216" y="273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4638" y="1871662"/>
            <a:ext cx="309562" cy="3810000"/>
            <a:chOff x="1773" y="1440"/>
            <a:chExt cx="195" cy="2400"/>
          </a:xfrm>
        </p:grpSpPr>
        <p:sp>
          <p:nvSpPr>
            <p:cNvPr id="34850" name="Line 8"/>
            <p:cNvSpPr>
              <a:spLocks noChangeShapeType="1"/>
            </p:cNvSpPr>
            <p:nvPr/>
          </p:nvSpPr>
          <p:spPr bwMode="auto">
            <a:xfrm rot="-5400000">
              <a:off x="816" y="2784"/>
              <a:ext cx="211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1" name="Text Box 9"/>
            <p:cNvSpPr txBox="1">
              <a:spLocks noChangeArrowheads="1"/>
            </p:cNvSpPr>
            <p:nvPr/>
          </p:nvSpPr>
          <p:spPr bwMode="auto">
            <a:xfrm>
              <a:off x="1773" y="1440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167062"/>
            <a:ext cx="914400" cy="1219200"/>
            <a:chOff x="480" y="2256"/>
            <a:chExt cx="576" cy="768"/>
          </a:xfrm>
        </p:grpSpPr>
        <p:sp>
          <p:nvSpPr>
            <p:cNvPr id="34848" name="Line 11"/>
            <p:cNvSpPr>
              <a:spLocks noChangeShapeType="1"/>
            </p:cNvSpPr>
            <p:nvPr/>
          </p:nvSpPr>
          <p:spPr bwMode="auto">
            <a:xfrm flipV="1">
              <a:off x="528" y="225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48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76400" y="3548062"/>
            <a:ext cx="838200" cy="1219200"/>
            <a:chOff x="1056" y="2496"/>
            <a:chExt cx="528" cy="768"/>
          </a:xfrm>
        </p:grpSpPr>
        <p:sp>
          <p:nvSpPr>
            <p:cNvPr id="34846" name="Line 14"/>
            <p:cNvSpPr>
              <a:spLocks noChangeShapeType="1"/>
            </p:cNvSpPr>
            <p:nvPr/>
          </p:nvSpPr>
          <p:spPr bwMode="auto">
            <a:xfrm flipV="1">
              <a:off x="1056" y="249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1114" y="2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28800" y="4614862"/>
            <a:ext cx="838200" cy="1295400"/>
            <a:chOff x="1152" y="3168"/>
            <a:chExt cx="528" cy="816"/>
          </a:xfrm>
        </p:grpSpPr>
        <p:sp>
          <p:nvSpPr>
            <p:cNvPr id="34844" name="Line 17"/>
            <p:cNvSpPr>
              <a:spLocks noChangeShapeType="1"/>
            </p:cNvSpPr>
            <p:nvPr/>
          </p:nvSpPr>
          <p:spPr bwMode="auto">
            <a:xfrm flipV="1">
              <a:off x="1152" y="321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1344" y="31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E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71800" y="2328862"/>
            <a:ext cx="838200" cy="1219200"/>
            <a:chOff x="1872" y="1728"/>
            <a:chExt cx="528" cy="768"/>
          </a:xfrm>
        </p:grpSpPr>
        <p:sp>
          <p:nvSpPr>
            <p:cNvPr id="34842" name="Line 20"/>
            <p:cNvSpPr>
              <a:spLocks noChangeShapeType="1"/>
            </p:cNvSpPr>
            <p:nvPr/>
          </p:nvSpPr>
          <p:spPr bwMode="auto">
            <a:xfrm flipV="1">
              <a:off x="1872" y="1728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D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95700" y="4348162"/>
            <a:ext cx="876300" cy="1219200"/>
            <a:chOff x="2328" y="3000"/>
            <a:chExt cx="552" cy="768"/>
          </a:xfrm>
        </p:grpSpPr>
        <p:sp>
          <p:nvSpPr>
            <p:cNvPr id="34840" name="Line 23"/>
            <p:cNvSpPr>
              <a:spLocks noChangeShapeType="1"/>
            </p:cNvSpPr>
            <p:nvPr/>
          </p:nvSpPr>
          <p:spPr bwMode="auto">
            <a:xfrm rot="10800000" flipV="1">
              <a:off x="2328" y="3000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6" name="Text Box 24"/>
            <p:cNvSpPr txBox="1">
              <a:spLocks noChangeArrowheads="1"/>
            </p:cNvSpPr>
            <p:nvPr/>
          </p:nvSpPr>
          <p:spPr bwMode="auto">
            <a:xfrm>
              <a:off x="2650" y="326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C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191000" y="2862262"/>
            <a:ext cx="533400" cy="685800"/>
            <a:chOff x="2640" y="2064"/>
            <a:chExt cx="336" cy="432"/>
          </a:xfrm>
        </p:grpSpPr>
        <p:sp>
          <p:nvSpPr>
            <p:cNvPr id="34838" name="Line 26"/>
            <p:cNvSpPr>
              <a:spLocks noChangeShapeType="1"/>
            </p:cNvSpPr>
            <p:nvPr/>
          </p:nvSpPr>
          <p:spPr bwMode="auto">
            <a:xfrm flipV="1">
              <a:off x="2688" y="2064"/>
              <a:ext cx="28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2640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5943600" y="1795462"/>
            <a:ext cx="2530475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Which ones are the same vectors?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5943600" y="2762250"/>
            <a:ext cx="1463675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A=B=E=D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5943600" y="3365500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Why aren’t the others?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5943600" y="3967162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magnitude but opposite direction: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C=-A: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A negative vector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5943600" y="5321300"/>
            <a:ext cx="28956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F:</a:t>
            </a:r>
            <a:r>
              <a:rPr lang="en-US" dirty="0">
                <a:solidFill>
                  <a:srgbClr val="990000"/>
                </a:solidFill>
                <a:latin typeface="Arial Narrow" charset="0"/>
              </a:rPr>
              <a:t> The same direction but different magnitude 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5334000" y="609600"/>
            <a:ext cx="849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sizes</a:t>
            </a: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7096125" y="611187"/>
            <a:ext cx="151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26488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  <p:bldP spid="64540" grpId="0" animBg="1" autoUpdateAnimBg="0"/>
      <p:bldP spid="64541" grpId="0" animBg="1" autoUpdateAnimBg="0"/>
      <p:bldP spid="64542" grpId="0" animBg="1" autoUpdateAnimBg="0"/>
      <p:bldP spid="64543" grpId="0" animBg="1" autoUpdateAnimBg="0"/>
      <p:bldP spid="64544" grpId="0" animBg="1" autoUpdateAnimBg="0"/>
      <p:bldP spid="64545" grpId="0" autoUpdateAnimBg="0"/>
      <p:bldP spid="6454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C50CB9-3F11-2F4F-AACB-02031F66CB33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29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Vector Operations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/>
              <a:t>Addition: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Parallelogram method: Connect the tails of the two vectors and extend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A+B=B+A</a:t>
            </a:r>
            <a:r>
              <a:rPr lang="en-US" sz="1800"/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A+B+C+D+E=E+C+A+B+D</a:t>
            </a:r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819400"/>
            <a:ext cx="838200" cy="549275"/>
            <a:chOff x="960" y="2160"/>
            <a:chExt cx="528" cy="346"/>
          </a:xfrm>
        </p:grpSpPr>
        <p:sp>
          <p:nvSpPr>
            <p:cNvPr id="35897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514600"/>
            <a:ext cx="411163" cy="396875"/>
            <a:chOff x="1488" y="1968"/>
            <a:chExt cx="259" cy="250"/>
          </a:xfrm>
        </p:grpSpPr>
        <p:sp>
          <p:nvSpPr>
            <p:cNvPr id="35895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286000"/>
            <a:ext cx="838200" cy="457200"/>
            <a:chOff x="2064" y="1824"/>
            <a:chExt cx="528" cy="288"/>
          </a:xfrm>
        </p:grpSpPr>
        <p:sp>
          <p:nvSpPr>
            <p:cNvPr id="35893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667000"/>
            <a:ext cx="381000" cy="396875"/>
            <a:chOff x="1824" y="2054"/>
            <a:chExt cx="240" cy="250"/>
          </a:xfrm>
        </p:grpSpPr>
        <p:sp>
          <p:nvSpPr>
            <p:cNvPr id="35891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651125" y="2578100"/>
            <a:ext cx="354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990000"/>
                </a:solidFill>
                <a:latin typeface="Arial Narrow" pitchFamily="-84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2759075"/>
            <a:ext cx="838200" cy="549275"/>
            <a:chOff x="3245" y="2122"/>
            <a:chExt cx="528" cy="346"/>
          </a:xfrm>
        </p:grpSpPr>
        <p:sp>
          <p:nvSpPr>
            <p:cNvPr id="35889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651125"/>
            <a:ext cx="334963" cy="396875"/>
            <a:chOff x="3053" y="1862"/>
            <a:chExt cx="211" cy="250"/>
          </a:xfrm>
        </p:grpSpPr>
        <p:sp>
          <p:nvSpPr>
            <p:cNvPr id="35887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286000"/>
            <a:ext cx="1446212" cy="701675"/>
            <a:chOff x="3264" y="1632"/>
            <a:chExt cx="911" cy="442"/>
          </a:xfrm>
        </p:grpSpPr>
        <p:sp>
          <p:nvSpPr>
            <p:cNvPr id="35885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65562" name="Line 26"/>
          <p:cNvSpPr>
            <a:spLocks noChangeShapeType="1"/>
          </p:cNvSpPr>
          <p:nvPr/>
        </p:nvSpPr>
        <p:spPr bwMode="auto">
          <a:xfrm flipV="1">
            <a:off x="6630988" y="25146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V="1">
            <a:off x="5868988" y="25146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762000" y="3352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685800" y="3429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038600"/>
            <a:ext cx="838200" cy="593725"/>
            <a:chOff x="1056" y="3168"/>
            <a:chExt cx="528" cy="374"/>
          </a:xfrm>
        </p:grpSpPr>
        <p:sp>
          <p:nvSpPr>
            <p:cNvPr id="35883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267200"/>
            <a:ext cx="457200" cy="457200"/>
            <a:chOff x="1680" y="3312"/>
            <a:chExt cx="288" cy="288"/>
          </a:xfrm>
        </p:grpSpPr>
        <p:sp>
          <p:nvSpPr>
            <p:cNvPr id="35881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3810000" y="42227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>
            <a:off x="685800" y="53340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685800" y="53340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445125"/>
            <a:ext cx="990600" cy="366713"/>
            <a:chOff x="2928" y="3622"/>
            <a:chExt cx="624" cy="231"/>
          </a:xfrm>
        </p:grpSpPr>
        <p:sp>
          <p:nvSpPr>
            <p:cNvPr id="35879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562600"/>
            <a:ext cx="1974850" cy="374650"/>
            <a:chOff x="3696" y="3696"/>
            <a:chExt cx="1244" cy="236"/>
          </a:xfrm>
        </p:grpSpPr>
        <p:sp>
          <p:nvSpPr>
            <p:cNvPr id="35877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655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001010"/>
              </p:ext>
            </p:extLst>
          </p:nvPr>
        </p:nvGraphicFramePr>
        <p:xfrm>
          <a:off x="1447800" y="59817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6" name="Equation" r:id="rId3" imgW="583920" imgH="253800" progId="Equation.DSMT4">
                  <p:embed/>
                </p:oleObj>
              </mc:Choice>
              <mc:Fallback>
                <p:oleObj name="Equation" r:id="rId3" imgW="583920" imgH="253800" progId="Equation.DSMT4">
                  <p:embed/>
                  <p:pic>
                    <p:nvPicPr>
                      <p:cNvPr id="655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817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422525"/>
            <a:ext cx="914400" cy="549275"/>
            <a:chOff x="912" y="1718"/>
            <a:chExt cx="576" cy="346"/>
          </a:xfrm>
        </p:grpSpPr>
        <p:sp>
          <p:nvSpPr>
            <p:cNvPr id="6558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5876" name="AutoShape 48"/>
            <p:cNvCxnSpPr>
              <a:cxnSpLocks noChangeShapeType="1"/>
              <a:stCxn id="35897" idx="0"/>
              <a:endCxn id="35895" idx="1"/>
            </p:cNvCxnSpPr>
            <p:nvPr/>
          </p:nvCxnSpPr>
          <p:spPr bwMode="auto">
            <a:xfrm flipV="1">
              <a:off x="960" y="1728"/>
              <a:ext cx="528" cy="33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500313"/>
            <a:ext cx="914400" cy="811210"/>
            <a:chOff x="2064" y="1611"/>
            <a:chExt cx="576" cy="511"/>
          </a:xfrm>
        </p:grpSpPr>
        <p:sp>
          <p:nvSpPr>
            <p:cNvPr id="6558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5874" name="AutoShape 51"/>
            <p:cNvCxnSpPr>
              <a:cxnSpLocks noChangeShapeType="1"/>
              <a:stCxn id="35891" idx="0"/>
              <a:endCxn id="35893" idx="1"/>
            </p:cNvCxnSpPr>
            <p:nvPr/>
          </p:nvCxnSpPr>
          <p:spPr bwMode="auto">
            <a:xfrm flipV="1">
              <a:off x="2064" y="1611"/>
              <a:ext cx="528" cy="29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1" y="4646613"/>
            <a:ext cx="838201" cy="820735"/>
            <a:chOff x="1056" y="2891"/>
            <a:chExt cx="528" cy="517"/>
          </a:xfrm>
        </p:grpSpPr>
        <p:sp>
          <p:nvSpPr>
            <p:cNvPr id="6558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35872" name="AutoShape 54"/>
            <p:cNvCxnSpPr>
              <a:cxnSpLocks noChangeShapeType="1"/>
              <a:stCxn id="35883" idx="0"/>
              <a:endCxn id="35881" idx="1"/>
            </p:cNvCxnSpPr>
            <p:nvPr/>
          </p:nvCxnSpPr>
          <p:spPr bwMode="auto">
            <a:xfrm>
              <a:off x="1056" y="2891"/>
              <a:ext cx="528" cy="5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4784725" y="2474913"/>
            <a:ext cx="56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Arial Narrow" pitchFamily="-8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4803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5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52" grpId="0" build="p" autoUpdateAnimBg="0"/>
      <p:bldP spid="65562" grpId="0" animBg="1"/>
      <p:bldP spid="65563" grpId="0" animBg="1"/>
      <p:bldP spid="65564" grpId="0" animBg="1"/>
      <p:bldP spid="65565" grpId="0" build="p" autoUpdateAnimBg="0"/>
      <p:bldP spid="65572" grpId="0" animBg="1" autoUpdateAnimBg="0"/>
      <p:bldP spid="65573" grpId="0" animBg="1"/>
      <p:bldP spid="65574" grpId="0" build="p" autoUpdateAnimBg="0"/>
      <p:bldP spid="655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68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F7926C-D5FC-6742-878C-28754CD7370A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 car travels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20.0km due north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followed by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35.0km in a direction 60.0</a:t>
            </a:r>
            <a:r>
              <a:rPr lang="en-US" sz="2200" baseline="30000">
                <a:solidFill>
                  <a:srgbClr val="990000"/>
                </a:solidFill>
                <a:latin typeface="Arial Narrow" pitchFamily="-84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west of north. Find the magnitude and direction of resultant displacement.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6904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6905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6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7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N</a:t>
              </a:r>
            </a:p>
          </p:txBody>
        </p:sp>
        <p:sp>
          <p:nvSpPr>
            <p:cNvPr id="36908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6902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990000"/>
                  </a:solidFill>
                  <a:latin typeface="Symbol" pitchFamily="-84" charset="2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pitchFamily="-84" charset="2"/>
                </a:rPr>
                <a:t>o</a:t>
              </a:r>
            </a:p>
          </p:txBody>
        </p:sp>
        <p:sp>
          <p:nvSpPr>
            <p:cNvPr id="36903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57200"/>
            <a:chOff x="1171" y="4224"/>
            <a:chExt cx="269" cy="288"/>
          </a:xfrm>
        </p:grpSpPr>
        <p:sp>
          <p:nvSpPr>
            <p:cNvPr id="36900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Symbol" pitchFamily="-84" charset="2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pitchFamily="-84" charset="0"/>
              </a:endParaRPr>
            </a:p>
          </p:txBody>
        </p:sp>
        <p:sp>
          <p:nvSpPr>
            <p:cNvPr id="36901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6898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9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1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r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572000" y="2105025"/>
          <a:ext cx="384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2" name="Equation" r:id="rId3" imgW="241200" imgH="126720" progId="Equation.DSMT4">
                  <p:embed/>
                </p:oleObj>
              </mc:Choice>
              <mc:Fallback>
                <p:oleObj name="Equation" r:id="rId3" imgW="241200" imgH="126720" progId="Equation.DSMT4">
                  <p:embed/>
                  <p:pic>
                    <p:nvPicPr>
                      <p:cNvPr id="19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05025"/>
                        <a:ext cx="384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33400" cy="1143000"/>
            <a:chOff x="1440" y="4128"/>
            <a:chExt cx="336" cy="720"/>
          </a:xfrm>
        </p:grpSpPr>
        <p:sp>
          <p:nvSpPr>
            <p:cNvPr id="36895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Arial Narrow" pitchFamily="-84" charset="0"/>
                </a:rPr>
                <a:t>20</a:t>
              </a:r>
            </a:p>
          </p:txBody>
        </p:sp>
        <p:sp>
          <p:nvSpPr>
            <p:cNvPr id="36896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6893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343400" y="4191000"/>
          <a:ext cx="24288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3" name="Equation" r:id="rId5" imgW="1447560" imgH="634680" progId="Equation.3">
                  <p:embed/>
                </p:oleObj>
              </mc:Choice>
              <mc:Fallback>
                <p:oleObj name="Equation" r:id="rId5" imgW="1447560" imgH="634680" progId="Equation.3">
                  <p:embed/>
                  <p:pic>
                    <p:nvPicPr>
                      <p:cNvPr id="199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91000"/>
                        <a:ext cx="24288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543800" y="4854575"/>
            <a:ext cx="1447800" cy="708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Do this using components!! 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724400" y="2438400"/>
          <a:ext cx="3884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4" name="Equation" r:id="rId7" imgW="2438280" imgH="279360" progId="Equation.3">
                  <p:embed/>
                </p:oleObj>
              </mc:Choice>
              <mc:Fallback>
                <p:oleObj name="Equation" r:id="rId7" imgW="2438280" imgH="279360" progId="Equation.3">
                  <p:embed/>
                  <p:pic>
                    <p:nvPicPr>
                      <p:cNvPr id="1997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38400"/>
                        <a:ext cx="388461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724400" y="2876550"/>
          <a:ext cx="2387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5" name="Equation" r:id="rId9" imgW="1498320" imgH="253800" progId="Equation.3">
                  <p:embed/>
                </p:oleObj>
              </mc:Choice>
              <mc:Fallback>
                <p:oleObj name="Equation" r:id="rId9" imgW="1498320" imgH="253800" progId="Equation.3">
                  <p:embed/>
                  <p:pic>
                    <p:nvPicPr>
                      <p:cNvPr id="1997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76550"/>
                        <a:ext cx="2387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6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1997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24400" y="3733800"/>
          <a:ext cx="20637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7" name="Equation" r:id="rId13" imgW="1295280" imgH="241200" progId="Equation.3">
                  <p:embed/>
                </p:oleObj>
              </mc:Choice>
              <mc:Fallback>
                <p:oleObj name="Equation" r:id="rId13" imgW="1295280" imgH="241200" progId="Equation.3">
                  <p:embed/>
                  <p:pic>
                    <p:nvPicPr>
                      <p:cNvPr id="1997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20637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8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1997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59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1997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01725" cy="914400"/>
            <a:chOff x="1440" y="1728"/>
            <a:chExt cx="694" cy="576"/>
          </a:xfrm>
        </p:grpSpPr>
        <p:sp>
          <p:nvSpPr>
            <p:cNvPr id="36891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Bcos60</a:t>
              </a:r>
              <a:r>
                <a:rPr lang="en-US" sz="2000" baseline="30000">
                  <a:solidFill>
                    <a:srgbClr val="FF0066"/>
                  </a:solidFill>
                  <a:latin typeface="Symbol" pitchFamily="-84" charset="2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6889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Text Box 40"/>
            <p:cNvSpPr txBox="1">
              <a:spLocks noChangeArrowheads="1"/>
            </p:cNvSpPr>
            <p:nvPr/>
          </p:nvSpPr>
          <p:spPr bwMode="auto">
            <a:xfrm>
              <a:off x="768" y="1445"/>
              <a:ext cx="6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Bsin60</a:t>
              </a:r>
              <a:r>
                <a:rPr lang="en-US" sz="2000" baseline="30000">
                  <a:solidFill>
                    <a:srgbClr val="FF0066"/>
                  </a:solidFill>
                </a:rPr>
                <a:t>o</a:t>
              </a: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/>
        </p:nvGraphicFramePr>
        <p:xfrm>
          <a:off x="4899025" y="1952625"/>
          <a:ext cx="27098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60" name="Equation" r:id="rId19" imgW="1701800" imgH="368300" progId="Equation.DSMT4">
                  <p:embed/>
                </p:oleObj>
              </mc:Choice>
              <mc:Fallback>
                <p:oleObj name="Equation" r:id="rId19" imgW="1701800" imgH="368300" progId="Equation.DSMT4">
                  <p:embed/>
                  <p:pic>
                    <p:nvPicPr>
                      <p:cNvPr id="1997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1952625"/>
                        <a:ext cx="27098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2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79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79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4D243A-1989-E745-880E-0277019D4C3F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0113"/>
          <a:ext cx="18288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6" name="Equation" r:id="rId3" imgW="952500" imgH="304800" progId="Equation.DSMT4">
                  <p:embed/>
                </p:oleObj>
              </mc:Choice>
              <mc:Fallback>
                <p:oleObj name="Equation" r:id="rId3" imgW="952500" imgH="304800" progId="Equation.DSMT4">
                  <p:embed/>
                  <p:pic>
                    <p:nvPicPr>
                      <p:cNvPr id="2007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0113"/>
                        <a:ext cx="1828800" cy="5857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(A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,A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7929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7927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Symbol" pitchFamily="-84" charset="2"/>
                </a:rPr>
                <a:t>θ</a:t>
              </a:r>
            </a:p>
          </p:txBody>
        </p:sp>
        <p:sp>
          <p:nvSpPr>
            <p:cNvPr id="37928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57200"/>
            <a:chOff x="1488" y="1248"/>
            <a:chExt cx="1065" cy="288"/>
          </a:xfrm>
        </p:grpSpPr>
        <p:sp>
          <p:nvSpPr>
            <p:cNvPr id="37925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6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34975" cy="1930400"/>
            <a:chOff x="2457" y="1440"/>
            <a:chExt cx="251" cy="1258"/>
          </a:xfrm>
        </p:grpSpPr>
        <p:sp>
          <p:nvSpPr>
            <p:cNvPr id="37923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5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7921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7919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73250"/>
          <a:ext cx="665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7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2007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73250"/>
                        <a:ext cx="6651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/>
        </p:nvGraphicFramePr>
        <p:xfrm>
          <a:off x="1371600" y="4445000"/>
          <a:ext cx="869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8" name="Equation" r:id="rId7" imgW="317500" imgH="368300" progId="Equation.DSMT4">
                  <p:embed/>
                </p:oleObj>
              </mc:Choice>
              <mc:Fallback>
                <p:oleObj name="Equation" r:id="rId7" imgW="317500" imgH="368300" progId="Equation.DSMT4">
                  <p:embed/>
                  <p:pic>
                    <p:nvPicPr>
                      <p:cNvPr id="2007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45000"/>
                        <a:ext cx="8699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>
                <a:solidFill>
                  <a:schemeClr val="accent2"/>
                </a:solidFill>
                <a:latin typeface="Arial Narrow" pitchFamily="-84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490788"/>
          <a:ext cx="762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9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2007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0788"/>
                        <a:ext cx="762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Arial Narrow" pitchFamily="-84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66925" y="4373563"/>
          <a:ext cx="4213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0" name="Equation" r:id="rId11" imgW="1536700" imgH="482600" progId="Equation.DSMT4">
                  <p:embed/>
                </p:oleObj>
              </mc:Choice>
              <mc:Fallback>
                <p:oleObj name="Equation" r:id="rId11" imgW="1536700" imgH="482600" progId="Equation.DSMT4">
                  <p:embed/>
                  <p:pic>
                    <p:nvPicPr>
                      <p:cNvPr id="2007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373563"/>
                        <a:ext cx="4213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1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2007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/>
        </p:nvGraphicFramePr>
        <p:xfrm>
          <a:off x="6064250" y="5405438"/>
          <a:ext cx="8699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2" name="Equation" r:id="rId15" imgW="317500" imgH="368300" progId="Equation.DSMT4">
                  <p:embed/>
                </p:oleObj>
              </mc:Choice>
              <mc:Fallback>
                <p:oleObj name="Equation" r:id="rId15" imgW="317500" imgH="368300" progId="Equation.DSMT4">
                  <p:embed/>
                  <p:pic>
                    <p:nvPicPr>
                      <p:cNvPr id="2007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05438"/>
                        <a:ext cx="8699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73775" y="1849438"/>
          <a:ext cx="10890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3" name="Equation" r:id="rId17" imgW="520700" imgH="368300" progId="Equation.DSMT4">
                  <p:embed/>
                </p:oleObj>
              </mc:Choice>
              <mc:Fallback>
                <p:oleObj name="Equation" r:id="rId17" imgW="520700" imgH="368300" progId="Equation.DSMT4">
                  <p:embed/>
                  <p:pic>
                    <p:nvPicPr>
                      <p:cNvPr id="2007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1849438"/>
                        <a:ext cx="10890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186488" y="2481263"/>
          <a:ext cx="10525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84" name="Equation" r:id="rId19" imgW="495300" imgH="368300" progId="Equation.DSMT4">
                  <p:embed/>
                </p:oleObj>
              </mc:Choice>
              <mc:Fallback>
                <p:oleObj name="Equation" r:id="rId19" imgW="495300" imgH="368300" progId="Equation.DSMT4">
                  <p:embed/>
                  <p:pic>
                    <p:nvPicPr>
                      <p:cNvPr id="2007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481263"/>
                        <a:ext cx="10525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4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9" grpId="0" build="p" autoUpdateAnimBg="0"/>
      <p:bldP spid="200711" grpId="0" build="p" autoUpdateAnimBg="0"/>
      <p:bldP spid="200732" grpId="0" build="p" autoUpdateAnimBg="0"/>
      <p:bldP spid="200733" grpId="0" build="p" autoUpdateAnimBg="0"/>
      <p:bldP spid="200734" grpId="0" build="p" autoUpdateAnimBg="0"/>
      <p:bldP spid="200735" grpId="0" build="p" autoUpdateAnimBg="0"/>
      <p:bldP spid="200736" grpId="0" build="p" autoUpdateAnimBg="0"/>
      <p:bldP spid="20073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89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976E2-77AE-8C40-B6CC-8B7B8F334793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ea typeface="ＭＳ Ｐゴシック" pitchFamily="-84" charset="-128"/>
                <a:cs typeface="ＭＳ Ｐゴシック" pitchFamily="-84" charset="-128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ea typeface="ＭＳ Ｐゴシック" pitchFamily="-84" charset="-128"/>
                <a:cs typeface="ＭＳ Ｐゴシック" pitchFamily="-84" charset="-128"/>
              </a:rPr>
              <a:t>Dimensionless</a:t>
            </a:r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ea typeface="ＭＳ Ｐゴシック" pitchFamily="-84" charset="-128"/>
                <a:cs typeface="ＭＳ Ｐゴシック" pitchFamily="-84" charset="-128"/>
              </a:rPr>
              <a:t>Magnitudes these vectors are exactly 1</a:t>
            </a:r>
          </a:p>
          <a:p>
            <a:r>
              <a:rPr lang="en-US" sz="360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i, j, k </a:t>
            </a:r>
            <a:r>
              <a:rPr lang="en-US" sz="360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985838" y="3933825"/>
          <a:ext cx="9223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59" name="Equation" r:id="rId3" imgW="419100" imgH="279400" progId="Equation.DSMT4">
                  <p:embed/>
                </p:oleObj>
              </mc:Choice>
              <mc:Fallback>
                <p:oleObj name="Equation" r:id="rId3" imgW="419100" imgH="279400" progId="Equation.DSMT4">
                  <p:embed/>
                  <p:pic>
                    <p:nvPicPr>
                      <p:cNvPr id="2017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933825"/>
                        <a:ext cx="9223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54413" y="4876800"/>
          <a:ext cx="652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0" name="Equation" r:id="rId5" imgW="279400" imgH="241300" progId="Equation.DSMT4">
                  <p:embed/>
                </p:oleObj>
              </mc:Choice>
              <mc:Fallback>
                <p:oleObj name="Equation" r:id="rId5" imgW="279400" imgH="241300" progId="Equation.DSMT4">
                  <p:embed/>
                  <p:pic>
                    <p:nvPicPr>
                      <p:cNvPr id="2017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4876800"/>
                        <a:ext cx="652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So a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expressed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97450"/>
          <a:ext cx="681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1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2017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97450"/>
                        <a:ext cx="6810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59425" y="4878388"/>
          <a:ext cx="19256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2" name="Equation" r:id="rId9" imgW="825500" imgH="355600" progId="Equation.DSMT4">
                  <p:embed/>
                </p:oleObj>
              </mc:Choice>
              <mc:Fallback>
                <p:oleObj name="Equation" r:id="rId9" imgW="825500" imgH="355600" progId="Equation.DSMT4">
                  <p:embed/>
                  <p:pic>
                    <p:nvPicPr>
                      <p:cNvPr id="2017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4878388"/>
                        <a:ext cx="192563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67600" y="4867275"/>
          <a:ext cx="1154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3" name="Equation" r:id="rId11" imgW="495300" imgH="368300" progId="Equation.DSMT4">
                  <p:embed/>
                </p:oleObj>
              </mc:Choice>
              <mc:Fallback>
                <p:oleObj name="Equation" r:id="rId11" imgW="495300" imgH="368300" progId="Equation.DSMT4">
                  <p:embed/>
                  <p:pic>
                    <p:nvPicPr>
                      <p:cNvPr id="2017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67275"/>
                        <a:ext cx="1154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14800" y="5011738"/>
          <a:ext cx="917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4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2017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11738"/>
                        <a:ext cx="917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/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5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2017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/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6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2017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/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7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2017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/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68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2017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11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2" grpId="0" build="p"/>
      <p:bldP spid="20173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9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9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85F4D-0AC2-B34D-904D-D4346D335D79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99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01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vector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685800" y="1247775"/>
          <a:ext cx="447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6" name="Equation" r:id="rId3" imgW="279400" imgH="241300" progId="Equation.DSMT4">
                  <p:embed/>
                </p:oleObj>
              </mc:Choice>
              <mc:Fallback>
                <p:oleObj name="Equation" r:id="rId3" imgW="279400" imgH="241300" progId="Equation.DSMT4">
                  <p:embed/>
                  <p:pic>
                    <p:nvPicPr>
                      <p:cNvPr id="2027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47775"/>
                        <a:ext cx="4476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3476625"/>
            <a:ext cx="7162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displacement of three consecutive displacements: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16200" y="5456238"/>
          <a:ext cx="62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7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2027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456238"/>
                        <a:ext cx="62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/>
        </p:nvGraphicFramePr>
        <p:xfrm>
          <a:off x="1001713" y="2174875"/>
          <a:ext cx="5984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8" name="Equation" r:id="rId7" imgW="317500" imgH="368300" progId="Equation.DSMT4">
                  <p:embed/>
                </p:oleObj>
              </mc:Choice>
              <mc:Fallback>
                <p:oleObj name="Equation" r:id="rId7" imgW="317500" imgH="368300" progId="Equation.DSMT4">
                  <p:embed/>
                  <p:pic>
                    <p:nvPicPr>
                      <p:cNvPr id="2027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174875"/>
                        <a:ext cx="5984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19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2027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0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2027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/>
        </p:nvGraphicFramePr>
        <p:xfrm>
          <a:off x="1905000" y="1190625"/>
          <a:ext cx="3276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1" name="Equation" r:id="rId13" imgW="1714500" imgH="368300" progId="Equation.DSMT4">
                  <p:embed/>
                </p:oleObj>
              </mc:Choice>
              <mc:Fallback>
                <p:oleObj name="Equation" r:id="rId13" imgW="1714500" imgH="368300" progId="Equation.DSMT4">
                  <p:embed/>
                  <p:pic>
                    <p:nvPicPr>
                      <p:cNvPr id="2027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90625"/>
                        <a:ext cx="3276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/>
        </p:nvGraphicFramePr>
        <p:xfrm>
          <a:off x="1676400" y="1601788"/>
          <a:ext cx="15001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2" name="Equation" r:id="rId15" imgW="876300" imgH="317500" progId="Equation.DSMT4">
                  <p:embed/>
                </p:oleObj>
              </mc:Choice>
              <mc:Fallback>
                <p:oleObj name="Equation" r:id="rId15" imgW="876300" imgH="317500" progId="Equation.DSMT4">
                  <p:embed/>
                  <p:pic>
                    <p:nvPicPr>
                      <p:cNvPr id="2027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1788"/>
                        <a:ext cx="150018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57800" y="2324100"/>
          <a:ext cx="13716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3" name="Equation" r:id="rId17" imgW="673100" imgH="482600" progId="Equation.DSMT4">
                  <p:embed/>
                </p:oleObj>
              </mc:Choice>
              <mc:Fallback>
                <p:oleObj name="Equation" r:id="rId17" imgW="673100" imgH="482600" progId="Equation.DSMT4">
                  <p:embed/>
                  <p:pic>
                    <p:nvPicPr>
                      <p:cNvPr id="2027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24100"/>
                        <a:ext cx="13716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57438"/>
          <a:ext cx="1828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4" name="Equation" r:id="rId19" imgW="1104900" imgH="419100" progId="Equation.DSMT4">
                  <p:embed/>
                </p:oleObj>
              </mc:Choice>
              <mc:Fallback>
                <p:oleObj name="Equation" r:id="rId19" imgW="1104900" imgH="419100" progId="Equation.DSMT4">
                  <p:embed/>
                  <p:pic>
                    <p:nvPicPr>
                      <p:cNvPr id="2027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57438"/>
                        <a:ext cx="18288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/>
        </p:nvGraphicFramePr>
        <p:xfrm>
          <a:off x="850900" y="4911725"/>
          <a:ext cx="2057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5" name="Equation" r:id="rId21" imgW="1054100" imgH="317500" progId="Equation.DSMT4">
                  <p:embed/>
                </p:oleObj>
              </mc:Choice>
              <mc:Fallback>
                <p:oleObj name="Equation" r:id="rId21" imgW="1054100" imgH="317500" progId="Equation.DSMT4">
                  <p:embed/>
                  <p:pic>
                    <p:nvPicPr>
                      <p:cNvPr id="2027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4911725"/>
                        <a:ext cx="2057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/>
        </p:nvGraphicFramePr>
        <p:xfrm>
          <a:off x="6503988" y="4964113"/>
          <a:ext cx="658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6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2027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964113"/>
                        <a:ext cx="6588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85875" y="4316413"/>
          <a:ext cx="139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7" name="Equation" r:id="rId25" imgW="901700" imgH="254000" progId="Equation.DSMT4">
                  <p:embed/>
                </p:oleObj>
              </mc:Choice>
              <mc:Fallback>
                <p:oleObj name="Equation" r:id="rId25" imgW="901700" imgH="254000" progId="Equation.DSMT4">
                  <p:embed/>
                  <p:pic>
                    <p:nvPicPr>
                      <p:cNvPr id="2027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316413"/>
                        <a:ext cx="1390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/>
        </p:nvGraphicFramePr>
        <p:xfrm>
          <a:off x="2703513" y="4344988"/>
          <a:ext cx="51101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8" name="Equation" r:id="rId27" imgW="3187700" imgH="368300" progId="Equation.DSMT4">
                  <p:embed/>
                </p:oleObj>
              </mc:Choice>
              <mc:Fallback>
                <p:oleObj name="Equation" r:id="rId27" imgW="3187700" imgH="368300" progId="Equation.DSMT4">
                  <p:embed/>
                  <p:pic>
                    <p:nvPicPr>
                      <p:cNvPr id="2027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4344988"/>
                        <a:ext cx="51101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/>
        </p:nvGraphicFramePr>
        <p:xfrm>
          <a:off x="3259138" y="5449888"/>
          <a:ext cx="28130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29" name="Equation" r:id="rId29" imgW="1562100" imgH="368300" progId="Equation.DSMT4">
                  <p:embed/>
                </p:oleObj>
              </mc:Choice>
              <mc:Fallback>
                <p:oleObj name="Equation" r:id="rId29" imgW="1562100" imgH="368300" progId="Equation.DSMT4">
                  <p:embed/>
                  <p:pic>
                    <p:nvPicPr>
                      <p:cNvPr id="2027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5449888"/>
                        <a:ext cx="28130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080125" y="5700713"/>
          <a:ext cx="854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0" name="Equation" r:id="rId31" imgW="469900" imgH="203200" progId="Equation.DSMT4">
                  <p:embed/>
                </p:oleObj>
              </mc:Choice>
              <mc:Fallback>
                <p:oleObj name="Equation" r:id="rId31" imgW="469900" imgH="203200" progId="Equation.DSMT4">
                  <p:embed/>
                  <p:pic>
                    <p:nvPicPr>
                      <p:cNvPr id="2027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700713"/>
                        <a:ext cx="854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/>
        </p:nvGraphicFramePr>
        <p:xfrm>
          <a:off x="1609725" y="2174875"/>
          <a:ext cx="22002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1" name="Equation" r:id="rId33" imgW="1117600" imgH="368300" progId="Equation.DSMT4">
                  <p:embed/>
                </p:oleObj>
              </mc:Choice>
              <mc:Fallback>
                <p:oleObj name="Equation" r:id="rId33" imgW="1117600" imgH="368300" progId="Equation.DSMT4">
                  <p:embed/>
                  <p:pic>
                    <p:nvPicPr>
                      <p:cNvPr id="2027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174875"/>
                        <a:ext cx="22002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74775" y="2795588"/>
          <a:ext cx="3121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2" name="Equation" r:id="rId35" imgW="1752600" imgH="266700" progId="Equation.DSMT4">
                  <p:embed/>
                </p:oleObj>
              </mc:Choice>
              <mc:Fallback>
                <p:oleObj name="Equation" r:id="rId35" imgW="1752600" imgH="266700" progId="Equation.DSMT4">
                  <p:embed/>
                  <p:pic>
                    <p:nvPicPr>
                      <p:cNvPr id="2027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795588"/>
                        <a:ext cx="31210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/>
        </p:nvGraphicFramePr>
        <p:xfrm>
          <a:off x="3200400" y="1600200"/>
          <a:ext cx="1600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3" name="Equation" r:id="rId37" imgW="876300" imgH="317500" progId="Equation.DSMT4">
                  <p:embed/>
                </p:oleObj>
              </mc:Choice>
              <mc:Fallback>
                <p:oleObj name="Equation" r:id="rId37" imgW="876300" imgH="317500" progId="Equation.DSMT4">
                  <p:embed/>
                  <p:pic>
                    <p:nvPicPr>
                      <p:cNvPr id="2027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00200"/>
                        <a:ext cx="1600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/>
        </p:nvGraphicFramePr>
        <p:xfrm>
          <a:off x="4876800" y="1574800"/>
          <a:ext cx="7921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4" name="Equation" r:id="rId39" imgW="419100" imgH="254000" progId="Equation.DSMT4">
                  <p:embed/>
                </p:oleObj>
              </mc:Choice>
              <mc:Fallback>
                <p:oleObj name="Equation" r:id="rId39" imgW="419100" imgH="254000" progId="Equation.DSMT4">
                  <p:embed/>
                  <p:pic>
                    <p:nvPicPr>
                      <p:cNvPr id="2027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74800"/>
                        <a:ext cx="7921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/>
        </p:nvGraphicFramePr>
        <p:xfrm>
          <a:off x="5802313" y="1562100"/>
          <a:ext cx="11953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5" name="Equation" r:id="rId41" imgW="635000" imgH="317500" progId="Equation.DSMT4">
                  <p:embed/>
                </p:oleObj>
              </mc:Choice>
              <mc:Fallback>
                <p:oleObj name="Equation" r:id="rId41" imgW="635000" imgH="317500" progId="Equation.DSMT4">
                  <p:embed/>
                  <p:pic>
                    <p:nvPicPr>
                      <p:cNvPr id="2027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562100"/>
                        <a:ext cx="11953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1082675" y="1252538"/>
          <a:ext cx="833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6" name="Equation" r:id="rId43" imgW="520700" imgH="241300" progId="Equation.DSMT4">
                  <p:embed/>
                </p:oleObj>
              </mc:Choice>
              <mc:Fallback>
                <p:oleObj name="Equation" r:id="rId43" imgW="520700" imgH="241300" progId="Equation.DSMT4">
                  <p:embed/>
                  <p:pic>
                    <p:nvPicPr>
                      <p:cNvPr id="2027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252538"/>
                        <a:ext cx="833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/>
        </p:nvGraphicFramePr>
        <p:xfrm>
          <a:off x="2805113" y="4911725"/>
          <a:ext cx="20843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7" name="Equation" r:id="rId45" imgW="1066800" imgH="317500" progId="Equation.DSMT4">
                  <p:embed/>
                </p:oleObj>
              </mc:Choice>
              <mc:Fallback>
                <p:oleObj name="Equation" r:id="rId45" imgW="1066800" imgH="317500" progId="Equation.DSMT4">
                  <p:embed/>
                  <p:pic>
                    <p:nvPicPr>
                      <p:cNvPr id="2027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4911725"/>
                        <a:ext cx="20843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/>
        </p:nvGraphicFramePr>
        <p:xfrm>
          <a:off x="4911725" y="4911725"/>
          <a:ext cx="16129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8" name="Equation" r:id="rId47" imgW="825500" imgH="317500" progId="Equation.DSMT4">
                  <p:embed/>
                </p:oleObj>
              </mc:Choice>
              <mc:Fallback>
                <p:oleObj name="Equation" r:id="rId47" imgW="825500" imgH="317500" progId="Equation.DSMT4">
                  <p:embed/>
                  <p:pic>
                    <p:nvPicPr>
                      <p:cNvPr id="2027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4911725"/>
                        <a:ext cx="16129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/>
        </p:nvGraphicFramePr>
        <p:xfrm>
          <a:off x="7158038" y="4918075"/>
          <a:ext cx="6143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39" name="Equation" r:id="rId49" imgW="355600" imgH="279400" progId="Equation.DSMT4">
                  <p:embed/>
                </p:oleObj>
              </mc:Choice>
              <mc:Fallback>
                <p:oleObj name="Equation" r:id="rId49" imgW="355600" imgH="279400" progId="Equation.DSMT4">
                  <p:embed/>
                  <p:pic>
                    <p:nvPicPr>
                      <p:cNvPr id="2027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918075"/>
                        <a:ext cx="6143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/>
        </p:nvGraphicFramePr>
        <p:xfrm>
          <a:off x="7729538" y="4918075"/>
          <a:ext cx="11858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40" name="Equation" r:id="rId51" imgW="685800" imgH="279400" progId="Equation.DSMT4">
                  <p:embed/>
                </p:oleObj>
              </mc:Choice>
              <mc:Fallback>
                <p:oleObj name="Equation" r:id="rId51" imgW="685800" imgH="279400" progId="Equation.DSMT4">
                  <p:embed/>
                  <p:pic>
                    <p:nvPicPr>
                      <p:cNvPr id="2027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918075"/>
                        <a:ext cx="11858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13122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nimBg="1" autoUpdateAnimBg="0"/>
      <p:bldP spid="202759" grpId="0" animBg="1"/>
      <p:bldP spid="202783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23078</TotalTime>
  <Words>2142</Words>
  <Application>Microsoft Macintosh PowerPoint</Application>
  <PresentationFormat>On-screen Show (4:3)</PresentationFormat>
  <Paragraphs>332</Paragraphs>
  <Slides>31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1443 – Section 003 Lecture #6</vt:lpstr>
      <vt:lpstr>Announcements</vt:lpstr>
      <vt:lpstr>Reminder: Special Project #2 for Extra Credit</vt:lpstr>
      <vt:lpstr>Properties of Vectors</vt:lpstr>
      <vt:lpstr>Vector Operations</vt:lpstr>
      <vt:lpstr>Example for Vector Addition</vt:lpstr>
      <vt:lpstr>Components and Unit Vectors</vt:lpstr>
      <vt:lpstr>Unit Vectors</vt:lpstr>
      <vt:lpstr>Examples of Vector Operations</vt:lpstr>
      <vt:lpstr>Displacement, Velocity, and Acceleration in 2-dim</vt:lpstr>
      <vt:lpstr>2D Displacement</vt:lpstr>
      <vt:lpstr>2D Average Velocity</vt:lpstr>
      <vt:lpstr>PowerPoint Presentation</vt:lpstr>
      <vt:lpstr>2D Average Acceleration</vt:lpstr>
      <vt:lpstr>Kinematic Quantities in 1D and 2D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  <vt:lpstr>2-dim Motion Under Constant Acceleration</vt:lpstr>
      <vt:lpstr>2-dim Motion Under Constant Acceleration</vt:lpstr>
      <vt:lpstr>Example for 2-D Kinematic Equations</vt:lpstr>
      <vt:lpstr>Example for 2-D Kinematic Eq. Cnt’d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865</cp:revision>
  <dcterms:created xsi:type="dcterms:W3CDTF">2012-01-19T04:21:20Z</dcterms:created>
  <dcterms:modified xsi:type="dcterms:W3CDTF">2021-02-08T22:05:49Z</dcterms:modified>
</cp:coreProperties>
</file>