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handoutMasterIdLst>
    <p:handoutMasterId r:id="rId12"/>
  </p:handoutMasterIdLst>
  <p:sldIdLst>
    <p:sldId id="391" r:id="rId2"/>
    <p:sldId id="660" r:id="rId3"/>
    <p:sldId id="661" r:id="rId4"/>
    <p:sldId id="662" r:id="rId5"/>
    <p:sldId id="663" r:id="rId6"/>
    <p:sldId id="664" r:id="rId7"/>
    <p:sldId id="665" r:id="rId8"/>
    <p:sldId id="666" r:id="rId9"/>
    <p:sldId id="667" r:id="rId10"/>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457200" rtl="0" eaLnBrk="1" latinLnBrk="0" hangingPunct="1">
      <a:defRPr sz="2400" kern="1200">
        <a:solidFill>
          <a:schemeClr val="tx1"/>
        </a:solidFill>
        <a:latin typeface="Times New Roman" charset="0"/>
        <a:ea typeface="+mn-ea"/>
        <a:cs typeface="+mn-cs"/>
      </a:defRPr>
    </a:lvl6pPr>
    <a:lvl7pPr marL="2743200" algn="l" defTabSz="457200" rtl="0" eaLnBrk="1" latinLnBrk="0" hangingPunct="1">
      <a:defRPr sz="2400" kern="1200">
        <a:solidFill>
          <a:schemeClr val="tx1"/>
        </a:solidFill>
        <a:latin typeface="Times New Roman" charset="0"/>
        <a:ea typeface="+mn-ea"/>
        <a:cs typeface="+mn-cs"/>
      </a:defRPr>
    </a:lvl7pPr>
    <a:lvl8pPr marL="3200400" algn="l" defTabSz="457200" rtl="0" eaLnBrk="1" latinLnBrk="0" hangingPunct="1">
      <a:defRPr sz="2400" kern="1200">
        <a:solidFill>
          <a:schemeClr val="tx1"/>
        </a:solidFill>
        <a:latin typeface="Times New Roman" charset="0"/>
        <a:ea typeface="+mn-ea"/>
        <a:cs typeface="+mn-cs"/>
      </a:defRPr>
    </a:lvl8pPr>
    <a:lvl9pPr marL="3657600" algn="l" defTabSz="4572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srgbClr val="0033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CC"/>
    <a:srgbClr val="CC6600"/>
    <a:srgbClr val="660066"/>
    <a:srgbClr val="99FFCC"/>
    <a:srgbClr val="FFFFCC"/>
    <a:srgbClr val="FF0066"/>
    <a:srgbClr val="0033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530"/>
    <p:restoredTop sz="94660"/>
  </p:normalViewPr>
  <p:slideViewPr>
    <p:cSldViewPr>
      <p:cViewPr varScale="1">
        <p:scale>
          <a:sx n="137" d="100"/>
          <a:sy n="137" d="100"/>
        </p:scale>
        <p:origin x="1896" y="2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image" Target="../media/image4.wmf"/><Relationship Id="rId7" Type="http://schemas.openxmlformats.org/officeDocument/2006/relationships/image" Target="../media/image8.wmf"/><Relationship Id="rId12" Type="http://schemas.openxmlformats.org/officeDocument/2006/relationships/image" Target="../media/image13.wmf"/><Relationship Id="rId2" Type="http://schemas.openxmlformats.org/officeDocument/2006/relationships/image" Target="../media/image3.wmf"/><Relationship Id="rId1" Type="http://schemas.openxmlformats.org/officeDocument/2006/relationships/image" Target="../media/image2.wmf"/><Relationship Id="rId6" Type="http://schemas.openxmlformats.org/officeDocument/2006/relationships/image" Target="../media/image7.wmf"/><Relationship Id="rId11" Type="http://schemas.openxmlformats.org/officeDocument/2006/relationships/image" Target="../media/image12.wmf"/><Relationship Id="rId5" Type="http://schemas.openxmlformats.org/officeDocument/2006/relationships/image" Target="../media/image6.wmf"/><Relationship Id="rId10" Type="http://schemas.openxmlformats.org/officeDocument/2006/relationships/image" Target="../media/image11.wmf"/><Relationship Id="rId4" Type="http://schemas.openxmlformats.org/officeDocument/2006/relationships/image" Target="../media/image5.wmf"/><Relationship Id="rId9" Type="http://schemas.openxmlformats.org/officeDocument/2006/relationships/image" Target="../media/image10.w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21.wmf"/><Relationship Id="rId13" Type="http://schemas.openxmlformats.org/officeDocument/2006/relationships/image" Target="../media/image26.wmf"/><Relationship Id="rId18" Type="http://schemas.openxmlformats.org/officeDocument/2006/relationships/image" Target="../media/image31.wmf"/><Relationship Id="rId3" Type="http://schemas.openxmlformats.org/officeDocument/2006/relationships/image" Target="../media/image16.wmf"/><Relationship Id="rId7" Type="http://schemas.openxmlformats.org/officeDocument/2006/relationships/image" Target="../media/image20.wmf"/><Relationship Id="rId12" Type="http://schemas.openxmlformats.org/officeDocument/2006/relationships/image" Target="../media/image25.emf"/><Relationship Id="rId17" Type="http://schemas.openxmlformats.org/officeDocument/2006/relationships/image" Target="../media/image30.wmf"/><Relationship Id="rId2" Type="http://schemas.openxmlformats.org/officeDocument/2006/relationships/image" Target="../media/image15.wmf"/><Relationship Id="rId16" Type="http://schemas.openxmlformats.org/officeDocument/2006/relationships/image" Target="../media/image29.wmf"/><Relationship Id="rId20" Type="http://schemas.openxmlformats.org/officeDocument/2006/relationships/image" Target="../media/image33.emf"/><Relationship Id="rId1" Type="http://schemas.openxmlformats.org/officeDocument/2006/relationships/image" Target="../media/image14.wmf"/><Relationship Id="rId6" Type="http://schemas.openxmlformats.org/officeDocument/2006/relationships/image" Target="../media/image19.wmf"/><Relationship Id="rId11" Type="http://schemas.openxmlformats.org/officeDocument/2006/relationships/image" Target="../media/image24.wmf"/><Relationship Id="rId5" Type="http://schemas.openxmlformats.org/officeDocument/2006/relationships/image" Target="../media/image18.wmf"/><Relationship Id="rId15" Type="http://schemas.openxmlformats.org/officeDocument/2006/relationships/image" Target="../media/image28.wmf"/><Relationship Id="rId10" Type="http://schemas.openxmlformats.org/officeDocument/2006/relationships/image" Target="../media/image23.wmf"/><Relationship Id="rId19" Type="http://schemas.openxmlformats.org/officeDocument/2006/relationships/image" Target="../media/image32.wmf"/><Relationship Id="rId4" Type="http://schemas.openxmlformats.org/officeDocument/2006/relationships/image" Target="../media/image17.wmf"/><Relationship Id="rId9" Type="http://schemas.openxmlformats.org/officeDocument/2006/relationships/image" Target="../media/image22.wmf"/><Relationship Id="rId14" Type="http://schemas.openxmlformats.org/officeDocument/2006/relationships/image" Target="../media/image27.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37.emf"/><Relationship Id="rId7" Type="http://schemas.openxmlformats.org/officeDocument/2006/relationships/image" Target="../media/image41.wmf"/><Relationship Id="rId2" Type="http://schemas.openxmlformats.org/officeDocument/2006/relationships/image" Target="../media/image36.wmf"/><Relationship Id="rId1" Type="http://schemas.openxmlformats.org/officeDocument/2006/relationships/image" Target="../media/image35.wmf"/><Relationship Id="rId6" Type="http://schemas.openxmlformats.org/officeDocument/2006/relationships/image" Target="../media/image40.wmf"/><Relationship Id="rId5" Type="http://schemas.openxmlformats.org/officeDocument/2006/relationships/image" Target="../media/image39.wmf"/><Relationship Id="rId4" Type="http://schemas.openxmlformats.org/officeDocument/2006/relationships/image" Target="../media/image38.wmf"/></Relationships>
</file>

<file path=ppt/drawings/_rels/vmlDrawing4.vml.rels><?xml version="1.0" encoding="UTF-8" standalone="yes"?>
<Relationships xmlns="http://schemas.openxmlformats.org/package/2006/relationships"><Relationship Id="rId8" Type="http://schemas.openxmlformats.org/officeDocument/2006/relationships/image" Target="../media/image50.wmf"/><Relationship Id="rId13" Type="http://schemas.openxmlformats.org/officeDocument/2006/relationships/image" Target="../media/image55.wmf"/><Relationship Id="rId3" Type="http://schemas.openxmlformats.org/officeDocument/2006/relationships/image" Target="../media/image45.wmf"/><Relationship Id="rId7" Type="http://schemas.openxmlformats.org/officeDocument/2006/relationships/image" Target="../media/image49.wmf"/><Relationship Id="rId12" Type="http://schemas.openxmlformats.org/officeDocument/2006/relationships/image" Target="../media/image54.wmf"/><Relationship Id="rId2" Type="http://schemas.openxmlformats.org/officeDocument/2006/relationships/image" Target="../media/image44.wmf"/><Relationship Id="rId16" Type="http://schemas.openxmlformats.org/officeDocument/2006/relationships/image" Target="../media/image58.wmf"/><Relationship Id="rId1" Type="http://schemas.openxmlformats.org/officeDocument/2006/relationships/image" Target="../media/image43.wmf"/><Relationship Id="rId6" Type="http://schemas.openxmlformats.org/officeDocument/2006/relationships/image" Target="../media/image48.wmf"/><Relationship Id="rId11" Type="http://schemas.openxmlformats.org/officeDocument/2006/relationships/image" Target="../media/image53.wmf"/><Relationship Id="rId5" Type="http://schemas.openxmlformats.org/officeDocument/2006/relationships/image" Target="../media/image47.wmf"/><Relationship Id="rId15" Type="http://schemas.openxmlformats.org/officeDocument/2006/relationships/image" Target="../media/image57.wmf"/><Relationship Id="rId10" Type="http://schemas.openxmlformats.org/officeDocument/2006/relationships/image" Target="../media/image52.wmf"/><Relationship Id="rId4" Type="http://schemas.openxmlformats.org/officeDocument/2006/relationships/image" Target="../media/image46.wmf"/><Relationship Id="rId9" Type="http://schemas.openxmlformats.org/officeDocument/2006/relationships/image" Target="../media/image51.wmf"/><Relationship Id="rId14" Type="http://schemas.openxmlformats.org/officeDocument/2006/relationships/image" Target="../media/image56.wmf"/></Relationships>
</file>

<file path=ppt/drawings/_rels/vmlDrawing5.vml.rels><?xml version="1.0" encoding="UTF-8" standalone="yes"?>
<Relationships xmlns="http://schemas.openxmlformats.org/package/2006/relationships"><Relationship Id="rId8" Type="http://schemas.openxmlformats.org/officeDocument/2006/relationships/image" Target="../media/image66.wmf"/><Relationship Id="rId3" Type="http://schemas.openxmlformats.org/officeDocument/2006/relationships/image" Target="../media/image61.emf"/><Relationship Id="rId7" Type="http://schemas.openxmlformats.org/officeDocument/2006/relationships/image" Target="../media/image65.wmf"/><Relationship Id="rId12" Type="http://schemas.openxmlformats.org/officeDocument/2006/relationships/image" Target="../media/image70.wmf"/><Relationship Id="rId2" Type="http://schemas.openxmlformats.org/officeDocument/2006/relationships/image" Target="../media/image60.wmf"/><Relationship Id="rId1" Type="http://schemas.openxmlformats.org/officeDocument/2006/relationships/image" Target="../media/image59.wmf"/><Relationship Id="rId6" Type="http://schemas.openxmlformats.org/officeDocument/2006/relationships/image" Target="../media/image64.wmf"/><Relationship Id="rId11" Type="http://schemas.openxmlformats.org/officeDocument/2006/relationships/image" Target="../media/image69.wmf"/><Relationship Id="rId5" Type="http://schemas.openxmlformats.org/officeDocument/2006/relationships/image" Target="../media/image63.wmf"/><Relationship Id="rId10" Type="http://schemas.openxmlformats.org/officeDocument/2006/relationships/image" Target="../media/image68.wmf"/><Relationship Id="rId4" Type="http://schemas.openxmlformats.org/officeDocument/2006/relationships/image" Target="../media/image62.wmf"/><Relationship Id="rId9" Type="http://schemas.openxmlformats.org/officeDocument/2006/relationships/image" Target="../media/image67.wmf"/></Relationships>
</file>

<file path=ppt/drawings/_rels/vmlDrawing6.vml.rels><?xml version="1.0" encoding="UTF-8" standalone="yes"?>
<Relationships xmlns="http://schemas.openxmlformats.org/package/2006/relationships"><Relationship Id="rId8" Type="http://schemas.openxmlformats.org/officeDocument/2006/relationships/image" Target="../media/image78.wmf"/><Relationship Id="rId13" Type="http://schemas.openxmlformats.org/officeDocument/2006/relationships/image" Target="../media/image83.wmf"/><Relationship Id="rId18" Type="http://schemas.openxmlformats.org/officeDocument/2006/relationships/image" Target="../media/image88.wmf"/><Relationship Id="rId3" Type="http://schemas.openxmlformats.org/officeDocument/2006/relationships/image" Target="../media/image73.wmf"/><Relationship Id="rId21" Type="http://schemas.openxmlformats.org/officeDocument/2006/relationships/image" Target="../media/image91.wmf"/><Relationship Id="rId7" Type="http://schemas.openxmlformats.org/officeDocument/2006/relationships/image" Target="../media/image77.wmf"/><Relationship Id="rId12" Type="http://schemas.openxmlformats.org/officeDocument/2006/relationships/image" Target="../media/image82.wmf"/><Relationship Id="rId17" Type="http://schemas.openxmlformats.org/officeDocument/2006/relationships/image" Target="../media/image87.wmf"/><Relationship Id="rId2" Type="http://schemas.openxmlformats.org/officeDocument/2006/relationships/image" Target="../media/image72.wmf"/><Relationship Id="rId16" Type="http://schemas.openxmlformats.org/officeDocument/2006/relationships/image" Target="../media/image86.wmf"/><Relationship Id="rId20" Type="http://schemas.openxmlformats.org/officeDocument/2006/relationships/image" Target="../media/image90.wmf"/><Relationship Id="rId1" Type="http://schemas.openxmlformats.org/officeDocument/2006/relationships/image" Target="../media/image71.wmf"/><Relationship Id="rId6" Type="http://schemas.openxmlformats.org/officeDocument/2006/relationships/image" Target="../media/image76.wmf"/><Relationship Id="rId11" Type="http://schemas.openxmlformats.org/officeDocument/2006/relationships/image" Target="../media/image81.wmf"/><Relationship Id="rId5" Type="http://schemas.openxmlformats.org/officeDocument/2006/relationships/image" Target="../media/image75.wmf"/><Relationship Id="rId15" Type="http://schemas.openxmlformats.org/officeDocument/2006/relationships/image" Target="../media/image85.wmf"/><Relationship Id="rId10" Type="http://schemas.openxmlformats.org/officeDocument/2006/relationships/image" Target="../media/image80.wmf"/><Relationship Id="rId19" Type="http://schemas.openxmlformats.org/officeDocument/2006/relationships/image" Target="../media/image89.wmf"/><Relationship Id="rId4" Type="http://schemas.openxmlformats.org/officeDocument/2006/relationships/image" Target="../media/image74.wmf"/><Relationship Id="rId9" Type="http://schemas.openxmlformats.org/officeDocument/2006/relationships/image" Target="../media/image79.wmf"/><Relationship Id="rId14" Type="http://schemas.openxmlformats.org/officeDocument/2006/relationships/image" Target="../media/image84.wmf"/><Relationship Id="rId22" Type="http://schemas.openxmlformats.org/officeDocument/2006/relationships/image" Target="../media/image92.wmf"/></Relationships>
</file>

<file path=ppt/drawings/_rels/vmlDrawing7.vml.rels><?xml version="1.0" encoding="UTF-8" standalone="yes"?>
<Relationships xmlns="http://schemas.openxmlformats.org/package/2006/relationships"><Relationship Id="rId8" Type="http://schemas.openxmlformats.org/officeDocument/2006/relationships/image" Target="../media/image100.wmf"/><Relationship Id="rId3" Type="http://schemas.openxmlformats.org/officeDocument/2006/relationships/image" Target="../media/image95.wmf"/><Relationship Id="rId7" Type="http://schemas.openxmlformats.org/officeDocument/2006/relationships/image" Target="../media/image99.wmf"/><Relationship Id="rId12" Type="http://schemas.openxmlformats.org/officeDocument/2006/relationships/image" Target="../media/image104.wmf"/><Relationship Id="rId2" Type="http://schemas.openxmlformats.org/officeDocument/2006/relationships/image" Target="../media/image94.wmf"/><Relationship Id="rId1" Type="http://schemas.openxmlformats.org/officeDocument/2006/relationships/image" Target="../media/image93.wmf"/><Relationship Id="rId6" Type="http://schemas.openxmlformats.org/officeDocument/2006/relationships/image" Target="../media/image98.wmf"/><Relationship Id="rId11" Type="http://schemas.openxmlformats.org/officeDocument/2006/relationships/image" Target="../media/image103.wmf"/><Relationship Id="rId5" Type="http://schemas.openxmlformats.org/officeDocument/2006/relationships/image" Target="../media/image97.wmf"/><Relationship Id="rId10" Type="http://schemas.openxmlformats.org/officeDocument/2006/relationships/image" Target="../media/image102.wmf"/><Relationship Id="rId4" Type="http://schemas.openxmlformats.org/officeDocument/2006/relationships/image" Target="../media/image96.wmf"/><Relationship Id="rId9" Type="http://schemas.openxmlformats.org/officeDocument/2006/relationships/image" Target="../media/image101.wmf"/></Relationships>
</file>

<file path=ppt/drawings/_rels/vmlDrawing8.vml.rels><?xml version="1.0" encoding="UTF-8" standalone="yes"?>
<Relationships xmlns="http://schemas.openxmlformats.org/package/2006/relationships"><Relationship Id="rId8" Type="http://schemas.openxmlformats.org/officeDocument/2006/relationships/image" Target="../media/image112.wmf"/><Relationship Id="rId13" Type="http://schemas.openxmlformats.org/officeDocument/2006/relationships/image" Target="../media/image117.wmf"/><Relationship Id="rId3" Type="http://schemas.openxmlformats.org/officeDocument/2006/relationships/image" Target="../media/image107.wmf"/><Relationship Id="rId7" Type="http://schemas.openxmlformats.org/officeDocument/2006/relationships/image" Target="../media/image111.wmf"/><Relationship Id="rId12" Type="http://schemas.openxmlformats.org/officeDocument/2006/relationships/image" Target="../media/image116.wmf"/><Relationship Id="rId2" Type="http://schemas.openxmlformats.org/officeDocument/2006/relationships/image" Target="../media/image106.wmf"/><Relationship Id="rId16" Type="http://schemas.openxmlformats.org/officeDocument/2006/relationships/image" Target="../media/image120.wmf"/><Relationship Id="rId1" Type="http://schemas.openxmlformats.org/officeDocument/2006/relationships/image" Target="../media/image105.wmf"/><Relationship Id="rId6" Type="http://schemas.openxmlformats.org/officeDocument/2006/relationships/image" Target="../media/image110.wmf"/><Relationship Id="rId11" Type="http://schemas.openxmlformats.org/officeDocument/2006/relationships/image" Target="../media/image115.wmf"/><Relationship Id="rId5" Type="http://schemas.openxmlformats.org/officeDocument/2006/relationships/image" Target="../media/image109.wmf"/><Relationship Id="rId15" Type="http://schemas.openxmlformats.org/officeDocument/2006/relationships/image" Target="../media/image119.wmf"/><Relationship Id="rId10" Type="http://schemas.openxmlformats.org/officeDocument/2006/relationships/image" Target="../media/image114.wmf"/><Relationship Id="rId4" Type="http://schemas.openxmlformats.org/officeDocument/2006/relationships/image" Target="../media/image108.wmf"/><Relationship Id="rId9" Type="http://schemas.openxmlformats.org/officeDocument/2006/relationships/image" Target="../media/image113.wmf"/><Relationship Id="rId14" Type="http://schemas.openxmlformats.org/officeDocument/2006/relationships/image" Target="../media/image11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pPr>
              <a:defRPr/>
            </a:pPr>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pPr>
              <a:defRPr/>
            </a:pPr>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pPr>
              <a:defRPr/>
            </a:pPr>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pPr>
              <a:defRPr/>
            </a:pPr>
            <a:fld id="{EBEBBD9D-2B36-914F-A6CA-7434B00079ED}" type="slidenum">
              <a:rPr lang="en-US"/>
              <a:pPr>
                <a:defRPr/>
              </a:pPr>
              <a:t>‹#›</a:t>
            </a:fld>
            <a:endParaRPr lang="en-US"/>
          </a:p>
        </p:txBody>
      </p:sp>
    </p:spTree>
    <p:extLst>
      <p:ext uri="{BB962C8B-B14F-4D97-AF65-F5344CB8AC3E}">
        <p14:creationId xmlns:p14="http://schemas.microsoft.com/office/powerpoint/2010/main" val="6692236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pPr>
              <a:defRPr/>
            </a:pPr>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pPr>
              <a:defRPr/>
            </a:pPr>
            <a:endParaRPr lang="en-US"/>
          </a:p>
        </p:txBody>
      </p:sp>
      <p:sp>
        <p:nvSpPr>
          <p:cNvPr id="16388"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pPr>
              <a:defRPr/>
            </a:pPr>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pPr>
              <a:defRPr/>
            </a:pPr>
            <a:fld id="{118042F0-41D0-5340-90E3-DBE3BE5AF95B}" type="slidenum">
              <a:rPr lang="en-US"/>
              <a:pPr>
                <a:defRPr/>
              </a:pPr>
              <a:t>‹#›</a:t>
            </a:fld>
            <a:endParaRPr lang="en-US"/>
          </a:p>
        </p:txBody>
      </p:sp>
    </p:spTree>
    <p:extLst>
      <p:ext uri="{BB962C8B-B14F-4D97-AF65-F5344CB8AC3E}">
        <p14:creationId xmlns:p14="http://schemas.microsoft.com/office/powerpoint/2010/main" val="332504955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r>
              <a:rPr lang="en-US"/>
              <a:t>Wednesday, March 31, 2021</a:t>
            </a:r>
          </a:p>
        </p:txBody>
      </p:sp>
      <p:sp>
        <p:nvSpPr>
          <p:cNvPr id="6" name="Rectangle 5"/>
          <p:cNvSpPr>
            <a:spLocks noGrp="1" noChangeArrowheads="1"/>
          </p:cNvSpPr>
          <p:nvPr>
            <p:ph type="ftr" sz="quarter" idx="11"/>
          </p:nvPr>
        </p:nvSpPr>
        <p:spPr/>
        <p:txBody>
          <a:bodyPr/>
          <a:lstStyle>
            <a:lvl1pPr>
              <a:defRPr smtClean="0"/>
            </a:lvl1pPr>
          </a:lstStyle>
          <a:p>
            <a:pPr>
              <a:defRPr/>
            </a:pPr>
            <a:r>
              <a:rPr lang="de-DE"/>
              <a:t>PHYS 1443-003, Spring 2021                    Dr. Jaehoon Yu</a:t>
            </a:r>
            <a:endParaRPr lang="en-US"/>
          </a:p>
        </p:txBody>
      </p:sp>
      <p:sp>
        <p:nvSpPr>
          <p:cNvPr id="7" name="Rectangle 6"/>
          <p:cNvSpPr>
            <a:spLocks noGrp="1" noChangeArrowheads="1"/>
          </p:cNvSpPr>
          <p:nvPr>
            <p:ph type="sldNum" sz="quarter" idx="12"/>
          </p:nvPr>
        </p:nvSpPr>
        <p:spPr/>
        <p:txBody>
          <a:bodyPr/>
          <a:lstStyle>
            <a:lvl1pPr>
              <a:defRPr/>
            </a:lvl1pPr>
          </a:lstStyle>
          <a:p>
            <a:pPr>
              <a:defRPr/>
            </a:pPr>
            <a:fld id="{32C2E354-380E-2541-86AC-273DB7135896}" type="slidenum">
              <a:rPr lang="en-US"/>
              <a:pPr>
                <a:defRPr/>
              </a:pPr>
              <a:t>‹#›</a:t>
            </a:fld>
            <a:endParaRPr lang="en-US"/>
          </a:p>
        </p:txBody>
      </p:sp>
      <p:pic>
        <p:nvPicPr>
          <p:cNvPr id="9" name="Picture 8">
            <a:extLst>
              <a:ext uri="{FF2B5EF4-FFF2-40B4-BE49-F238E27FC236}">
                <a16:creationId xmlns:a16="http://schemas.microsoft.com/office/drawing/2014/main" id="{459A4FAA-97D4-0845-9099-C1DC6555001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971800" y="6315667"/>
            <a:ext cx="440436" cy="388804"/>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mtClean="0"/>
            </a:lvl1pPr>
          </a:lstStyle>
          <a:p>
            <a:pPr>
              <a:defRPr/>
            </a:pPr>
            <a:r>
              <a:rPr lang="en-US"/>
              <a:t>Wednesday, March 31, 2021</a:t>
            </a:r>
          </a:p>
        </p:txBody>
      </p:sp>
      <p:sp>
        <p:nvSpPr>
          <p:cNvPr id="5" name="Footer Placeholder 4"/>
          <p:cNvSpPr>
            <a:spLocks noGrp="1"/>
          </p:cNvSpPr>
          <p:nvPr>
            <p:ph type="ftr" sz="quarter" idx="11"/>
          </p:nvPr>
        </p:nvSpPr>
        <p:spPr/>
        <p:txBody>
          <a:bodyPr/>
          <a:lstStyle>
            <a:lvl1pPr>
              <a:defRPr smtClean="0"/>
            </a:lvl1pPr>
          </a:lstStyle>
          <a:p>
            <a:pPr>
              <a:defRPr/>
            </a:pPr>
            <a:r>
              <a:rPr lang="de-DE"/>
              <a:t>PHYS 1443-003, Spring 2021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11AF11F0-DDFA-B44C-AACA-04940859FE3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mtClean="0"/>
            </a:lvl1pPr>
          </a:lstStyle>
          <a:p>
            <a:pPr>
              <a:defRPr/>
            </a:pPr>
            <a:r>
              <a:rPr lang="en-US"/>
              <a:t>Wednesday, March 31, 2021</a:t>
            </a:r>
          </a:p>
        </p:txBody>
      </p:sp>
      <p:sp>
        <p:nvSpPr>
          <p:cNvPr id="5" name="Footer Placeholder 4"/>
          <p:cNvSpPr>
            <a:spLocks noGrp="1"/>
          </p:cNvSpPr>
          <p:nvPr>
            <p:ph type="ftr" sz="quarter" idx="11"/>
          </p:nvPr>
        </p:nvSpPr>
        <p:spPr/>
        <p:txBody>
          <a:bodyPr/>
          <a:lstStyle>
            <a:lvl1pPr>
              <a:defRPr smtClean="0"/>
            </a:lvl1pPr>
          </a:lstStyle>
          <a:p>
            <a:pPr>
              <a:defRPr/>
            </a:pPr>
            <a:r>
              <a:rPr lang="de-DE"/>
              <a:t>PHYS 1443-003, Spring 2021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260B4D4B-3DEF-AE4B-B9BB-BFC0E5F2138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a:t>Click to edit Master title style</a:t>
            </a:r>
          </a:p>
        </p:txBody>
      </p:sp>
      <p:sp>
        <p:nvSpPr>
          <p:cNvPr id="3" name="Content Placeholder 2"/>
          <p:cNvSpPr>
            <a:spLocks noGrp="1"/>
          </p:cNvSpPr>
          <p:nvPr>
            <p:ph sz="quarter" idx="1"/>
          </p:nvPr>
        </p:nvSpPr>
        <p:spPr>
          <a:xfrm>
            <a:off x="6858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858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82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smtClean="0"/>
            </a:lvl1pPr>
          </a:lstStyle>
          <a:p>
            <a:pPr>
              <a:defRPr/>
            </a:pPr>
            <a:r>
              <a:rPr lang="en-US"/>
              <a:t>Wednesday, March 31, 2021</a:t>
            </a:r>
          </a:p>
        </p:txBody>
      </p:sp>
      <p:sp>
        <p:nvSpPr>
          <p:cNvPr id="8" name="Footer Placeholder 7"/>
          <p:cNvSpPr>
            <a:spLocks noGrp="1"/>
          </p:cNvSpPr>
          <p:nvPr>
            <p:ph type="ftr" sz="quarter" idx="11"/>
          </p:nvPr>
        </p:nvSpPr>
        <p:spPr/>
        <p:txBody>
          <a:bodyPr/>
          <a:lstStyle>
            <a:lvl1pPr>
              <a:defRPr smtClean="0"/>
            </a:lvl1pPr>
          </a:lstStyle>
          <a:p>
            <a:pPr>
              <a:defRPr/>
            </a:pPr>
            <a:r>
              <a:rPr lang="de-DE"/>
              <a:t>PHYS 1443-003, Spring 2021                    Dr. Jaehoon Yu</a:t>
            </a:r>
            <a:endParaRPr lang="en-US"/>
          </a:p>
        </p:txBody>
      </p:sp>
      <p:sp>
        <p:nvSpPr>
          <p:cNvPr id="9" name="Slide Number Placeholder 8"/>
          <p:cNvSpPr>
            <a:spLocks noGrp="1"/>
          </p:cNvSpPr>
          <p:nvPr>
            <p:ph type="sldNum" sz="quarter" idx="12"/>
          </p:nvPr>
        </p:nvSpPr>
        <p:spPr/>
        <p:txBody>
          <a:bodyPr/>
          <a:lstStyle>
            <a:lvl1pPr>
              <a:defRPr smtClean="0"/>
            </a:lvl1pPr>
          </a:lstStyle>
          <a:p>
            <a:pPr>
              <a:defRPr/>
            </a:pPr>
            <a:fld id="{68378816-F0BE-954B-ACE6-3B377C21A19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smtClean="0"/>
            </a:lvl1pPr>
          </a:lstStyle>
          <a:p>
            <a:pPr>
              <a:defRPr/>
            </a:pPr>
            <a:r>
              <a:rPr lang="en-US"/>
              <a:t>Wednesday, March 31, 2021</a:t>
            </a:r>
          </a:p>
        </p:txBody>
      </p:sp>
      <p:sp>
        <p:nvSpPr>
          <p:cNvPr id="5" name="Footer Placeholder 4"/>
          <p:cNvSpPr>
            <a:spLocks noGrp="1"/>
          </p:cNvSpPr>
          <p:nvPr>
            <p:ph type="ftr" sz="quarter" idx="11"/>
          </p:nvPr>
        </p:nvSpPr>
        <p:spPr/>
        <p:txBody>
          <a:bodyPr/>
          <a:lstStyle>
            <a:lvl1pPr>
              <a:defRPr smtClean="0"/>
            </a:lvl1pPr>
          </a:lstStyle>
          <a:p>
            <a:pPr>
              <a:defRPr/>
            </a:pPr>
            <a:r>
              <a:rPr lang="de-DE"/>
              <a:t>PHYS 1443-003, Spring 2021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BEF3D8A4-74EF-534D-976E-1FB9C4B7280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smtClean="0"/>
            </a:lvl1pPr>
          </a:lstStyle>
          <a:p>
            <a:pPr>
              <a:defRPr/>
            </a:pPr>
            <a:r>
              <a:rPr lang="en-US"/>
              <a:t>Wednesday, March 31, 2021</a:t>
            </a:r>
          </a:p>
        </p:txBody>
      </p:sp>
      <p:sp>
        <p:nvSpPr>
          <p:cNvPr id="5" name="Footer Placeholder 4"/>
          <p:cNvSpPr>
            <a:spLocks noGrp="1"/>
          </p:cNvSpPr>
          <p:nvPr>
            <p:ph type="ftr" sz="quarter" idx="11"/>
          </p:nvPr>
        </p:nvSpPr>
        <p:spPr/>
        <p:txBody>
          <a:bodyPr/>
          <a:lstStyle>
            <a:lvl1pPr>
              <a:defRPr smtClean="0"/>
            </a:lvl1pPr>
          </a:lstStyle>
          <a:p>
            <a:pPr>
              <a:defRPr/>
            </a:pPr>
            <a:r>
              <a:rPr lang="de-DE"/>
              <a:t>PHYS 1443-003, Spring 2021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C1BF8B38-6A2B-A24F-8E1A-CFFE728496E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smtClean="0"/>
            </a:lvl1pPr>
          </a:lstStyle>
          <a:p>
            <a:pPr>
              <a:defRPr/>
            </a:pPr>
            <a:r>
              <a:rPr lang="en-US"/>
              <a:t>Wednesday, March 31, 2021</a:t>
            </a:r>
          </a:p>
        </p:txBody>
      </p:sp>
      <p:sp>
        <p:nvSpPr>
          <p:cNvPr id="6" name="Footer Placeholder 5"/>
          <p:cNvSpPr>
            <a:spLocks noGrp="1"/>
          </p:cNvSpPr>
          <p:nvPr>
            <p:ph type="ftr" sz="quarter" idx="11"/>
          </p:nvPr>
        </p:nvSpPr>
        <p:spPr/>
        <p:txBody>
          <a:bodyPr/>
          <a:lstStyle>
            <a:lvl1pPr>
              <a:defRPr smtClean="0"/>
            </a:lvl1pPr>
          </a:lstStyle>
          <a:p>
            <a:pPr>
              <a:defRPr/>
            </a:pPr>
            <a:r>
              <a:rPr lang="de-DE"/>
              <a:t>PHYS 1443-003, Spring 2021                    Dr. Jaehoon Yu</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AA743A56-7F86-D14E-A381-3C37627AF22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smtClean="0"/>
            </a:lvl1pPr>
          </a:lstStyle>
          <a:p>
            <a:pPr>
              <a:defRPr/>
            </a:pPr>
            <a:r>
              <a:rPr lang="en-US"/>
              <a:t>Wednesday, March 31, 2021</a:t>
            </a:r>
          </a:p>
        </p:txBody>
      </p:sp>
      <p:sp>
        <p:nvSpPr>
          <p:cNvPr id="8" name="Footer Placeholder 7"/>
          <p:cNvSpPr>
            <a:spLocks noGrp="1"/>
          </p:cNvSpPr>
          <p:nvPr>
            <p:ph type="ftr" sz="quarter" idx="11"/>
          </p:nvPr>
        </p:nvSpPr>
        <p:spPr/>
        <p:txBody>
          <a:bodyPr/>
          <a:lstStyle>
            <a:lvl1pPr>
              <a:defRPr smtClean="0"/>
            </a:lvl1pPr>
          </a:lstStyle>
          <a:p>
            <a:pPr>
              <a:defRPr/>
            </a:pPr>
            <a:r>
              <a:rPr lang="de-DE"/>
              <a:t>PHYS 1443-003, Spring 2021                    Dr. Jaehoon Yu</a:t>
            </a:r>
            <a:endParaRPr lang="en-US"/>
          </a:p>
        </p:txBody>
      </p:sp>
      <p:sp>
        <p:nvSpPr>
          <p:cNvPr id="9" name="Slide Number Placeholder 8"/>
          <p:cNvSpPr>
            <a:spLocks noGrp="1"/>
          </p:cNvSpPr>
          <p:nvPr>
            <p:ph type="sldNum" sz="quarter" idx="12"/>
          </p:nvPr>
        </p:nvSpPr>
        <p:spPr/>
        <p:txBody>
          <a:bodyPr/>
          <a:lstStyle>
            <a:lvl1pPr>
              <a:defRPr smtClean="0"/>
            </a:lvl1pPr>
          </a:lstStyle>
          <a:p>
            <a:pPr>
              <a:defRPr/>
            </a:pPr>
            <a:fld id="{CD4FE25A-1989-A448-A1B9-194EB93C7C3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smtClean="0"/>
            </a:lvl1pPr>
          </a:lstStyle>
          <a:p>
            <a:pPr>
              <a:defRPr/>
            </a:pPr>
            <a:r>
              <a:rPr lang="en-US"/>
              <a:t>Wednesday, March 31, 2021</a:t>
            </a:r>
          </a:p>
        </p:txBody>
      </p:sp>
      <p:sp>
        <p:nvSpPr>
          <p:cNvPr id="4" name="Footer Placeholder 3"/>
          <p:cNvSpPr>
            <a:spLocks noGrp="1"/>
          </p:cNvSpPr>
          <p:nvPr>
            <p:ph type="ftr" sz="quarter" idx="11"/>
          </p:nvPr>
        </p:nvSpPr>
        <p:spPr/>
        <p:txBody>
          <a:bodyPr/>
          <a:lstStyle>
            <a:lvl1pPr>
              <a:defRPr smtClean="0"/>
            </a:lvl1pPr>
          </a:lstStyle>
          <a:p>
            <a:pPr>
              <a:defRPr/>
            </a:pPr>
            <a:r>
              <a:rPr lang="de-DE"/>
              <a:t>PHYS 1443-003, Spring 2021                    Dr. Jaehoon Yu</a:t>
            </a:r>
            <a:endParaRPr lang="en-US"/>
          </a:p>
        </p:txBody>
      </p:sp>
      <p:sp>
        <p:nvSpPr>
          <p:cNvPr id="5" name="Slide Number Placeholder 4"/>
          <p:cNvSpPr>
            <a:spLocks noGrp="1"/>
          </p:cNvSpPr>
          <p:nvPr>
            <p:ph type="sldNum" sz="quarter" idx="12"/>
          </p:nvPr>
        </p:nvSpPr>
        <p:spPr/>
        <p:txBody>
          <a:bodyPr/>
          <a:lstStyle>
            <a:lvl1pPr>
              <a:defRPr smtClean="0"/>
            </a:lvl1pPr>
          </a:lstStyle>
          <a:p>
            <a:pPr>
              <a:defRPr/>
            </a:pPr>
            <a:fld id="{EEAF47E9-2323-F64D-AFF2-9AFE5BE481E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mtClean="0"/>
            </a:lvl1pPr>
          </a:lstStyle>
          <a:p>
            <a:pPr>
              <a:defRPr/>
            </a:pPr>
            <a:r>
              <a:rPr lang="en-US"/>
              <a:t>Wednesday, March 31, 2021</a:t>
            </a:r>
          </a:p>
        </p:txBody>
      </p:sp>
      <p:sp>
        <p:nvSpPr>
          <p:cNvPr id="3" name="Footer Placeholder 2"/>
          <p:cNvSpPr>
            <a:spLocks noGrp="1"/>
          </p:cNvSpPr>
          <p:nvPr>
            <p:ph type="ftr" sz="quarter" idx="11"/>
          </p:nvPr>
        </p:nvSpPr>
        <p:spPr/>
        <p:txBody>
          <a:bodyPr/>
          <a:lstStyle>
            <a:lvl1pPr>
              <a:defRPr smtClean="0"/>
            </a:lvl1pPr>
          </a:lstStyle>
          <a:p>
            <a:pPr>
              <a:defRPr/>
            </a:pPr>
            <a:r>
              <a:rPr lang="de-DE"/>
              <a:t>PHYS 1443-003, Spring 2021                    Dr. Jaehoon Yu</a:t>
            </a:r>
            <a:endParaRPr lang="en-US"/>
          </a:p>
        </p:txBody>
      </p:sp>
      <p:sp>
        <p:nvSpPr>
          <p:cNvPr id="4" name="Slide Number Placeholder 3"/>
          <p:cNvSpPr>
            <a:spLocks noGrp="1"/>
          </p:cNvSpPr>
          <p:nvPr>
            <p:ph type="sldNum" sz="quarter" idx="12"/>
          </p:nvPr>
        </p:nvSpPr>
        <p:spPr/>
        <p:txBody>
          <a:bodyPr/>
          <a:lstStyle>
            <a:lvl1pPr>
              <a:defRPr smtClean="0"/>
            </a:lvl1pPr>
          </a:lstStyle>
          <a:p>
            <a:pPr>
              <a:defRPr/>
            </a:pPr>
            <a:fld id="{9690B60E-95F4-9C41-AEA5-2E2E6ABCCAA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r>
              <a:rPr lang="en-US"/>
              <a:t>Wednesday, March 31, 2021</a:t>
            </a:r>
          </a:p>
        </p:txBody>
      </p:sp>
      <p:sp>
        <p:nvSpPr>
          <p:cNvPr id="6" name="Footer Placeholder 5"/>
          <p:cNvSpPr>
            <a:spLocks noGrp="1"/>
          </p:cNvSpPr>
          <p:nvPr>
            <p:ph type="ftr" sz="quarter" idx="11"/>
          </p:nvPr>
        </p:nvSpPr>
        <p:spPr/>
        <p:txBody>
          <a:bodyPr/>
          <a:lstStyle>
            <a:lvl1pPr>
              <a:defRPr smtClean="0"/>
            </a:lvl1pPr>
          </a:lstStyle>
          <a:p>
            <a:pPr>
              <a:defRPr/>
            </a:pPr>
            <a:r>
              <a:rPr lang="de-DE"/>
              <a:t>PHYS 1443-003, Spring 2021                    Dr. Jaehoon Yu</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BB327105-656C-8345-B353-0B5F787303F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r>
              <a:rPr lang="en-US"/>
              <a:t>Wednesday, March 31, 2021</a:t>
            </a:r>
          </a:p>
        </p:txBody>
      </p:sp>
      <p:sp>
        <p:nvSpPr>
          <p:cNvPr id="6" name="Footer Placeholder 5"/>
          <p:cNvSpPr>
            <a:spLocks noGrp="1"/>
          </p:cNvSpPr>
          <p:nvPr>
            <p:ph type="ftr" sz="quarter" idx="11"/>
          </p:nvPr>
        </p:nvSpPr>
        <p:spPr/>
        <p:txBody>
          <a:bodyPr/>
          <a:lstStyle>
            <a:lvl1pPr>
              <a:defRPr smtClean="0"/>
            </a:lvl1pPr>
          </a:lstStyle>
          <a:p>
            <a:pPr>
              <a:defRPr/>
            </a:pPr>
            <a:r>
              <a:rPr lang="de-DE"/>
              <a:t>PHYS 1443-003, Spring 2021                    Dr. Jaehoon Yu</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33F747FB-9F93-7A4A-823E-4285093B0C6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solidFill>
                  <a:srgbClr val="FF0066"/>
                </a:solidFill>
                <a:latin typeface="+mn-lt"/>
              </a:defRPr>
            </a:lvl1pPr>
          </a:lstStyle>
          <a:p>
            <a:pPr>
              <a:defRPr/>
            </a:pPr>
            <a:r>
              <a:rPr lang="en-US"/>
              <a:t>Wednesday, March 31, 2021</a:t>
            </a: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solidFill>
                  <a:srgbClr val="003300"/>
                </a:solidFill>
                <a:latin typeface="+mn-lt"/>
              </a:defRPr>
            </a:lvl1pPr>
          </a:lstStyle>
          <a:p>
            <a:pPr>
              <a:defRPr/>
            </a:pPr>
            <a:r>
              <a:rPr lang="de-DE"/>
              <a:t>PHYS 1443-003, Spring 2021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mn-lt"/>
              </a:defRPr>
            </a:lvl1pPr>
          </a:lstStyle>
          <a:p>
            <a:pPr>
              <a:defRPr/>
            </a:pPr>
            <a:fld id="{48A22D27-E16E-9440-8890-E1A3510F7726}" type="slidenum">
              <a:rPr lang="en-US"/>
              <a:pPr>
                <a:defRPr/>
              </a:pPr>
              <a:t>‹#›</a:t>
            </a:fld>
            <a:endParaRPr lang="en-US"/>
          </a:p>
        </p:txBody>
      </p:sp>
      <p:pic>
        <p:nvPicPr>
          <p:cNvPr id="8" name="Picture 7">
            <a:extLst>
              <a:ext uri="{FF2B5EF4-FFF2-40B4-BE49-F238E27FC236}">
                <a16:creationId xmlns:a16="http://schemas.microsoft.com/office/drawing/2014/main" id="{01AE5937-BECD-5C40-8ED3-6BC3751A49B5}"/>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2971800" y="6315667"/>
            <a:ext cx="440436" cy="388804"/>
          </a:xfrm>
          <a:prstGeom prst="rect">
            <a:avLst/>
          </a:prstGeom>
        </p:spPr>
      </p:pic>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hdr="0"/>
  <p:txStyles>
    <p:titleStyle>
      <a:lvl1pPr algn="ctr" rtl="0" eaLnBrk="0" fontAlgn="base" hangingPunct="0">
        <a:spcBef>
          <a:spcPct val="0"/>
        </a:spcBef>
        <a:spcAft>
          <a:spcPct val="0"/>
        </a:spcAft>
        <a:defRPr sz="4400">
          <a:solidFill>
            <a:srgbClr val="A5002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2pPr>
      <a:lvl3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3pPr>
      <a:lvl4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4pPr>
      <a:lvl5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5pPr>
      <a:lvl6pPr marL="457200" algn="ctr" rtl="0" fontAlgn="base">
        <a:spcBef>
          <a:spcPct val="0"/>
        </a:spcBef>
        <a:spcAft>
          <a:spcPct val="0"/>
        </a:spcAft>
        <a:defRPr sz="4400">
          <a:solidFill>
            <a:srgbClr val="A50021"/>
          </a:solidFill>
          <a:latin typeface="Arial Narrow" charset="0"/>
        </a:defRPr>
      </a:lvl6pPr>
      <a:lvl7pPr marL="914400" algn="ctr" rtl="0" fontAlgn="base">
        <a:spcBef>
          <a:spcPct val="0"/>
        </a:spcBef>
        <a:spcAft>
          <a:spcPct val="0"/>
        </a:spcAft>
        <a:defRPr sz="4400">
          <a:solidFill>
            <a:srgbClr val="A50021"/>
          </a:solidFill>
          <a:latin typeface="Arial Narrow" charset="0"/>
        </a:defRPr>
      </a:lvl7pPr>
      <a:lvl8pPr marL="1371600" algn="ctr" rtl="0" fontAlgn="base">
        <a:spcBef>
          <a:spcPct val="0"/>
        </a:spcBef>
        <a:spcAft>
          <a:spcPct val="0"/>
        </a:spcAft>
        <a:defRPr sz="4400">
          <a:solidFill>
            <a:srgbClr val="A50021"/>
          </a:solidFill>
          <a:latin typeface="Arial Narrow" charset="0"/>
        </a:defRPr>
      </a:lvl8pPr>
      <a:lvl9pPr marL="1828800" algn="ctr" rtl="0" fontAlgn="base">
        <a:spcBef>
          <a:spcPct val="0"/>
        </a:spcBef>
        <a:spcAft>
          <a:spcPct val="0"/>
        </a:spcAft>
        <a:defRPr sz="4400">
          <a:solidFill>
            <a:srgbClr val="A50021"/>
          </a:solidFill>
          <a:latin typeface="Arial Narrow"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4.wmf"/><Relationship Id="rId13" Type="http://schemas.openxmlformats.org/officeDocument/2006/relationships/oleObject" Target="../embeddings/oleObject6.bin"/><Relationship Id="rId18" Type="http://schemas.openxmlformats.org/officeDocument/2006/relationships/image" Target="../media/image9.wmf"/><Relationship Id="rId26" Type="http://schemas.openxmlformats.org/officeDocument/2006/relationships/image" Target="../media/image13.wmf"/><Relationship Id="rId3" Type="http://schemas.openxmlformats.org/officeDocument/2006/relationships/oleObject" Target="../embeddings/oleObject1.bin"/><Relationship Id="rId21" Type="http://schemas.openxmlformats.org/officeDocument/2006/relationships/oleObject" Target="../embeddings/oleObject10.bin"/><Relationship Id="rId7" Type="http://schemas.openxmlformats.org/officeDocument/2006/relationships/oleObject" Target="../embeddings/oleObject3.bin"/><Relationship Id="rId12" Type="http://schemas.openxmlformats.org/officeDocument/2006/relationships/image" Target="../media/image6.wmf"/><Relationship Id="rId17" Type="http://schemas.openxmlformats.org/officeDocument/2006/relationships/oleObject" Target="../embeddings/oleObject8.bin"/><Relationship Id="rId25" Type="http://schemas.openxmlformats.org/officeDocument/2006/relationships/oleObject" Target="../embeddings/oleObject12.bin"/><Relationship Id="rId2" Type="http://schemas.openxmlformats.org/officeDocument/2006/relationships/slideLayout" Target="../slideLayouts/slideLayout2.xml"/><Relationship Id="rId16" Type="http://schemas.openxmlformats.org/officeDocument/2006/relationships/image" Target="../media/image8.wmf"/><Relationship Id="rId20" Type="http://schemas.openxmlformats.org/officeDocument/2006/relationships/image" Target="../media/image10.wmf"/><Relationship Id="rId1" Type="http://schemas.openxmlformats.org/officeDocument/2006/relationships/vmlDrawing" Target="../drawings/vmlDrawing1.vml"/><Relationship Id="rId6" Type="http://schemas.openxmlformats.org/officeDocument/2006/relationships/image" Target="../media/image3.wmf"/><Relationship Id="rId11" Type="http://schemas.openxmlformats.org/officeDocument/2006/relationships/oleObject" Target="../embeddings/oleObject5.bin"/><Relationship Id="rId24" Type="http://schemas.openxmlformats.org/officeDocument/2006/relationships/image" Target="../media/image12.wmf"/><Relationship Id="rId5" Type="http://schemas.openxmlformats.org/officeDocument/2006/relationships/oleObject" Target="../embeddings/oleObject2.bin"/><Relationship Id="rId15" Type="http://schemas.openxmlformats.org/officeDocument/2006/relationships/oleObject" Target="../embeddings/oleObject7.bin"/><Relationship Id="rId23" Type="http://schemas.openxmlformats.org/officeDocument/2006/relationships/oleObject" Target="../embeddings/oleObject11.bin"/><Relationship Id="rId10" Type="http://schemas.openxmlformats.org/officeDocument/2006/relationships/image" Target="../media/image5.wmf"/><Relationship Id="rId19" Type="http://schemas.openxmlformats.org/officeDocument/2006/relationships/oleObject" Target="../embeddings/oleObject9.bin"/><Relationship Id="rId4" Type="http://schemas.openxmlformats.org/officeDocument/2006/relationships/image" Target="../media/image2.wmf"/><Relationship Id="rId9" Type="http://schemas.openxmlformats.org/officeDocument/2006/relationships/oleObject" Target="../embeddings/oleObject4.bin"/><Relationship Id="rId14" Type="http://schemas.openxmlformats.org/officeDocument/2006/relationships/image" Target="../media/image7.wmf"/><Relationship Id="rId22" Type="http://schemas.openxmlformats.org/officeDocument/2006/relationships/image" Target="../media/image11.wmf"/></Relationships>
</file>

<file path=ppt/slides/_rels/slide3.xml.rels><?xml version="1.0" encoding="UTF-8" standalone="yes"?>
<Relationships xmlns="http://schemas.openxmlformats.org/package/2006/relationships"><Relationship Id="rId13" Type="http://schemas.openxmlformats.org/officeDocument/2006/relationships/image" Target="../media/image18.wmf"/><Relationship Id="rId18" Type="http://schemas.openxmlformats.org/officeDocument/2006/relationships/oleObject" Target="../embeddings/oleObject20.bin"/><Relationship Id="rId26" Type="http://schemas.openxmlformats.org/officeDocument/2006/relationships/oleObject" Target="../embeddings/oleObject24.bin"/><Relationship Id="rId39" Type="http://schemas.openxmlformats.org/officeDocument/2006/relationships/image" Target="../media/image31.wmf"/><Relationship Id="rId21" Type="http://schemas.openxmlformats.org/officeDocument/2006/relationships/image" Target="../media/image22.wmf"/><Relationship Id="rId34" Type="http://schemas.openxmlformats.org/officeDocument/2006/relationships/oleObject" Target="../embeddings/oleObject28.bin"/><Relationship Id="rId42" Type="http://schemas.openxmlformats.org/officeDocument/2006/relationships/oleObject" Target="../embeddings/oleObject32.bin"/><Relationship Id="rId7" Type="http://schemas.openxmlformats.org/officeDocument/2006/relationships/image" Target="../media/image15.wmf"/><Relationship Id="rId2" Type="http://schemas.openxmlformats.org/officeDocument/2006/relationships/slideLayout" Target="../slideLayouts/slideLayout2.xml"/><Relationship Id="rId16" Type="http://schemas.openxmlformats.org/officeDocument/2006/relationships/oleObject" Target="../embeddings/oleObject19.bin"/><Relationship Id="rId20" Type="http://schemas.openxmlformats.org/officeDocument/2006/relationships/oleObject" Target="../embeddings/oleObject21.bin"/><Relationship Id="rId29" Type="http://schemas.openxmlformats.org/officeDocument/2006/relationships/image" Target="../media/image26.wmf"/><Relationship Id="rId41" Type="http://schemas.openxmlformats.org/officeDocument/2006/relationships/image" Target="../media/image32.wmf"/><Relationship Id="rId1" Type="http://schemas.openxmlformats.org/officeDocument/2006/relationships/vmlDrawing" Target="../drawings/vmlDrawing2.vml"/><Relationship Id="rId6" Type="http://schemas.openxmlformats.org/officeDocument/2006/relationships/oleObject" Target="../embeddings/oleObject14.bin"/><Relationship Id="rId11" Type="http://schemas.openxmlformats.org/officeDocument/2006/relationships/image" Target="../media/image17.wmf"/><Relationship Id="rId24" Type="http://schemas.openxmlformats.org/officeDocument/2006/relationships/oleObject" Target="../embeddings/oleObject23.bin"/><Relationship Id="rId32" Type="http://schemas.openxmlformats.org/officeDocument/2006/relationships/oleObject" Target="../embeddings/oleObject27.bin"/><Relationship Id="rId37" Type="http://schemas.openxmlformats.org/officeDocument/2006/relationships/image" Target="../media/image30.wmf"/><Relationship Id="rId40" Type="http://schemas.openxmlformats.org/officeDocument/2006/relationships/oleObject" Target="../embeddings/oleObject31.bin"/><Relationship Id="rId5" Type="http://schemas.openxmlformats.org/officeDocument/2006/relationships/image" Target="../media/image34.wmf"/><Relationship Id="rId15" Type="http://schemas.openxmlformats.org/officeDocument/2006/relationships/image" Target="../media/image19.wmf"/><Relationship Id="rId23" Type="http://schemas.openxmlformats.org/officeDocument/2006/relationships/image" Target="../media/image23.wmf"/><Relationship Id="rId28" Type="http://schemas.openxmlformats.org/officeDocument/2006/relationships/oleObject" Target="../embeddings/oleObject25.bin"/><Relationship Id="rId36" Type="http://schemas.openxmlformats.org/officeDocument/2006/relationships/oleObject" Target="../embeddings/oleObject29.bin"/><Relationship Id="rId10" Type="http://schemas.openxmlformats.org/officeDocument/2006/relationships/oleObject" Target="../embeddings/oleObject16.bin"/><Relationship Id="rId19" Type="http://schemas.openxmlformats.org/officeDocument/2006/relationships/image" Target="../media/image21.wmf"/><Relationship Id="rId31" Type="http://schemas.openxmlformats.org/officeDocument/2006/relationships/image" Target="../media/image27.wmf"/><Relationship Id="rId4" Type="http://schemas.openxmlformats.org/officeDocument/2006/relationships/image" Target="../media/image14.wmf"/><Relationship Id="rId9" Type="http://schemas.openxmlformats.org/officeDocument/2006/relationships/image" Target="../media/image16.wmf"/><Relationship Id="rId14" Type="http://schemas.openxmlformats.org/officeDocument/2006/relationships/oleObject" Target="../embeddings/oleObject18.bin"/><Relationship Id="rId22" Type="http://schemas.openxmlformats.org/officeDocument/2006/relationships/oleObject" Target="../embeddings/oleObject22.bin"/><Relationship Id="rId27" Type="http://schemas.openxmlformats.org/officeDocument/2006/relationships/image" Target="../media/image25.emf"/><Relationship Id="rId30" Type="http://schemas.openxmlformats.org/officeDocument/2006/relationships/oleObject" Target="../embeddings/oleObject26.bin"/><Relationship Id="rId35" Type="http://schemas.openxmlformats.org/officeDocument/2006/relationships/image" Target="../media/image29.wmf"/><Relationship Id="rId43" Type="http://schemas.openxmlformats.org/officeDocument/2006/relationships/image" Target="../media/image33.emf"/><Relationship Id="rId8" Type="http://schemas.openxmlformats.org/officeDocument/2006/relationships/oleObject" Target="../embeddings/oleObject15.bin"/><Relationship Id="rId3" Type="http://schemas.openxmlformats.org/officeDocument/2006/relationships/oleObject" Target="../embeddings/oleObject13.bin"/><Relationship Id="rId12" Type="http://schemas.openxmlformats.org/officeDocument/2006/relationships/oleObject" Target="../embeddings/oleObject17.bin"/><Relationship Id="rId17" Type="http://schemas.openxmlformats.org/officeDocument/2006/relationships/image" Target="../media/image20.wmf"/><Relationship Id="rId25" Type="http://schemas.openxmlformats.org/officeDocument/2006/relationships/image" Target="../media/image24.wmf"/><Relationship Id="rId33" Type="http://schemas.openxmlformats.org/officeDocument/2006/relationships/image" Target="../media/image28.wmf"/><Relationship Id="rId38" Type="http://schemas.openxmlformats.org/officeDocument/2006/relationships/oleObject" Target="../embeddings/oleObject30.bin"/></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35.bin"/><Relationship Id="rId13" Type="http://schemas.openxmlformats.org/officeDocument/2006/relationships/image" Target="../media/image39.wmf"/><Relationship Id="rId3" Type="http://schemas.openxmlformats.org/officeDocument/2006/relationships/image" Target="../media/image42.jpeg"/><Relationship Id="rId7" Type="http://schemas.openxmlformats.org/officeDocument/2006/relationships/image" Target="../media/image36.wmf"/><Relationship Id="rId12" Type="http://schemas.openxmlformats.org/officeDocument/2006/relationships/oleObject" Target="../embeddings/oleObject37.bin"/><Relationship Id="rId17" Type="http://schemas.openxmlformats.org/officeDocument/2006/relationships/image" Target="../media/image41.wmf"/><Relationship Id="rId2" Type="http://schemas.openxmlformats.org/officeDocument/2006/relationships/slideLayout" Target="../slideLayouts/slideLayout2.xml"/><Relationship Id="rId16" Type="http://schemas.openxmlformats.org/officeDocument/2006/relationships/oleObject" Target="../embeddings/oleObject39.bin"/><Relationship Id="rId1" Type="http://schemas.openxmlformats.org/officeDocument/2006/relationships/vmlDrawing" Target="../drawings/vmlDrawing3.vml"/><Relationship Id="rId6" Type="http://schemas.openxmlformats.org/officeDocument/2006/relationships/oleObject" Target="../embeddings/oleObject34.bin"/><Relationship Id="rId11" Type="http://schemas.openxmlformats.org/officeDocument/2006/relationships/image" Target="../media/image38.wmf"/><Relationship Id="rId5" Type="http://schemas.openxmlformats.org/officeDocument/2006/relationships/image" Target="../media/image35.wmf"/><Relationship Id="rId15" Type="http://schemas.openxmlformats.org/officeDocument/2006/relationships/image" Target="../media/image40.wmf"/><Relationship Id="rId10" Type="http://schemas.openxmlformats.org/officeDocument/2006/relationships/oleObject" Target="../embeddings/oleObject36.bin"/><Relationship Id="rId4" Type="http://schemas.openxmlformats.org/officeDocument/2006/relationships/oleObject" Target="../embeddings/oleObject33.bin"/><Relationship Id="rId9" Type="http://schemas.openxmlformats.org/officeDocument/2006/relationships/image" Target="../media/image37.emf"/><Relationship Id="rId14" Type="http://schemas.openxmlformats.org/officeDocument/2006/relationships/oleObject" Target="../embeddings/oleObject38.bin"/></Relationships>
</file>

<file path=ppt/slides/_rels/slide5.xml.rels><?xml version="1.0" encoding="UTF-8" standalone="yes"?>
<Relationships xmlns="http://schemas.openxmlformats.org/package/2006/relationships"><Relationship Id="rId13" Type="http://schemas.openxmlformats.org/officeDocument/2006/relationships/oleObject" Target="../embeddings/oleObject45.bin"/><Relationship Id="rId18" Type="http://schemas.openxmlformats.org/officeDocument/2006/relationships/image" Target="../media/image50.wmf"/><Relationship Id="rId26" Type="http://schemas.openxmlformats.org/officeDocument/2006/relationships/image" Target="../media/image54.wmf"/><Relationship Id="rId3" Type="http://schemas.openxmlformats.org/officeDocument/2006/relationships/oleObject" Target="../embeddings/oleObject40.bin"/><Relationship Id="rId21" Type="http://schemas.openxmlformats.org/officeDocument/2006/relationships/oleObject" Target="../embeddings/oleObject49.bin"/><Relationship Id="rId34" Type="http://schemas.openxmlformats.org/officeDocument/2006/relationships/image" Target="../media/image58.wmf"/><Relationship Id="rId7" Type="http://schemas.openxmlformats.org/officeDocument/2006/relationships/oleObject" Target="../embeddings/oleObject42.bin"/><Relationship Id="rId12" Type="http://schemas.openxmlformats.org/officeDocument/2006/relationships/image" Target="../media/image47.wmf"/><Relationship Id="rId17" Type="http://schemas.openxmlformats.org/officeDocument/2006/relationships/oleObject" Target="../embeddings/oleObject47.bin"/><Relationship Id="rId25" Type="http://schemas.openxmlformats.org/officeDocument/2006/relationships/oleObject" Target="../embeddings/oleObject51.bin"/><Relationship Id="rId33" Type="http://schemas.openxmlformats.org/officeDocument/2006/relationships/oleObject" Target="../embeddings/oleObject55.bin"/><Relationship Id="rId2" Type="http://schemas.openxmlformats.org/officeDocument/2006/relationships/slideLayout" Target="../slideLayouts/slideLayout2.xml"/><Relationship Id="rId16" Type="http://schemas.openxmlformats.org/officeDocument/2006/relationships/image" Target="../media/image49.wmf"/><Relationship Id="rId20" Type="http://schemas.openxmlformats.org/officeDocument/2006/relationships/image" Target="../media/image51.wmf"/><Relationship Id="rId29" Type="http://schemas.openxmlformats.org/officeDocument/2006/relationships/oleObject" Target="../embeddings/oleObject53.bin"/><Relationship Id="rId1" Type="http://schemas.openxmlformats.org/officeDocument/2006/relationships/vmlDrawing" Target="../drawings/vmlDrawing4.vml"/><Relationship Id="rId6" Type="http://schemas.openxmlformats.org/officeDocument/2006/relationships/image" Target="../media/image44.wmf"/><Relationship Id="rId11" Type="http://schemas.openxmlformats.org/officeDocument/2006/relationships/oleObject" Target="../embeddings/oleObject44.bin"/><Relationship Id="rId24" Type="http://schemas.openxmlformats.org/officeDocument/2006/relationships/image" Target="../media/image53.wmf"/><Relationship Id="rId32" Type="http://schemas.openxmlformats.org/officeDocument/2006/relationships/image" Target="../media/image57.wmf"/><Relationship Id="rId5" Type="http://schemas.openxmlformats.org/officeDocument/2006/relationships/oleObject" Target="../embeddings/oleObject41.bin"/><Relationship Id="rId15" Type="http://schemas.openxmlformats.org/officeDocument/2006/relationships/oleObject" Target="../embeddings/oleObject46.bin"/><Relationship Id="rId23" Type="http://schemas.openxmlformats.org/officeDocument/2006/relationships/oleObject" Target="../embeddings/oleObject50.bin"/><Relationship Id="rId28" Type="http://schemas.openxmlformats.org/officeDocument/2006/relationships/image" Target="../media/image55.wmf"/><Relationship Id="rId10" Type="http://schemas.openxmlformats.org/officeDocument/2006/relationships/image" Target="../media/image46.wmf"/><Relationship Id="rId19" Type="http://schemas.openxmlformats.org/officeDocument/2006/relationships/oleObject" Target="../embeddings/oleObject48.bin"/><Relationship Id="rId31" Type="http://schemas.openxmlformats.org/officeDocument/2006/relationships/oleObject" Target="../embeddings/oleObject54.bin"/><Relationship Id="rId4" Type="http://schemas.openxmlformats.org/officeDocument/2006/relationships/image" Target="../media/image43.wmf"/><Relationship Id="rId9" Type="http://schemas.openxmlformats.org/officeDocument/2006/relationships/oleObject" Target="../embeddings/oleObject43.bin"/><Relationship Id="rId14" Type="http://schemas.openxmlformats.org/officeDocument/2006/relationships/image" Target="../media/image48.wmf"/><Relationship Id="rId22" Type="http://schemas.openxmlformats.org/officeDocument/2006/relationships/image" Target="../media/image52.wmf"/><Relationship Id="rId27" Type="http://schemas.openxmlformats.org/officeDocument/2006/relationships/oleObject" Target="../embeddings/oleObject52.bin"/><Relationship Id="rId30" Type="http://schemas.openxmlformats.org/officeDocument/2006/relationships/image" Target="../media/image56.wmf"/><Relationship Id="rId8" Type="http://schemas.openxmlformats.org/officeDocument/2006/relationships/image" Target="../media/image45.wmf"/></Relationships>
</file>

<file path=ppt/slides/_rels/slide6.xml.rels><?xml version="1.0" encoding="UTF-8" standalone="yes"?>
<Relationships xmlns="http://schemas.openxmlformats.org/package/2006/relationships"><Relationship Id="rId8" Type="http://schemas.openxmlformats.org/officeDocument/2006/relationships/image" Target="../media/image61.emf"/><Relationship Id="rId13" Type="http://schemas.openxmlformats.org/officeDocument/2006/relationships/oleObject" Target="../embeddings/oleObject61.bin"/><Relationship Id="rId18" Type="http://schemas.openxmlformats.org/officeDocument/2006/relationships/image" Target="../media/image66.wmf"/><Relationship Id="rId26" Type="http://schemas.openxmlformats.org/officeDocument/2006/relationships/image" Target="../media/image70.wmf"/><Relationship Id="rId3" Type="http://schemas.openxmlformats.org/officeDocument/2006/relationships/oleObject" Target="../embeddings/oleObject56.bin"/><Relationship Id="rId21" Type="http://schemas.openxmlformats.org/officeDocument/2006/relationships/oleObject" Target="../embeddings/oleObject65.bin"/><Relationship Id="rId7" Type="http://schemas.openxmlformats.org/officeDocument/2006/relationships/oleObject" Target="../embeddings/oleObject58.bin"/><Relationship Id="rId12" Type="http://schemas.openxmlformats.org/officeDocument/2006/relationships/image" Target="../media/image63.wmf"/><Relationship Id="rId17" Type="http://schemas.openxmlformats.org/officeDocument/2006/relationships/oleObject" Target="../embeddings/oleObject63.bin"/><Relationship Id="rId25" Type="http://schemas.openxmlformats.org/officeDocument/2006/relationships/oleObject" Target="../embeddings/oleObject67.bin"/><Relationship Id="rId2" Type="http://schemas.openxmlformats.org/officeDocument/2006/relationships/slideLayout" Target="../slideLayouts/slideLayout2.xml"/><Relationship Id="rId16" Type="http://schemas.openxmlformats.org/officeDocument/2006/relationships/image" Target="../media/image65.wmf"/><Relationship Id="rId20" Type="http://schemas.openxmlformats.org/officeDocument/2006/relationships/image" Target="../media/image67.wmf"/><Relationship Id="rId1" Type="http://schemas.openxmlformats.org/officeDocument/2006/relationships/vmlDrawing" Target="../drawings/vmlDrawing5.vml"/><Relationship Id="rId6" Type="http://schemas.openxmlformats.org/officeDocument/2006/relationships/image" Target="../media/image60.wmf"/><Relationship Id="rId11" Type="http://schemas.openxmlformats.org/officeDocument/2006/relationships/oleObject" Target="../embeddings/oleObject60.bin"/><Relationship Id="rId24" Type="http://schemas.openxmlformats.org/officeDocument/2006/relationships/image" Target="../media/image69.wmf"/><Relationship Id="rId5" Type="http://schemas.openxmlformats.org/officeDocument/2006/relationships/oleObject" Target="../embeddings/oleObject57.bin"/><Relationship Id="rId15" Type="http://schemas.openxmlformats.org/officeDocument/2006/relationships/oleObject" Target="../embeddings/oleObject62.bin"/><Relationship Id="rId23" Type="http://schemas.openxmlformats.org/officeDocument/2006/relationships/oleObject" Target="../embeddings/oleObject66.bin"/><Relationship Id="rId10" Type="http://schemas.openxmlformats.org/officeDocument/2006/relationships/image" Target="../media/image62.wmf"/><Relationship Id="rId19" Type="http://schemas.openxmlformats.org/officeDocument/2006/relationships/oleObject" Target="../embeddings/oleObject64.bin"/><Relationship Id="rId4" Type="http://schemas.openxmlformats.org/officeDocument/2006/relationships/image" Target="../media/image59.wmf"/><Relationship Id="rId9" Type="http://schemas.openxmlformats.org/officeDocument/2006/relationships/oleObject" Target="../embeddings/oleObject59.bin"/><Relationship Id="rId14" Type="http://schemas.openxmlformats.org/officeDocument/2006/relationships/image" Target="../media/image64.wmf"/><Relationship Id="rId22" Type="http://schemas.openxmlformats.org/officeDocument/2006/relationships/image" Target="../media/image68.wmf"/></Relationships>
</file>

<file path=ppt/slides/_rels/slide7.xml.rels><?xml version="1.0" encoding="UTF-8" standalone="yes"?>
<Relationships xmlns="http://schemas.openxmlformats.org/package/2006/relationships"><Relationship Id="rId13" Type="http://schemas.openxmlformats.org/officeDocument/2006/relationships/oleObject" Target="../embeddings/oleObject73.bin"/><Relationship Id="rId18" Type="http://schemas.openxmlformats.org/officeDocument/2006/relationships/image" Target="../media/image78.wmf"/><Relationship Id="rId26" Type="http://schemas.openxmlformats.org/officeDocument/2006/relationships/image" Target="../media/image82.wmf"/><Relationship Id="rId39" Type="http://schemas.openxmlformats.org/officeDocument/2006/relationships/oleObject" Target="../embeddings/oleObject86.bin"/><Relationship Id="rId21" Type="http://schemas.openxmlformats.org/officeDocument/2006/relationships/oleObject" Target="../embeddings/oleObject77.bin"/><Relationship Id="rId34" Type="http://schemas.openxmlformats.org/officeDocument/2006/relationships/image" Target="../media/image86.wmf"/><Relationship Id="rId42" Type="http://schemas.openxmlformats.org/officeDocument/2006/relationships/image" Target="../media/image90.wmf"/><Relationship Id="rId7" Type="http://schemas.openxmlformats.org/officeDocument/2006/relationships/oleObject" Target="../embeddings/oleObject70.bin"/><Relationship Id="rId2" Type="http://schemas.openxmlformats.org/officeDocument/2006/relationships/slideLayout" Target="../slideLayouts/slideLayout2.xml"/><Relationship Id="rId16" Type="http://schemas.openxmlformats.org/officeDocument/2006/relationships/image" Target="../media/image77.wmf"/><Relationship Id="rId29" Type="http://schemas.openxmlformats.org/officeDocument/2006/relationships/oleObject" Target="../embeddings/oleObject81.bin"/><Relationship Id="rId1" Type="http://schemas.openxmlformats.org/officeDocument/2006/relationships/vmlDrawing" Target="../drawings/vmlDrawing6.vml"/><Relationship Id="rId6" Type="http://schemas.openxmlformats.org/officeDocument/2006/relationships/image" Target="../media/image72.wmf"/><Relationship Id="rId11" Type="http://schemas.openxmlformats.org/officeDocument/2006/relationships/oleObject" Target="../embeddings/oleObject72.bin"/><Relationship Id="rId24" Type="http://schemas.openxmlformats.org/officeDocument/2006/relationships/image" Target="../media/image81.wmf"/><Relationship Id="rId32" Type="http://schemas.openxmlformats.org/officeDocument/2006/relationships/image" Target="../media/image85.wmf"/><Relationship Id="rId37" Type="http://schemas.openxmlformats.org/officeDocument/2006/relationships/oleObject" Target="../embeddings/oleObject85.bin"/><Relationship Id="rId40" Type="http://schemas.openxmlformats.org/officeDocument/2006/relationships/image" Target="../media/image89.wmf"/><Relationship Id="rId45" Type="http://schemas.openxmlformats.org/officeDocument/2006/relationships/oleObject" Target="../embeddings/oleObject89.bin"/><Relationship Id="rId5" Type="http://schemas.openxmlformats.org/officeDocument/2006/relationships/oleObject" Target="../embeddings/oleObject69.bin"/><Relationship Id="rId15" Type="http://schemas.openxmlformats.org/officeDocument/2006/relationships/oleObject" Target="../embeddings/oleObject74.bin"/><Relationship Id="rId23" Type="http://schemas.openxmlformats.org/officeDocument/2006/relationships/oleObject" Target="../embeddings/oleObject78.bin"/><Relationship Id="rId28" Type="http://schemas.openxmlformats.org/officeDocument/2006/relationships/image" Target="../media/image83.wmf"/><Relationship Id="rId36" Type="http://schemas.openxmlformats.org/officeDocument/2006/relationships/image" Target="../media/image87.wmf"/><Relationship Id="rId10" Type="http://schemas.openxmlformats.org/officeDocument/2006/relationships/image" Target="../media/image74.wmf"/><Relationship Id="rId19" Type="http://schemas.openxmlformats.org/officeDocument/2006/relationships/oleObject" Target="../embeddings/oleObject76.bin"/><Relationship Id="rId31" Type="http://schemas.openxmlformats.org/officeDocument/2006/relationships/oleObject" Target="../embeddings/oleObject82.bin"/><Relationship Id="rId44" Type="http://schemas.openxmlformats.org/officeDocument/2006/relationships/image" Target="../media/image91.wmf"/><Relationship Id="rId4" Type="http://schemas.openxmlformats.org/officeDocument/2006/relationships/image" Target="../media/image71.wmf"/><Relationship Id="rId9" Type="http://schemas.openxmlformats.org/officeDocument/2006/relationships/oleObject" Target="../embeddings/oleObject71.bin"/><Relationship Id="rId14" Type="http://schemas.openxmlformats.org/officeDocument/2006/relationships/image" Target="../media/image76.wmf"/><Relationship Id="rId22" Type="http://schemas.openxmlformats.org/officeDocument/2006/relationships/image" Target="../media/image80.wmf"/><Relationship Id="rId27" Type="http://schemas.openxmlformats.org/officeDocument/2006/relationships/oleObject" Target="../embeddings/oleObject80.bin"/><Relationship Id="rId30" Type="http://schemas.openxmlformats.org/officeDocument/2006/relationships/image" Target="../media/image84.wmf"/><Relationship Id="rId35" Type="http://schemas.openxmlformats.org/officeDocument/2006/relationships/oleObject" Target="../embeddings/oleObject84.bin"/><Relationship Id="rId43" Type="http://schemas.openxmlformats.org/officeDocument/2006/relationships/oleObject" Target="../embeddings/oleObject88.bin"/><Relationship Id="rId8" Type="http://schemas.openxmlformats.org/officeDocument/2006/relationships/image" Target="../media/image73.wmf"/><Relationship Id="rId3" Type="http://schemas.openxmlformats.org/officeDocument/2006/relationships/oleObject" Target="../embeddings/oleObject68.bin"/><Relationship Id="rId12" Type="http://schemas.openxmlformats.org/officeDocument/2006/relationships/image" Target="../media/image75.wmf"/><Relationship Id="rId17" Type="http://schemas.openxmlformats.org/officeDocument/2006/relationships/oleObject" Target="../embeddings/oleObject75.bin"/><Relationship Id="rId25" Type="http://schemas.openxmlformats.org/officeDocument/2006/relationships/oleObject" Target="../embeddings/oleObject79.bin"/><Relationship Id="rId33" Type="http://schemas.openxmlformats.org/officeDocument/2006/relationships/oleObject" Target="../embeddings/oleObject83.bin"/><Relationship Id="rId38" Type="http://schemas.openxmlformats.org/officeDocument/2006/relationships/image" Target="../media/image88.wmf"/><Relationship Id="rId46" Type="http://schemas.openxmlformats.org/officeDocument/2006/relationships/image" Target="../media/image92.wmf"/><Relationship Id="rId20" Type="http://schemas.openxmlformats.org/officeDocument/2006/relationships/image" Target="../media/image79.wmf"/><Relationship Id="rId41" Type="http://schemas.openxmlformats.org/officeDocument/2006/relationships/oleObject" Target="../embeddings/oleObject87.bin"/></Relationships>
</file>

<file path=ppt/slides/_rels/slide8.xml.rels><?xml version="1.0" encoding="UTF-8" standalone="yes"?>
<Relationships xmlns="http://schemas.openxmlformats.org/package/2006/relationships"><Relationship Id="rId8" Type="http://schemas.openxmlformats.org/officeDocument/2006/relationships/image" Target="../media/image95.wmf"/><Relationship Id="rId13" Type="http://schemas.openxmlformats.org/officeDocument/2006/relationships/oleObject" Target="../embeddings/oleObject95.bin"/><Relationship Id="rId18" Type="http://schemas.openxmlformats.org/officeDocument/2006/relationships/image" Target="../media/image100.wmf"/><Relationship Id="rId26" Type="http://schemas.openxmlformats.org/officeDocument/2006/relationships/image" Target="../media/image104.wmf"/><Relationship Id="rId3" Type="http://schemas.openxmlformats.org/officeDocument/2006/relationships/oleObject" Target="../embeddings/oleObject90.bin"/><Relationship Id="rId21" Type="http://schemas.openxmlformats.org/officeDocument/2006/relationships/oleObject" Target="../embeddings/oleObject99.bin"/><Relationship Id="rId7" Type="http://schemas.openxmlformats.org/officeDocument/2006/relationships/oleObject" Target="../embeddings/oleObject92.bin"/><Relationship Id="rId12" Type="http://schemas.openxmlformats.org/officeDocument/2006/relationships/image" Target="../media/image97.wmf"/><Relationship Id="rId17" Type="http://schemas.openxmlformats.org/officeDocument/2006/relationships/oleObject" Target="../embeddings/oleObject97.bin"/><Relationship Id="rId25" Type="http://schemas.openxmlformats.org/officeDocument/2006/relationships/oleObject" Target="../embeddings/oleObject101.bin"/><Relationship Id="rId2" Type="http://schemas.openxmlformats.org/officeDocument/2006/relationships/slideLayout" Target="../slideLayouts/slideLayout2.xml"/><Relationship Id="rId16" Type="http://schemas.openxmlformats.org/officeDocument/2006/relationships/image" Target="../media/image99.wmf"/><Relationship Id="rId20" Type="http://schemas.openxmlformats.org/officeDocument/2006/relationships/image" Target="../media/image101.wmf"/><Relationship Id="rId1" Type="http://schemas.openxmlformats.org/officeDocument/2006/relationships/vmlDrawing" Target="../drawings/vmlDrawing7.vml"/><Relationship Id="rId6" Type="http://schemas.openxmlformats.org/officeDocument/2006/relationships/image" Target="../media/image94.wmf"/><Relationship Id="rId11" Type="http://schemas.openxmlformats.org/officeDocument/2006/relationships/oleObject" Target="../embeddings/oleObject94.bin"/><Relationship Id="rId24" Type="http://schemas.openxmlformats.org/officeDocument/2006/relationships/image" Target="../media/image103.wmf"/><Relationship Id="rId5" Type="http://schemas.openxmlformats.org/officeDocument/2006/relationships/oleObject" Target="../embeddings/oleObject91.bin"/><Relationship Id="rId15" Type="http://schemas.openxmlformats.org/officeDocument/2006/relationships/oleObject" Target="../embeddings/oleObject96.bin"/><Relationship Id="rId23" Type="http://schemas.openxmlformats.org/officeDocument/2006/relationships/oleObject" Target="../embeddings/oleObject100.bin"/><Relationship Id="rId10" Type="http://schemas.openxmlformats.org/officeDocument/2006/relationships/image" Target="../media/image96.wmf"/><Relationship Id="rId19" Type="http://schemas.openxmlformats.org/officeDocument/2006/relationships/oleObject" Target="../embeddings/oleObject98.bin"/><Relationship Id="rId4" Type="http://schemas.openxmlformats.org/officeDocument/2006/relationships/image" Target="../media/image93.wmf"/><Relationship Id="rId9" Type="http://schemas.openxmlformats.org/officeDocument/2006/relationships/oleObject" Target="../embeddings/oleObject93.bin"/><Relationship Id="rId14" Type="http://schemas.openxmlformats.org/officeDocument/2006/relationships/image" Target="../media/image98.wmf"/><Relationship Id="rId22" Type="http://schemas.openxmlformats.org/officeDocument/2006/relationships/image" Target="../media/image102.wmf"/></Relationships>
</file>

<file path=ppt/slides/_rels/slide9.xml.rels><?xml version="1.0" encoding="UTF-8" standalone="yes"?>
<Relationships xmlns="http://schemas.openxmlformats.org/package/2006/relationships"><Relationship Id="rId13" Type="http://schemas.openxmlformats.org/officeDocument/2006/relationships/image" Target="../media/image109.wmf"/><Relationship Id="rId18" Type="http://schemas.openxmlformats.org/officeDocument/2006/relationships/oleObject" Target="../embeddings/oleObject109.bin"/><Relationship Id="rId26" Type="http://schemas.openxmlformats.org/officeDocument/2006/relationships/oleObject" Target="../embeddings/oleObject113.bin"/><Relationship Id="rId3" Type="http://schemas.openxmlformats.org/officeDocument/2006/relationships/oleObject" Target="../embeddings/oleObject102.bin"/><Relationship Id="rId21" Type="http://schemas.openxmlformats.org/officeDocument/2006/relationships/image" Target="../media/image113.wmf"/><Relationship Id="rId34" Type="http://schemas.openxmlformats.org/officeDocument/2006/relationships/oleObject" Target="../embeddings/oleObject117.bin"/><Relationship Id="rId7" Type="http://schemas.openxmlformats.org/officeDocument/2006/relationships/image" Target="../media/image121.wmf"/><Relationship Id="rId12" Type="http://schemas.openxmlformats.org/officeDocument/2006/relationships/oleObject" Target="../embeddings/oleObject106.bin"/><Relationship Id="rId17" Type="http://schemas.openxmlformats.org/officeDocument/2006/relationships/image" Target="../media/image111.wmf"/><Relationship Id="rId25" Type="http://schemas.openxmlformats.org/officeDocument/2006/relationships/image" Target="../media/image115.wmf"/><Relationship Id="rId33" Type="http://schemas.openxmlformats.org/officeDocument/2006/relationships/image" Target="../media/image119.wmf"/><Relationship Id="rId2" Type="http://schemas.openxmlformats.org/officeDocument/2006/relationships/slideLayout" Target="../slideLayouts/slideLayout2.xml"/><Relationship Id="rId16" Type="http://schemas.openxmlformats.org/officeDocument/2006/relationships/oleObject" Target="../embeddings/oleObject108.bin"/><Relationship Id="rId20" Type="http://schemas.openxmlformats.org/officeDocument/2006/relationships/oleObject" Target="../embeddings/oleObject110.bin"/><Relationship Id="rId29" Type="http://schemas.openxmlformats.org/officeDocument/2006/relationships/image" Target="../media/image117.wmf"/><Relationship Id="rId1" Type="http://schemas.openxmlformats.org/officeDocument/2006/relationships/vmlDrawing" Target="../drawings/vmlDrawing8.vml"/><Relationship Id="rId6" Type="http://schemas.openxmlformats.org/officeDocument/2006/relationships/image" Target="../media/image106.wmf"/><Relationship Id="rId11" Type="http://schemas.openxmlformats.org/officeDocument/2006/relationships/image" Target="../media/image108.wmf"/><Relationship Id="rId24" Type="http://schemas.openxmlformats.org/officeDocument/2006/relationships/oleObject" Target="../embeddings/oleObject112.bin"/><Relationship Id="rId32" Type="http://schemas.openxmlformats.org/officeDocument/2006/relationships/oleObject" Target="../embeddings/oleObject116.bin"/><Relationship Id="rId5" Type="http://schemas.openxmlformats.org/officeDocument/2006/relationships/oleObject" Target="../embeddings/oleObject103.bin"/><Relationship Id="rId15" Type="http://schemas.openxmlformats.org/officeDocument/2006/relationships/image" Target="../media/image110.wmf"/><Relationship Id="rId23" Type="http://schemas.openxmlformats.org/officeDocument/2006/relationships/image" Target="../media/image114.wmf"/><Relationship Id="rId28" Type="http://schemas.openxmlformats.org/officeDocument/2006/relationships/oleObject" Target="../embeddings/oleObject114.bin"/><Relationship Id="rId10" Type="http://schemas.openxmlformats.org/officeDocument/2006/relationships/oleObject" Target="../embeddings/oleObject105.bin"/><Relationship Id="rId19" Type="http://schemas.openxmlformats.org/officeDocument/2006/relationships/image" Target="../media/image112.wmf"/><Relationship Id="rId31" Type="http://schemas.openxmlformats.org/officeDocument/2006/relationships/image" Target="../media/image118.wmf"/><Relationship Id="rId4" Type="http://schemas.openxmlformats.org/officeDocument/2006/relationships/image" Target="../media/image105.wmf"/><Relationship Id="rId9" Type="http://schemas.openxmlformats.org/officeDocument/2006/relationships/image" Target="../media/image107.wmf"/><Relationship Id="rId14" Type="http://schemas.openxmlformats.org/officeDocument/2006/relationships/oleObject" Target="../embeddings/oleObject107.bin"/><Relationship Id="rId22" Type="http://schemas.openxmlformats.org/officeDocument/2006/relationships/oleObject" Target="../embeddings/oleObject111.bin"/><Relationship Id="rId27" Type="http://schemas.openxmlformats.org/officeDocument/2006/relationships/image" Target="../media/image116.wmf"/><Relationship Id="rId30" Type="http://schemas.openxmlformats.org/officeDocument/2006/relationships/oleObject" Target="../embeddings/oleObject115.bin"/><Relationship Id="rId35" Type="http://schemas.openxmlformats.org/officeDocument/2006/relationships/image" Target="../media/image120.wmf"/><Relationship Id="rId8" Type="http://schemas.openxmlformats.org/officeDocument/2006/relationships/oleObject" Target="../embeddings/oleObject104.bin"/></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4"/>
          <p:cNvSpPr>
            <a:spLocks noGrp="1" noChangeArrowheads="1"/>
          </p:cNvSpPr>
          <p:nvPr>
            <p:ph type="dt" sz="quarter" idx="10"/>
          </p:nvPr>
        </p:nvSpPr>
        <p:spPr/>
        <p:txBody>
          <a:bodyPr/>
          <a:lstStyle/>
          <a:p>
            <a:pPr>
              <a:defRPr/>
            </a:pPr>
            <a:r>
              <a:rPr lang="en-US"/>
              <a:t>Wednesday, March 31, 2021</a:t>
            </a:r>
          </a:p>
        </p:txBody>
      </p:sp>
      <p:sp>
        <p:nvSpPr>
          <p:cNvPr id="7" name="Rectangle 5"/>
          <p:cNvSpPr>
            <a:spLocks noGrp="1" noChangeArrowheads="1"/>
          </p:cNvSpPr>
          <p:nvPr>
            <p:ph type="ftr" sz="quarter" idx="11"/>
          </p:nvPr>
        </p:nvSpPr>
        <p:spPr/>
        <p:txBody>
          <a:bodyPr/>
          <a:lstStyle/>
          <a:p>
            <a:pPr>
              <a:defRPr/>
            </a:pPr>
            <a:r>
              <a:rPr lang="de-DE"/>
              <a:t>PHYS 1443-003, Spring 2021                    Dr. Jaehoon Yu</a:t>
            </a:r>
            <a:endParaRPr lang="en-US"/>
          </a:p>
        </p:txBody>
      </p:sp>
      <p:sp>
        <p:nvSpPr>
          <p:cNvPr id="18436" name="Rectangle 6"/>
          <p:cNvSpPr>
            <a:spLocks noGrp="1" noChangeArrowheads="1"/>
          </p:cNvSpPr>
          <p:nvPr>
            <p:ph type="sldNum" sz="quarter" idx="12"/>
          </p:nvPr>
        </p:nvSpPr>
        <p:spPr>
          <a:noFill/>
        </p:spPr>
        <p:txBody>
          <a:bodyPr/>
          <a:lstStyle/>
          <a:p>
            <a:fld id="{395A3770-54C9-3149-A664-D038CC3CB949}" type="slidenum">
              <a:rPr lang="en-US">
                <a:latin typeface="Arial Narrow" pitchFamily="-84" charset="0"/>
              </a:rPr>
              <a:pPr/>
              <a:t>1</a:t>
            </a:fld>
            <a:endParaRPr lang="en-US" dirty="0">
              <a:latin typeface="Arial Narrow" pitchFamily="-84" charset="0"/>
            </a:endParaRPr>
          </a:p>
        </p:txBody>
      </p:sp>
      <p:sp>
        <p:nvSpPr>
          <p:cNvPr id="18437" name="Rectangle 2"/>
          <p:cNvSpPr>
            <a:spLocks noGrp="1" noChangeArrowheads="1"/>
          </p:cNvSpPr>
          <p:nvPr>
            <p:ph type="ctrTitle"/>
          </p:nvPr>
        </p:nvSpPr>
        <p:spPr>
          <a:xfrm>
            <a:off x="685800" y="449263"/>
            <a:ext cx="7772400" cy="838200"/>
          </a:xfrm>
        </p:spPr>
        <p:txBody>
          <a:bodyPr/>
          <a:lstStyle/>
          <a:p>
            <a:pPr eaLnBrk="1" hangingPunct="1"/>
            <a:r>
              <a:rPr lang="en-US" dirty="0">
                <a:ea typeface="ＭＳ Ｐゴシック" pitchFamily="-84" charset="-128"/>
                <a:cs typeface="ＭＳ Ｐゴシック" pitchFamily="-84" charset="-128"/>
              </a:rPr>
              <a:t>PHYS 1443 – Section 003</a:t>
            </a:r>
            <a:br>
              <a:rPr lang="en-US" dirty="0">
                <a:ea typeface="ＭＳ Ｐゴシック" pitchFamily="-84" charset="-128"/>
                <a:cs typeface="ＭＳ Ｐゴシック" pitchFamily="-84" charset="-128"/>
              </a:rPr>
            </a:br>
            <a:r>
              <a:rPr lang="en-US" dirty="0">
                <a:ea typeface="ＭＳ Ｐゴシック" pitchFamily="-84" charset="-128"/>
                <a:cs typeface="ＭＳ Ｐゴシック" pitchFamily="-84" charset="-128"/>
              </a:rPr>
              <a:t>Lecture #14</a:t>
            </a:r>
          </a:p>
        </p:txBody>
      </p:sp>
      <p:sp>
        <p:nvSpPr>
          <p:cNvPr id="18438" name="Text Box 4"/>
          <p:cNvSpPr txBox="1">
            <a:spLocks noChangeArrowheads="1"/>
          </p:cNvSpPr>
          <p:nvPr/>
        </p:nvSpPr>
        <p:spPr bwMode="auto">
          <a:xfrm>
            <a:off x="2773175" y="1531203"/>
            <a:ext cx="3289683" cy="830997"/>
          </a:xfrm>
          <a:prstGeom prst="rect">
            <a:avLst/>
          </a:prstGeom>
          <a:noFill/>
          <a:ln w="9525">
            <a:noFill/>
            <a:miter lim="800000"/>
            <a:headEnd/>
            <a:tailEnd/>
          </a:ln>
        </p:spPr>
        <p:txBody>
          <a:bodyPr wrap="none">
            <a:prstTxWarp prst="textNoShape">
              <a:avLst/>
            </a:prstTxWarp>
            <a:spAutoFit/>
          </a:bodyPr>
          <a:lstStyle/>
          <a:p>
            <a:pPr algn="ctr"/>
            <a:r>
              <a:rPr lang="en-US" dirty="0">
                <a:solidFill>
                  <a:schemeClr val="accent2"/>
                </a:solidFill>
                <a:latin typeface="Monotype Corsiva" pitchFamily="-84" charset="0"/>
              </a:rPr>
              <a:t>Wednesday, March 31, 2021</a:t>
            </a:r>
          </a:p>
          <a:p>
            <a:pPr algn="ctr"/>
            <a:r>
              <a:rPr lang="en-US" dirty="0">
                <a:solidFill>
                  <a:schemeClr val="accent2"/>
                </a:solidFill>
                <a:latin typeface="Monotype Corsiva" pitchFamily="-84" charset="0"/>
              </a:rPr>
              <a:t>Dr. </a:t>
            </a:r>
            <a:r>
              <a:rPr lang="en-US" b="1" dirty="0">
                <a:solidFill>
                  <a:srgbClr val="FF0066"/>
                </a:solidFill>
                <a:latin typeface="Monotype Corsiva" pitchFamily="-84" charset="0"/>
              </a:rPr>
              <a:t>Jae</a:t>
            </a:r>
            <a:r>
              <a:rPr lang="en-US" dirty="0">
                <a:solidFill>
                  <a:schemeClr val="accent2"/>
                </a:solidFill>
                <a:latin typeface="Monotype Corsiva" pitchFamily="-84" charset="0"/>
              </a:rPr>
              <a:t>hoon </a:t>
            </a:r>
            <a:r>
              <a:rPr lang="en-US" b="1" dirty="0">
                <a:solidFill>
                  <a:srgbClr val="FF0066"/>
                </a:solidFill>
                <a:latin typeface="Monotype Corsiva" pitchFamily="-84" charset="0"/>
              </a:rPr>
              <a:t>Yu</a:t>
            </a:r>
          </a:p>
        </p:txBody>
      </p:sp>
      <p:sp>
        <p:nvSpPr>
          <p:cNvPr id="2058" name="Rectangle 10"/>
          <p:cNvSpPr>
            <a:spLocks noChangeArrowheads="1"/>
          </p:cNvSpPr>
          <p:nvPr/>
        </p:nvSpPr>
        <p:spPr bwMode="auto">
          <a:xfrm>
            <a:off x="1371600" y="2286000"/>
            <a:ext cx="7162800" cy="3733800"/>
          </a:xfrm>
          <a:prstGeom prst="rect">
            <a:avLst/>
          </a:prstGeom>
          <a:noFill/>
          <a:ln w="9525">
            <a:noFill/>
            <a:miter lim="800000"/>
            <a:headEnd/>
            <a:tailEnd/>
          </a:ln>
        </p:spPr>
        <p:txBody>
          <a:bodyPr>
            <a:prstTxWarp prst="textNoShape">
              <a:avLst/>
            </a:prstTxWarp>
          </a:bodyPr>
          <a:lstStyle/>
          <a:p>
            <a:pPr marL="609600" indent="-609600">
              <a:spcBef>
                <a:spcPct val="20000"/>
              </a:spcBef>
              <a:buFontTx/>
              <a:buChar char="•"/>
            </a:pPr>
            <a:r>
              <a:rPr lang="en-US" sz="3200" dirty="0">
                <a:solidFill>
                  <a:schemeClr val="accent2"/>
                </a:solidFill>
                <a:latin typeface="Arial Narrow" pitchFamily="-84" charset="0"/>
              </a:rPr>
              <a:t>CH6: Work and Energy </a:t>
            </a:r>
          </a:p>
          <a:p>
            <a:pPr marL="914400" lvl="1" indent="-457200">
              <a:spcBef>
                <a:spcPct val="20000"/>
              </a:spcBef>
              <a:buFont typeface="Arial"/>
              <a:buChar char="•"/>
            </a:pPr>
            <a:r>
              <a:rPr lang="en-US" dirty="0">
                <a:solidFill>
                  <a:srgbClr val="CC00CC"/>
                </a:solidFill>
                <a:latin typeface="Arial Narrow" charset="0"/>
              </a:rPr>
              <a:t>Potential Energy and the Conservative Force</a:t>
            </a:r>
          </a:p>
          <a:p>
            <a:pPr marL="914400" lvl="1" indent="-457200">
              <a:spcBef>
                <a:spcPct val="20000"/>
              </a:spcBef>
              <a:buFont typeface="Arial"/>
              <a:buChar char="•"/>
            </a:pPr>
            <a:r>
              <a:rPr lang="en-US" dirty="0">
                <a:solidFill>
                  <a:srgbClr val="CC00CC"/>
                </a:solidFill>
                <a:latin typeface="Arial Narrow" charset="0"/>
              </a:rPr>
              <a:t>Conservation of Energy </a:t>
            </a:r>
          </a:p>
          <a:p>
            <a:pPr marL="914400" lvl="1" indent="-457200">
              <a:spcBef>
                <a:spcPct val="20000"/>
              </a:spcBef>
              <a:buFont typeface="Arial"/>
              <a:buChar char="•"/>
            </a:pPr>
            <a:r>
              <a:rPr lang="en-US" dirty="0">
                <a:solidFill>
                  <a:srgbClr val="CC00CC"/>
                </a:solidFill>
                <a:latin typeface="Arial Narrow" charset="0"/>
              </a:rPr>
              <a:t>Work Done By a Non-conservative Force</a:t>
            </a:r>
          </a:p>
          <a:p>
            <a:pPr marL="914400" lvl="1" indent="-457200">
              <a:spcBef>
                <a:spcPct val="20000"/>
              </a:spcBef>
              <a:buFont typeface="Arial"/>
              <a:buChar char="•"/>
            </a:pPr>
            <a:r>
              <a:rPr lang="en-US" dirty="0">
                <a:solidFill>
                  <a:srgbClr val="CC00CC"/>
                </a:solidFill>
                <a:latin typeface="Arial Narrow" charset="0"/>
              </a:rPr>
              <a:t>Energy Diagram</a:t>
            </a:r>
          </a:p>
          <a:p>
            <a:pPr marL="914400" lvl="1" indent="-457200">
              <a:spcBef>
                <a:spcPct val="20000"/>
              </a:spcBef>
              <a:buFont typeface="Arial"/>
              <a:buChar char="•"/>
            </a:pPr>
            <a:r>
              <a:rPr lang="en-US" dirty="0">
                <a:solidFill>
                  <a:srgbClr val="CC00CC"/>
                </a:solidFill>
                <a:latin typeface="Arial Narrow" charset="0"/>
              </a:rPr>
              <a:t>Universal Gravitational Field</a:t>
            </a:r>
          </a:p>
          <a:p>
            <a:pPr marL="914400" lvl="1" indent="-457200">
              <a:spcBef>
                <a:spcPct val="20000"/>
              </a:spcBef>
              <a:buFont typeface="Arial"/>
              <a:buChar char="•"/>
            </a:pPr>
            <a:r>
              <a:rPr lang="en-US" dirty="0">
                <a:solidFill>
                  <a:srgbClr val="CC00CC"/>
                </a:solidFill>
                <a:latin typeface="Arial Narrow" charset="0"/>
              </a:rPr>
              <a:t>General Gravitational Potential Energy</a:t>
            </a:r>
          </a:p>
          <a:p>
            <a:pPr marL="914400" lvl="1" indent="-457200">
              <a:spcBef>
                <a:spcPct val="20000"/>
              </a:spcBef>
              <a:buFont typeface="Arial"/>
              <a:buChar char="•"/>
            </a:pPr>
            <a:r>
              <a:rPr lang="en-US" dirty="0">
                <a:solidFill>
                  <a:srgbClr val="CC00CC"/>
                </a:solidFill>
                <a:latin typeface="Arial Narrow" charset="0"/>
              </a:rPr>
              <a:t>Power</a:t>
            </a:r>
            <a:endParaRPr lang="en-US" sz="2800" dirty="0">
              <a:solidFill>
                <a:srgbClr val="CC00CC"/>
              </a:solidFill>
              <a:latin typeface="Arial Narrow" pitchFamily="-84" charset="0"/>
            </a:endParaRPr>
          </a:p>
        </p:txBody>
      </p:sp>
    </p:spTree>
    <p:extLst>
      <p:ext uri="{BB962C8B-B14F-4D97-AF65-F5344CB8AC3E}">
        <p14:creationId xmlns:p14="http://schemas.microsoft.com/office/powerpoint/2010/main" val="695416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058">
                                            <p:txEl>
                                              <p:pRg st="0" end="0"/>
                                            </p:txEl>
                                          </p:spTgt>
                                        </p:tgtEl>
                                        <p:attrNameLst>
                                          <p:attrName>style.visibility</p:attrName>
                                        </p:attrNameLst>
                                      </p:cBhvr>
                                      <p:to>
                                        <p:strVal val="visible"/>
                                      </p:to>
                                    </p:set>
                                    <p:animEffect transition="in" filter="wipe(left)">
                                      <p:cBhvr>
                                        <p:cTn id="7" dur="500"/>
                                        <p:tgtEl>
                                          <p:spTgt spid="20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058">
                                            <p:txEl>
                                              <p:pRg st="1" end="1"/>
                                            </p:txEl>
                                          </p:spTgt>
                                        </p:tgtEl>
                                        <p:attrNameLst>
                                          <p:attrName>style.visibility</p:attrName>
                                        </p:attrNameLst>
                                      </p:cBhvr>
                                      <p:to>
                                        <p:strVal val="visible"/>
                                      </p:to>
                                    </p:set>
                                    <p:animEffect transition="in" filter="wipe(left)">
                                      <p:cBhvr>
                                        <p:cTn id="12" dur="500"/>
                                        <p:tgtEl>
                                          <p:spTgt spid="20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058">
                                            <p:txEl>
                                              <p:pRg st="2" end="2"/>
                                            </p:txEl>
                                          </p:spTgt>
                                        </p:tgtEl>
                                        <p:attrNameLst>
                                          <p:attrName>style.visibility</p:attrName>
                                        </p:attrNameLst>
                                      </p:cBhvr>
                                      <p:to>
                                        <p:strVal val="visible"/>
                                      </p:to>
                                    </p:set>
                                    <p:animEffect transition="in" filter="wipe(left)">
                                      <p:cBhvr>
                                        <p:cTn id="17" dur="500"/>
                                        <p:tgtEl>
                                          <p:spTgt spid="20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058">
                                            <p:txEl>
                                              <p:pRg st="3" end="3"/>
                                            </p:txEl>
                                          </p:spTgt>
                                        </p:tgtEl>
                                        <p:attrNameLst>
                                          <p:attrName>style.visibility</p:attrName>
                                        </p:attrNameLst>
                                      </p:cBhvr>
                                      <p:to>
                                        <p:strVal val="visible"/>
                                      </p:to>
                                    </p:set>
                                    <p:animEffect transition="in" filter="wipe(left)">
                                      <p:cBhvr>
                                        <p:cTn id="22" dur="500"/>
                                        <p:tgtEl>
                                          <p:spTgt spid="20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058">
                                            <p:txEl>
                                              <p:pRg st="4" end="4"/>
                                            </p:txEl>
                                          </p:spTgt>
                                        </p:tgtEl>
                                        <p:attrNameLst>
                                          <p:attrName>style.visibility</p:attrName>
                                        </p:attrNameLst>
                                      </p:cBhvr>
                                      <p:to>
                                        <p:strVal val="visible"/>
                                      </p:to>
                                    </p:set>
                                    <p:animEffect transition="in" filter="wipe(left)">
                                      <p:cBhvr>
                                        <p:cTn id="27" dur="500"/>
                                        <p:tgtEl>
                                          <p:spTgt spid="205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2058">
                                            <p:txEl>
                                              <p:pRg st="5" end="5"/>
                                            </p:txEl>
                                          </p:spTgt>
                                        </p:tgtEl>
                                        <p:attrNameLst>
                                          <p:attrName>style.visibility</p:attrName>
                                        </p:attrNameLst>
                                      </p:cBhvr>
                                      <p:to>
                                        <p:strVal val="visible"/>
                                      </p:to>
                                    </p:set>
                                    <p:animEffect transition="in" filter="wipe(left)">
                                      <p:cBhvr>
                                        <p:cTn id="32" dur="500"/>
                                        <p:tgtEl>
                                          <p:spTgt spid="205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058">
                                            <p:txEl>
                                              <p:pRg st="6" end="6"/>
                                            </p:txEl>
                                          </p:spTgt>
                                        </p:tgtEl>
                                        <p:attrNameLst>
                                          <p:attrName>style.visibility</p:attrName>
                                        </p:attrNameLst>
                                      </p:cBhvr>
                                      <p:to>
                                        <p:strVal val="visible"/>
                                      </p:to>
                                    </p:set>
                                    <p:animEffect transition="in" filter="wipe(left)">
                                      <p:cBhvr>
                                        <p:cTn id="37" dur="500"/>
                                        <p:tgtEl>
                                          <p:spTgt spid="2058">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2058">
                                            <p:txEl>
                                              <p:pRg st="7" end="7"/>
                                            </p:txEl>
                                          </p:spTgt>
                                        </p:tgtEl>
                                        <p:attrNameLst>
                                          <p:attrName>style.visibility</p:attrName>
                                        </p:attrNameLst>
                                      </p:cBhvr>
                                      <p:to>
                                        <p:strVal val="visible"/>
                                      </p:to>
                                    </p:set>
                                    <p:animEffect transition="in" filter="wipe(left)">
                                      <p:cBhvr>
                                        <p:cTn id="42" dur="500"/>
                                        <p:tgtEl>
                                          <p:spTgt spid="205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90"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a:solidFill>
                  <a:srgbClr val="FF0066"/>
                </a:solidFill>
                <a:latin typeface="Arial Narrow" charset="0"/>
              </a:rPr>
              <a:t>Wednesday, March 31, 2021</a:t>
            </a:r>
          </a:p>
        </p:txBody>
      </p:sp>
      <p:sp>
        <p:nvSpPr>
          <p:cNvPr id="24591" name="Rectangle 5"/>
          <p:cNvSpPr>
            <a:spLocks noGrp="1" noChangeArrowheads="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nl-NL" sz="1400">
                <a:solidFill>
                  <a:srgbClr val="003300"/>
                </a:solidFill>
                <a:latin typeface="Arial Narrow" charset="0"/>
              </a:rPr>
              <a:t>PHYS 1443-003, Spring 2021                    Dr. Jaehoon Yu</a:t>
            </a:r>
            <a:endParaRPr lang="en-US" sz="1400">
              <a:solidFill>
                <a:srgbClr val="003300"/>
              </a:solidFill>
              <a:latin typeface="Arial Narrow" charset="0"/>
            </a:endParaRPr>
          </a:p>
        </p:txBody>
      </p:sp>
      <p:sp>
        <p:nvSpPr>
          <p:cNvPr id="24592" name="Rectangle 6"/>
          <p:cNvSpPr>
            <a:spLocks noGrp="1" noChangeArrowheads="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41E47596-47DE-F74F-BEE2-1FB2B7932DAA}" type="slidenum">
              <a:rPr lang="en-US" sz="1400">
                <a:solidFill>
                  <a:srgbClr val="A50021"/>
                </a:solidFill>
                <a:latin typeface="Arial Narrow" charset="0"/>
              </a:rPr>
              <a:pPr eaLnBrk="1" hangingPunct="1"/>
              <a:t>2</a:t>
            </a:fld>
            <a:endParaRPr lang="en-US" sz="1400">
              <a:solidFill>
                <a:srgbClr val="A50021"/>
              </a:solidFill>
              <a:latin typeface="Arial Narrow" charset="0"/>
            </a:endParaRPr>
          </a:p>
        </p:txBody>
      </p:sp>
      <p:sp>
        <p:nvSpPr>
          <p:cNvPr id="110594" name="Rectangle 2"/>
          <p:cNvSpPr>
            <a:spLocks noChangeArrowheads="1"/>
          </p:cNvSpPr>
          <p:nvPr/>
        </p:nvSpPr>
        <p:spPr bwMode="auto">
          <a:xfrm>
            <a:off x="6324600" y="5943600"/>
            <a:ext cx="2667000" cy="457200"/>
          </a:xfrm>
          <a:prstGeom prst="rect">
            <a:avLst/>
          </a:prstGeom>
          <a:solidFill>
            <a:srgbClr val="FFFFCC"/>
          </a:solidFill>
          <a:ln w="38100">
            <a:solidFill>
              <a:srgbClr val="A50021"/>
            </a:solidFill>
            <a:miter lim="800000"/>
            <a:headEnd/>
            <a:tailEnd/>
          </a:ln>
        </p:spPr>
        <p:txBody>
          <a:bodyPr anchor="ctr">
            <a:spAutoFit/>
          </a:bodyPr>
          <a:lstStyle/>
          <a:p>
            <a:endParaRPr lang="en-US"/>
          </a:p>
        </p:txBody>
      </p:sp>
      <p:sp>
        <p:nvSpPr>
          <p:cNvPr id="110595" name="Rectangle 3"/>
          <p:cNvSpPr>
            <a:spLocks noChangeArrowheads="1"/>
          </p:cNvSpPr>
          <p:nvPr/>
        </p:nvSpPr>
        <p:spPr bwMode="auto">
          <a:xfrm>
            <a:off x="7543800" y="3429000"/>
            <a:ext cx="1371600" cy="457200"/>
          </a:xfrm>
          <a:prstGeom prst="rect">
            <a:avLst/>
          </a:prstGeom>
          <a:solidFill>
            <a:srgbClr val="FFFFCC"/>
          </a:solidFill>
          <a:ln w="38100">
            <a:solidFill>
              <a:srgbClr val="A50021"/>
            </a:solidFill>
            <a:miter lim="800000"/>
            <a:headEnd/>
            <a:tailEnd/>
          </a:ln>
        </p:spPr>
        <p:txBody>
          <a:bodyPr wrap="none" anchor="ctr">
            <a:spAutoFit/>
          </a:bodyPr>
          <a:lstStyle/>
          <a:p>
            <a:endParaRPr lang="en-US"/>
          </a:p>
        </p:txBody>
      </p:sp>
      <p:sp>
        <p:nvSpPr>
          <p:cNvPr id="24595" name="Rectangle 4"/>
          <p:cNvSpPr>
            <a:spLocks noGrp="1" noChangeArrowheads="1"/>
          </p:cNvSpPr>
          <p:nvPr>
            <p:ph type="title"/>
          </p:nvPr>
        </p:nvSpPr>
        <p:spPr>
          <a:xfrm>
            <a:off x="381000" y="152400"/>
            <a:ext cx="8534400" cy="533400"/>
          </a:xfrm>
        </p:spPr>
        <p:txBody>
          <a:bodyPr/>
          <a:lstStyle/>
          <a:p>
            <a:r>
              <a:rPr lang="en-US" sz="3600">
                <a:latin typeface="Arial Narrow" charset="0"/>
                <a:ea typeface="ＭＳ Ｐゴシック" charset="0"/>
                <a:cs typeface="ＭＳ Ｐゴシック" charset="0"/>
              </a:rPr>
              <a:t>More Conservative and Non-conservative Forces</a:t>
            </a:r>
          </a:p>
        </p:txBody>
      </p:sp>
      <p:sp>
        <p:nvSpPr>
          <p:cNvPr id="110597" name="Text Box 5"/>
          <p:cNvSpPr txBox="1">
            <a:spLocks noChangeArrowheads="1"/>
          </p:cNvSpPr>
          <p:nvPr/>
        </p:nvSpPr>
        <p:spPr bwMode="auto">
          <a:xfrm>
            <a:off x="1371600" y="1828800"/>
            <a:ext cx="63246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a:solidFill>
                  <a:srgbClr val="FF0000"/>
                </a:solidFill>
                <a:latin typeface="Arial Narrow" charset="0"/>
              </a:rPr>
              <a:t>When directly falls, the work done on the object by the gravitation force is</a:t>
            </a:r>
          </a:p>
        </p:txBody>
      </p:sp>
      <p:sp>
        <p:nvSpPr>
          <p:cNvPr id="110598" name="Text Box 6"/>
          <p:cNvSpPr txBox="1">
            <a:spLocks noChangeArrowheads="1"/>
          </p:cNvSpPr>
          <p:nvPr/>
        </p:nvSpPr>
        <p:spPr bwMode="auto">
          <a:xfrm>
            <a:off x="838200" y="762000"/>
            <a:ext cx="7696200" cy="914400"/>
          </a:xfrm>
          <a:prstGeom prst="rect">
            <a:avLst/>
          </a:prstGeom>
          <a:solidFill>
            <a:srgbClr val="FFFFCC"/>
          </a:solidFill>
          <a:ln w="28575">
            <a:solidFill>
              <a:srgbClr val="0033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600" dirty="0">
                <a:solidFill>
                  <a:schemeClr val="accent2"/>
                </a:solidFill>
                <a:latin typeface="Monotype Corsiva" charset="0"/>
              </a:rPr>
              <a:t>The work done on an object by the gravitational force does not depend on the object’s path in the absence of a retardation force.</a:t>
            </a:r>
          </a:p>
        </p:txBody>
      </p:sp>
      <p:graphicFrame>
        <p:nvGraphicFramePr>
          <p:cNvPr id="110599" name="Object 2"/>
          <p:cNvGraphicFramePr>
            <a:graphicFrameLocks noChangeAspect="1"/>
          </p:cNvGraphicFramePr>
          <p:nvPr/>
        </p:nvGraphicFramePr>
        <p:xfrm>
          <a:off x="7620000" y="1828800"/>
          <a:ext cx="725488" cy="473075"/>
        </p:xfrm>
        <a:graphic>
          <a:graphicData uri="http://schemas.openxmlformats.org/presentationml/2006/ole">
            <mc:AlternateContent xmlns:mc="http://schemas.openxmlformats.org/markup-compatibility/2006">
              <mc:Choice xmlns:v="urn:schemas-microsoft-com:vml" Requires="v">
                <p:oleObj spid="_x0000_s317521" name="Equation" r:id="rId3" imgW="342720" imgH="241200" progId="Equation.DSMT4">
                  <p:embed/>
                </p:oleObj>
              </mc:Choice>
              <mc:Fallback>
                <p:oleObj name="Equation" r:id="rId3" imgW="342720" imgH="241200" progId="Equation.DSMT4">
                  <p:embed/>
                  <p:pic>
                    <p:nvPicPr>
                      <p:cNvPr id="110599"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0" y="1828800"/>
                        <a:ext cx="725488" cy="473075"/>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0600" name="Text Box 8"/>
          <p:cNvSpPr txBox="1">
            <a:spLocks noChangeArrowheads="1"/>
          </p:cNvSpPr>
          <p:nvPr/>
        </p:nvSpPr>
        <p:spPr bwMode="auto">
          <a:xfrm>
            <a:off x="457200" y="3276600"/>
            <a:ext cx="4800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200">
                <a:solidFill>
                  <a:schemeClr val="accent2"/>
                </a:solidFill>
                <a:latin typeface="Arial Narrow" charset="0"/>
              </a:rPr>
              <a:t>How about if we lengthen the incline by a factor of 2, keeping the height the same??</a:t>
            </a:r>
          </a:p>
        </p:txBody>
      </p:sp>
      <p:graphicFrame>
        <p:nvGraphicFramePr>
          <p:cNvPr id="110601" name="Object 3"/>
          <p:cNvGraphicFramePr>
            <a:graphicFrameLocks noChangeAspect="1"/>
          </p:cNvGraphicFramePr>
          <p:nvPr/>
        </p:nvGraphicFramePr>
        <p:xfrm>
          <a:off x="5638800" y="2363788"/>
          <a:ext cx="577850" cy="377825"/>
        </p:xfrm>
        <a:graphic>
          <a:graphicData uri="http://schemas.openxmlformats.org/presentationml/2006/ole">
            <mc:AlternateContent xmlns:mc="http://schemas.openxmlformats.org/markup-compatibility/2006">
              <mc:Choice xmlns:v="urn:schemas-microsoft-com:vml" Requires="v">
                <p:oleObj spid="_x0000_s317522" name="Equation" r:id="rId5" imgW="342720" imgH="241200" progId="Equation.DSMT4">
                  <p:embed/>
                </p:oleObj>
              </mc:Choice>
              <mc:Fallback>
                <p:oleObj name="Equation" r:id="rId5" imgW="342720" imgH="241200" progId="Equation.DSMT4">
                  <p:embed/>
                  <p:pic>
                    <p:nvPicPr>
                      <p:cNvPr id="110601"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638800" y="2363788"/>
                        <a:ext cx="577850" cy="377825"/>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0602" name="Text Box 10"/>
          <p:cNvSpPr txBox="1">
            <a:spLocks noChangeArrowheads="1"/>
          </p:cNvSpPr>
          <p:nvPr/>
        </p:nvSpPr>
        <p:spPr bwMode="auto">
          <a:xfrm>
            <a:off x="5181600" y="3306763"/>
            <a:ext cx="1905000" cy="730250"/>
          </a:xfrm>
          <a:prstGeom prst="rect">
            <a:avLst/>
          </a:prstGeom>
          <a:solidFill>
            <a:srgbClr val="FFFFCC"/>
          </a:solidFill>
          <a:ln w="28575">
            <a:solidFill>
              <a:srgbClr val="0033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rgbClr val="FF0000"/>
                </a:solidFill>
                <a:latin typeface="Arial Narrow" charset="0"/>
              </a:rPr>
              <a:t>Still the same amount of work</a:t>
            </a:r>
            <a:r>
              <a:rPr lang="en-US" sz="2000">
                <a:solidFill>
                  <a:srgbClr val="FF0000"/>
                </a:solidFill>
                <a:latin typeface="Arial Narrow" charset="0"/>
                <a:sym typeface="Wingdings" charset="0"/>
              </a:rPr>
              <a:t></a:t>
            </a:r>
            <a:endParaRPr lang="en-US" sz="2000">
              <a:solidFill>
                <a:srgbClr val="FF0000"/>
              </a:solidFill>
              <a:latin typeface="Arial Narrow" charset="0"/>
            </a:endParaRPr>
          </a:p>
        </p:txBody>
      </p:sp>
      <p:sp>
        <p:nvSpPr>
          <p:cNvPr id="110603" name="Text Box 11"/>
          <p:cNvSpPr txBox="1">
            <a:spLocks noChangeArrowheads="1"/>
          </p:cNvSpPr>
          <p:nvPr/>
        </p:nvSpPr>
        <p:spPr bwMode="auto">
          <a:xfrm>
            <a:off x="152400" y="5105400"/>
            <a:ext cx="2590800" cy="944563"/>
          </a:xfrm>
          <a:prstGeom prst="rect">
            <a:avLst/>
          </a:prstGeom>
          <a:solidFill>
            <a:srgbClr val="CCFFFF"/>
          </a:solidFill>
          <a:ln w="28575">
            <a:solidFill>
              <a:schemeClr val="accent2"/>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dirty="0">
                <a:solidFill>
                  <a:schemeClr val="accent2"/>
                </a:solidFill>
                <a:latin typeface="Arial Narrow" charset="0"/>
              </a:rPr>
              <a:t>Forces like gravitational and elastic forces are called the conservative force</a:t>
            </a:r>
          </a:p>
        </p:txBody>
      </p:sp>
      <p:sp>
        <p:nvSpPr>
          <p:cNvPr id="110604" name="Text Box 12"/>
          <p:cNvSpPr txBox="1">
            <a:spLocks noChangeArrowheads="1"/>
          </p:cNvSpPr>
          <p:nvPr/>
        </p:nvSpPr>
        <p:spPr bwMode="auto">
          <a:xfrm>
            <a:off x="533400" y="4038600"/>
            <a:ext cx="8077200" cy="1006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dirty="0">
                <a:solidFill>
                  <a:srgbClr val="FF0000"/>
                </a:solidFill>
                <a:latin typeface="Arial Narrow" charset="0"/>
              </a:rPr>
              <a:t>So, the work done by the gravitational force on an object is independent of the path of the object’s movement.  It only depends on the difference of the object’s initial and final position in the direction of the force.</a:t>
            </a:r>
          </a:p>
        </p:txBody>
      </p:sp>
      <p:graphicFrame>
        <p:nvGraphicFramePr>
          <p:cNvPr id="110605" name="Object 4"/>
          <p:cNvGraphicFramePr>
            <a:graphicFrameLocks noChangeAspect="1"/>
          </p:cNvGraphicFramePr>
          <p:nvPr/>
        </p:nvGraphicFramePr>
        <p:xfrm>
          <a:off x="7543800" y="3417888"/>
          <a:ext cx="725488" cy="508000"/>
        </p:xfrm>
        <a:graphic>
          <a:graphicData uri="http://schemas.openxmlformats.org/presentationml/2006/ole">
            <mc:AlternateContent xmlns:mc="http://schemas.openxmlformats.org/markup-compatibility/2006">
              <mc:Choice xmlns:v="urn:schemas-microsoft-com:vml" Requires="v">
                <p:oleObj spid="_x0000_s317523" name="Equation" r:id="rId7" imgW="342720" imgH="241200" progId="Equation.DSMT4">
                  <p:embed/>
                </p:oleObj>
              </mc:Choice>
              <mc:Fallback>
                <p:oleObj name="Equation" r:id="rId7" imgW="342720" imgH="241200" progId="Equation.DSMT4">
                  <p:embed/>
                  <p:pic>
                    <p:nvPicPr>
                      <p:cNvPr id="110605"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543800" y="3417888"/>
                        <a:ext cx="725488" cy="50800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pSp>
        <p:nvGrpSpPr>
          <p:cNvPr id="2" name="Group 14"/>
          <p:cNvGrpSpPr>
            <a:grpSpLocks/>
          </p:cNvGrpSpPr>
          <p:nvPr/>
        </p:nvGrpSpPr>
        <p:grpSpPr bwMode="auto">
          <a:xfrm>
            <a:off x="152400" y="1981200"/>
            <a:ext cx="2362200" cy="1143000"/>
            <a:chOff x="96" y="1248"/>
            <a:chExt cx="1488" cy="720"/>
          </a:xfrm>
        </p:grpSpPr>
        <p:sp>
          <p:nvSpPr>
            <p:cNvPr id="24610" name="AutoShape 15"/>
            <p:cNvSpPr>
              <a:spLocks noChangeArrowheads="1"/>
            </p:cNvSpPr>
            <p:nvPr/>
          </p:nvSpPr>
          <p:spPr bwMode="auto">
            <a:xfrm>
              <a:off x="336" y="1392"/>
              <a:ext cx="1248" cy="528"/>
            </a:xfrm>
            <a:prstGeom prst="rtTriangle">
              <a:avLst/>
            </a:prstGeom>
            <a:noFill/>
            <a:ln w="28575">
              <a:solidFill>
                <a:srgbClr val="663300"/>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4611" name="Text Box 16"/>
            <p:cNvSpPr txBox="1">
              <a:spLocks noChangeArrowheads="1"/>
            </p:cNvSpPr>
            <p:nvPr/>
          </p:nvSpPr>
          <p:spPr bwMode="auto">
            <a:xfrm>
              <a:off x="96" y="1515"/>
              <a:ext cx="186"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chemeClr val="accent2"/>
                  </a:solidFill>
                  <a:latin typeface="Monotype Corsiva" charset="0"/>
                </a:rPr>
                <a:t>h</a:t>
              </a:r>
            </a:p>
          </p:txBody>
        </p:sp>
        <p:sp>
          <p:nvSpPr>
            <p:cNvPr id="24612" name="Text Box 17"/>
            <p:cNvSpPr txBox="1">
              <a:spLocks noChangeArrowheads="1"/>
            </p:cNvSpPr>
            <p:nvPr/>
          </p:nvSpPr>
          <p:spPr bwMode="auto">
            <a:xfrm>
              <a:off x="576" y="1536"/>
              <a:ext cx="154"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chemeClr val="accent2"/>
                  </a:solidFill>
                  <a:latin typeface="Monotype Corsiva" charset="0"/>
                </a:rPr>
                <a:t>l</a:t>
              </a:r>
            </a:p>
          </p:txBody>
        </p:sp>
        <p:sp>
          <p:nvSpPr>
            <p:cNvPr id="24613" name="Rectangle 18"/>
            <p:cNvSpPr>
              <a:spLocks noChangeArrowheads="1"/>
            </p:cNvSpPr>
            <p:nvPr/>
          </p:nvSpPr>
          <p:spPr bwMode="auto">
            <a:xfrm rot="1117480">
              <a:off x="336" y="1248"/>
              <a:ext cx="192" cy="192"/>
            </a:xfrm>
            <a:prstGeom prst="rect">
              <a:avLst/>
            </a:prstGeom>
            <a:gradFill rotWithShape="0">
              <a:gsLst>
                <a:gs pos="0">
                  <a:srgbClr val="760000"/>
                </a:gs>
                <a:gs pos="50000">
                  <a:srgbClr val="FF0000"/>
                </a:gs>
                <a:gs pos="100000">
                  <a:srgbClr val="760000"/>
                </a:gs>
              </a:gsLst>
              <a:lin ang="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algn="ctr"/>
              <a:r>
                <a:rPr lang="en-US">
                  <a:solidFill>
                    <a:srgbClr val="FFFF99"/>
                  </a:solidFill>
                  <a:latin typeface="Monotype Corsiva" charset="0"/>
                </a:rPr>
                <a:t>m</a:t>
              </a:r>
            </a:p>
          </p:txBody>
        </p:sp>
        <p:sp>
          <p:nvSpPr>
            <p:cNvPr id="24614" name="Arc 19"/>
            <p:cNvSpPr>
              <a:spLocks/>
            </p:cNvSpPr>
            <p:nvPr/>
          </p:nvSpPr>
          <p:spPr bwMode="auto">
            <a:xfrm flipH="1">
              <a:off x="1152" y="1776"/>
              <a:ext cx="48"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8575">
              <a:solidFill>
                <a:schemeClr val="accent2"/>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pPr algn="ctr"/>
              <a:endParaRPr lang="en-US">
                <a:solidFill>
                  <a:srgbClr val="FF0000"/>
                </a:solidFill>
                <a:latin typeface="Monotype Corsiva" charset="0"/>
              </a:endParaRPr>
            </a:p>
          </p:txBody>
        </p:sp>
        <p:sp>
          <p:nvSpPr>
            <p:cNvPr id="24615" name="Text Box 20"/>
            <p:cNvSpPr txBox="1">
              <a:spLocks noChangeArrowheads="1"/>
            </p:cNvSpPr>
            <p:nvPr/>
          </p:nvSpPr>
          <p:spPr bwMode="auto">
            <a:xfrm>
              <a:off x="960" y="1699"/>
              <a:ext cx="200" cy="2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chemeClr val="accent2"/>
                  </a:solidFill>
                  <a:latin typeface="Symbol" charset="0"/>
                </a:rPr>
                <a:t>θ</a:t>
              </a:r>
            </a:p>
          </p:txBody>
        </p:sp>
        <p:sp>
          <p:nvSpPr>
            <p:cNvPr id="24616" name="Line 21"/>
            <p:cNvSpPr>
              <a:spLocks noChangeShapeType="1"/>
            </p:cNvSpPr>
            <p:nvPr/>
          </p:nvSpPr>
          <p:spPr bwMode="auto">
            <a:xfrm>
              <a:off x="432" y="1344"/>
              <a:ext cx="0" cy="384"/>
            </a:xfrm>
            <a:prstGeom prst="line">
              <a:avLst/>
            </a:prstGeom>
            <a:noFill/>
            <a:ln w="28575">
              <a:solidFill>
                <a:srgbClr val="FF0000"/>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24617" name="Text Box 22"/>
            <p:cNvSpPr txBox="1">
              <a:spLocks noChangeArrowheads="1"/>
            </p:cNvSpPr>
            <p:nvPr/>
          </p:nvSpPr>
          <p:spPr bwMode="auto">
            <a:xfrm>
              <a:off x="288" y="1718"/>
              <a:ext cx="279"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chemeClr val="accent2"/>
                  </a:solidFill>
                  <a:latin typeface="Monotype Corsiva" charset="0"/>
                </a:rPr>
                <a:t>m</a:t>
              </a:r>
              <a:r>
                <a:rPr lang="en-US" sz="2000" b="1">
                  <a:solidFill>
                    <a:schemeClr val="accent2"/>
                  </a:solidFill>
                  <a:latin typeface="Monotype Corsiva" charset="0"/>
                </a:rPr>
                <a:t>g</a:t>
              </a:r>
              <a:endParaRPr lang="en-US" sz="2000">
                <a:solidFill>
                  <a:schemeClr val="accent2"/>
                </a:solidFill>
                <a:latin typeface="Monotype Corsiva" charset="0"/>
              </a:endParaRPr>
            </a:p>
          </p:txBody>
        </p:sp>
      </p:grpSp>
      <p:sp>
        <p:nvSpPr>
          <p:cNvPr id="110615" name="Text Box 23"/>
          <p:cNvSpPr txBox="1">
            <a:spLocks noChangeArrowheads="1"/>
          </p:cNvSpPr>
          <p:nvPr/>
        </p:nvSpPr>
        <p:spPr bwMode="auto">
          <a:xfrm>
            <a:off x="2667000" y="2393950"/>
            <a:ext cx="2667000" cy="701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rgbClr val="FF0000"/>
                </a:solidFill>
                <a:latin typeface="Arial Narrow" charset="0"/>
              </a:rPr>
              <a:t>When sliding down the hill of length </a:t>
            </a:r>
            <a:r>
              <a:rPr lang="en-US" sz="2000">
                <a:solidFill>
                  <a:srgbClr val="FF0000"/>
                </a:solidFill>
                <a:latin typeface="Monotype Corsiva" charset="0"/>
              </a:rPr>
              <a:t>l</a:t>
            </a:r>
            <a:r>
              <a:rPr lang="en-US" sz="2000">
                <a:solidFill>
                  <a:srgbClr val="FF0000"/>
                </a:solidFill>
                <a:latin typeface="Arial Narrow" charset="0"/>
              </a:rPr>
              <a:t>, the work is</a:t>
            </a:r>
          </a:p>
        </p:txBody>
      </p:sp>
      <p:graphicFrame>
        <p:nvGraphicFramePr>
          <p:cNvPr id="110616" name="Object 5"/>
          <p:cNvGraphicFramePr>
            <a:graphicFrameLocks noChangeAspect="1"/>
          </p:cNvGraphicFramePr>
          <p:nvPr/>
        </p:nvGraphicFramePr>
        <p:xfrm>
          <a:off x="7391400" y="2381250"/>
          <a:ext cx="1524000" cy="342900"/>
        </p:xfrm>
        <a:graphic>
          <a:graphicData uri="http://schemas.openxmlformats.org/presentationml/2006/ole">
            <mc:AlternateContent xmlns:mc="http://schemas.openxmlformats.org/markup-compatibility/2006">
              <mc:Choice xmlns:v="urn:schemas-microsoft-com:vml" Requires="v">
                <p:oleObj spid="_x0000_s317524" name="Equation" r:id="rId9" imgW="838080" imgH="203040" progId="Equation.3">
                  <p:embed/>
                </p:oleObj>
              </mc:Choice>
              <mc:Fallback>
                <p:oleObj name="Equation" r:id="rId9" imgW="838080" imgH="203040" progId="Equation.3">
                  <p:embed/>
                  <p:pic>
                    <p:nvPicPr>
                      <p:cNvPr id="110616"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391400" y="2381250"/>
                        <a:ext cx="1524000" cy="34290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pSp>
        <p:nvGrpSpPr>
          <p:cNvPr id="3" name="Group 25"/>
          <p:cNvGrpSpPr>
            <a:grpSpLocks/>
          </p:cNvGrpSpPr>
          <p:nvPr/>
        </p:nvGrpSpPr>
        <p:grpSpPr bwMode="auto">
          <a:xfrm>
            <a:off x="609600" y="1635125"/>
            <a:ext cx="455613" cy="574675"/>
            <a:chOff x="384" y="1030"/>
            <a:chExt cx="287" cy="362"/>
          </a:xfrm>
        </p:grpSpPr>
        <p:sp>
          <p:nvSpPr>
            <p:cNvPr id="24608" name="Line 26"/>
            <p:cNvSpPr>
              <a:spLocks noChangeShapeType="1"/>
            </p:cNvSpPr>
            <p:nvPr/>
          </p:nvSpPr>
          <p:spPr bwMode="auto">
            <a:xfrm flipV="1">
              <a:off x="384" y="1152"/>
              <a:ext cx="96" cy="240"/>
            </a:xfrm>
            <a:prstGeom prst="line">
              <a:avLst/>
            </a:prstGeom>
            <a:noFill/>
            <a:ln w="38100">
              <a:solidFill>
                <a:schemeClr val="accent2"/>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24609" name="Text Box 27"/>
            <p:cNvSpPr txBox="1">
              <a:spLocks noChangeArrowheads="1"/>
            </p:cNvSpPr>
            <p:nvPr/>
          </p:nvSpPr>
          <p:spPr bwMode="auto">
            <a:xfrm>
              <a:off x="470" y="1030"/>
              <a:ext cx="201"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b="1">
                  <a:solidFill>
                    <a:schemeClr val="accent2"/>
                  </a:solidFill>
                  <a:latin typeface="Arial Narrow" charset="0"/>
                </a:rPr>
                <a:t>N</a:t>
              </a:r>
            </a:p>
          </p:txBody>
        </p:sp>
      </p:grpSp>
      <p:graphicFrame>
        <p:nvGraphicFramePr>
          <p:cNvPr id="110620" name="Object 6"/>
          <p:cNvGraphicFramePr>
            <a:graphicFrameLocks noChangeAspect="1"/>
          </p:cNvGraphicFramePr>
          <p:nvPr/>
        </p:nvGraphicFramePr>
        <p:xfrm>
          <a:off x="7543800" y="2847975"/>
          <a:ext cx="727075" cy="317500"/>
        </p:xfrm>
        <a:graphic>
          <a:graphicData uri="http://schemas.openxmlformats.org/presentationml/2006/ole">
            <mc:AlternateContent xmlns:mc="http://schemas.openxmlformats.org/markup-compatibility/2006">
              <mc:Choice xmlns:v="urn:schemas-microsoft-com:vml" Requires="v">
                <p:oleObj spid="_x0000_s317525" name="Equation" r:id="rId11" imgW="431640" imgH="203040" progId="Equation.3">
                  <p:embed/>
                </p:oleObj>
              </mc:Choice>
              <mc:Fallback>
                <p:oleObj name="Equation" r:id="rId11" imgW="431640" imgH="203040" progId="Equation.3">
                  <p:embed/>
                  <p:pic>
                    <p:nvPicPr>
                      <p:cNvPr id="110620" name="Object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543800" y="2847975"/>
                        <a:ext cx="727075" cy="31750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0621" name="Text Box 29"/>
          <p:cNvSpPr txBox="1">
            <a:spLocks noChangeArrowheads="1"/>
          </p:cNvSpPr>
          <p:nvPr/>
        </p:nvSpPr>
        <p:spPr bwMode="auto">
          <a:xfrm>
            <a:off x="2819400" y="6005513"/>
            <a:ext cx="3352800" cy="395287"/>
          </a:xfrm>
          <a:prstGeom prst="rect">
            <a:avLst/>
          </a:prstGeom>
          <a:solidFill>
            <a:srgbClr val="FFFFCC"/>
          </a:solidFill>
          <a:ln w="28575">
            <a:solidFill>
              <a:srgbClr val="FF0000"/>
            </a:solidFill>
            <a:miter lim="800000"/>
            <a:headEnd/>
            <a:tailEnd/>
          </a:ln>
        </p:spPr>
        <p:txBody>
          <a:bodyPr>
            <a:spAutoFit/>
          </a:bodyPr>
          <a:lstStyle>
            <a:lvl1pPr marL="457200" indent="-457200"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a:solidFill>
                  <a:srgbClr val="FF0000"/>
                </a:solidFill>
                <a:latin typeface="Monotype Corsiva" charset="0"/>
              </a:rPr>
              <a:t>Total mechanical energy is conserved!!</a:t>
            </a:r>
          </a:p>
        </p:txBody>
      </p:sp>
      <p:graphicFrame>
        <p:nvGraphicFramePr>
          <p:cNvPr id="110622" name="Object 7"/>
          <p:cNvGraphicFramePr>
            <a:graphicFrameLocks noChangeAspect="1"/>
          </p:cNvGraphicFramePr>
          <p:nvPr/>
        </p:nvGraphicFramePr>
        <p:xfrm>
          <a:off x="6324600" y="5980113"/>
          <a:ext cx="533400" cy="409575"/>
        </p:xfrm>
        <a:graphic>
          <a:graphicData uri="http://schemas.openxmlformats.org/presentationml/2006/ole">
            <mc:AlternateContent xmlns:mc="http://schemas.openxmlformats.org/markup-compatibility/2006">
              <mc:Choice xmlns:v="urn:schemas-microsoft-com:vml" Requires="v">
                <p:oleObj spid="_x0000_s317526" name="Equation" r:id="rId13" imgW="368280" imgH="228600" progId="Equation.DSMT4">
                  <p:embed/>
                </p:oleObj>
              </mc:Choice>
              <mc:Fallback>
                <p:oleObj name="Equation" r:id="rId13" imgW="368280" imgH="228600" progId="Equation.DSMT4">
                  <p:embed/>
                  <p:pic>
                    <p:nvPicPr>
                      <p:cNvPr id="110622" name="Object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324600" y="5980113"/>
                        <a:ext cx="533400" cy="409575"/>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0623" name="Object 8"/>
          <p:cNvGraphicFramePr>
            <a:graphicFrameLocks noChangeAspect="1"/>
          </p:cNvGraphicFramePr>
          <p:nvPr/>
        </p:nvGraphicFramePr>
        <p:xfrm>
          <a:off x="6180138" y="2365375"/>
          <a:ext cx="1135062" cy="377825"/>
        </p:xfrm>
        <a:graphic>
          <a:graphicData uri="http://schemas.openxmlformats.org/presentationml/2006/ole">
            <mc:AlternateContent xmlns:mc="http://schemas.openxmlformats.org/markup-compatibility/2006">
              <mc:Choice xmlns:v="urn:schemas-microsoft-com:vml" Requires="v">
                <p:oleObj spid="_x0000_s317527" name="Equation" r:id="rId15" imgW="672840" imgH="241200" progId="Equation.DSMT4">
                  <p:embed/>
                </p:oleObj>
              </mc:Choice>
              <mc:Fallback>
                <p:oleObj name="Equation" r:id="rId15" imgW="672840" imgH="241200" progId="Equation.DSMT4">
                  <p:embed/>
                  <p:pic>
                    <p:nvPicPr>
                      <p:cNvPr id="110623" name="Object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180138" y="2365375"/>
                        <a:ext cx="1135062" cy="377825"/>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0624" name="Object 9"/>
          <p:cNvGraphicFramePr>
            <a:graphicFrameLocks noChangeAspect="1"/>
          </p:cNvGraphicFramePr>
          <p:nvPr/>
        </p:nvGraphicFramePr>
        <p:xfrm>
          <a:off x="6054725" y="2819400"/>
          <a:ext cx="1433513" cy="395288"/>
        </p:xfrm>
        <a:graphic>
          <a:graphicData uri="http://schemas.openxmlformats.org/presentationml/2006/ole">
            <mc:AlternateContent xmlns:mc="http://schemas.openxmlformats.org/markup-compatibility/2006">
              <mc:Choice xmlns:v="urn:schemas-microsoft-com:vml" Requires="v">
                <p:oleObj spid="_x0000_s317528" name="Equation" r:id="rId17" imgW="850680" imgH="253800" progId="Equation.DSMT4">
                  <p:embed/>
                </p:oleObj>
              </mc:Choice>
              <mc:Fallback>
                <p:oleObj name="Equation" r:id="rId17" imgW="850680" imgH="253800" progId="Equation.DSMT4">
                  <p:embed/>
                  <p:pic>
                    <p:nvPicPr>
                      <p:cNvPr id="110624" name="Object 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054725" y="2819400"/>
                        <a:ext cx="1433513" cy="395288"/>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0625" name="Object 10"/>
          <p:cNvGraphicFramePr>
            <a:graphicFrameLocks noChangeAspect="1"/>
          </p:cNvGraphicFramePr>
          <p:nvPr/>
        </p:nvGraphicFramePr>
        <p:xfrm>
          <a:off x="8396288" y="1828800"/>
          <a:ext cx="671512" cy="396875"/>
        </p:xfrm>
        <a:graphic>
          <a:graphicData uri="http://schemas.openxmlformats.org/presentationml/2006/ole">
            <mc:AlternateContent xmlns:mc="http://schemas.openxmlformats.org/markup-compatibility/2006">
              <mc:Choice xmlns:v="urn:schemas-microsoft-com:vml" Requires="v">
                <p:oleObj spid="_x0000_s317529" name="Equation" r:id="rId19" imgW="317160" imgH="203040" progId="Equation.DSMT4">
                  <p:embed/>
                </p:oleObj>
              </mc:Choice>
              <mc:Fallback>
                <p:oleObj name="Equation" r:id="rId19" imgW="317160" imgH="203040" progId="Equation.DSMT4">
                  <p:embed/>
                  <p:pic>
                    <p:nvPicPr>
                      <p:cNvPr id="110625" name="Object 10"/>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8396288" y="1828800"/>
                        <a:ext cx="671512" cy="396875"/>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0626" name="Rectangle 34"/>
          <p:cNvSpPr>
            <a:spLocks noGrp="1" noChangeArrowheads="1"/>
          </p:cNvSpPr>
          <p:nvPr>
            <p:ph type="body" idx="1"/>
          </p:nvPr>
        </p:nvSpPr>
        <p:spPr>
          <a:xfrm>
            <a:off x="2895600" y="5181600"/>
            <a:ext cx="5867400" cy="609600"/>
          </a:xfrm>
          <a:solidFill>
            <a:srgbClr val="99FFCC"/>
          </a:solidFill>
        </p:spPr>
        <p:txBody>
          <a:bodyPr/>
          <a:lstStyle/>
          <a:p>
            <a:pPr>
              <a:lnSpc>
                <a:spcPct val="80000"/>
              </a:lnSpc>
              <a:buFont typeface="+mj-lt"/>
              <a:buAutoNum type="arabicPeriod"/>
            </a:pPr>
            <a:r>
              <a:rPr lang="en-US" sz="1800" dirty="0">
                <a:solidFill>
                  <a:srgbClr val="FF0000"/>
                </a:solidFill>
                <a:latin typeface="Arial Narrow" charset="0"/>
                <a:ea typeface="ＭＳ Ｐゴシック" charset="0"/>
                <a:cs typeface="ＭＳ Ｐゴシック" charset="0"/>
              </a:rPr>
              <a:t>If the work performed by the force does not depend on the path.</a:t>
            </a:r>
          </a:p>
          <a:p>
            <a:pPr>
              <a:lnSpc>
                <a:spcPct val="80000"/>
              </a:lnSpc>
              <a:buFont typeface="+mj-lt"/>
              <a:buAutoNum type="arabicPeriod"/>
            </a:pPr>
            <a:r>
              <a:rPr lang="en-US" sz="1800" dirty="0">
                <a:solidFill>
                  <a:srgbClr val="FF0000"/>
                </a:solidFill>
                <a:latin typeface="Arial Narrow" charset="0"/>
                <a:ea typeface="ＭＳ Ｐゴシック" charset="0"/>
                <a:cs typeface="ＭＳ Ｐゴシック" charset="0"/>
              </a:rPr>
              <a:t>If the net work performed on a closed path is 0.</a:t>
            </a:r>
          </a:p>
        </p:txBody>
      </p:sp>
      <p:graphicFrame>
        <p:nvGraphicFramePr>
          <p:cNvPr id="110627" name="Object 11"/>
          <p:cNvGraphicFramePr>
            <a:graphicFrameLocks noChangeAspect="1"/>
          </p:cNvGraphicFramePr>
          <p:nvPr/>
        </p:nvGraphicFramePr>
        <p:xfrm>
          <a:off x="8242300" y="3429000"/>
          <a:ext cx="673100" cy="427038"/>
        </p:xfrm>
        <a:graphic>
          <a:graphicData uri="http://schemas.openxmlformats.org/presentationml/2006/ole">
            <mc:AlternateContent xmlns:mc="http://schemas.openxmlformats.org/markup-compatibility/2006">
              <mc:Choice xmlns:v="urn:schemas-microsoft-com:vml" Requires="v">
                <p:oleObj spid="_x0000_s317530" name="Equation" r:id="rId21" imgW="317160" imgH="203040" progId="Equation.DSMT4">
                  <p:embed/>
                </p:oleObj>
              </mc:Choice>
              <mc:Fallback>
                <p:oleObj name="Equation" r:id="rId21" imgW="317160" imgH="203040" progId="Equation.DSMT4">
                  <p:embed/>
                  <p:pic>
                    <p:nvPicPr>
                      <p:cNvPr id="110627" name="Object 11"/>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8242300" y="3429000"/>
                        <a:ext cx="673100" cy="427038"/>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0628" name="Object 12"/>
          <p:cNvGraphicFramePr>
            <a:graphicFrameLocks noChangeAspect="1"/>
          </p:cNvGraphicFramePr>
          <p:nvPr/>
        </p:nvGraphicFramePr>
        <p:xfrm>
          <a:off x="6858000" y="5991225"/>
          <a:ext cx="1123950" cy="409575"/>
        </p:xfrm>
        <a:graphic>
          <a:graphicData uri="http://schemas.openxmlformats.org/presentationml/2006/ole">
            <mc:AlternateContent xmlns:mc="http://schemas.openxmlformats.org/markup-compatibility/2006">
              <mc:Choice xmlns:v="urn:schemas-microsoft-com:vml" Requires="v">
                <p:oleObj spid="_x0000_s317531" name="Equation" r:id="rId23" imgW="774360" imgH="228600" progId="Equation.DSMT4">
                  <p:embed/>
                </p:oleObj>
              </mc:Choice>
              <mc:Fallback>
                <p:oleObj name="Equation" r:id="rId23" imgW="774360" imgH="228600" progId="Equation.DSMT4">
                  <p:embed/>
                  <p:pic>
                    <p:nvPicPr>
                      <p:cNvPr id="110628" name="Object 12"/>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6858000" y="5991225"/>
                        <a:ext cx="1123950" cy="409575"/>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0629" name="Object 13"/>
          <p:cNvGraphicFramePr>
            <a:graphicFrameLocks noChangeAspect="1"/>
          </p:cNvGraphicFramePr>
          <p:nvPr/>
        </p:nvGraphicFramePr>
        <p:xfrm>
          <a:off x="7924800" y="5969000"/>
          <a:ext cx="1031875" cy="431800"/>
        </p:xfrm>
        <a:graphic>
          <a:graphicData uri="http://schemas.openxmlformats.org/presentationml/2006/ole">
            <mc:AlternateContent xmlns:mc="http://schemas.openxmlformats.org/markup-compatibility/2006">
              <mc:Choice xmlns:v="urn:schemas-microsoft-com:vml" Requires="v">
                <p:oleObj spid="_x0000_s317532" name="Equation" r:id="rId25" imgW="711000" imgH="241200" progId="Equation.DSMT4">
                  <p:embed/>
                </p:oleObj>
              </mc:Choice>
              <mc:Fallback>
                <p:oleObj name="Equation" r:id="rId25" imgW="711000" imgH="241200" progId="Equation.DSMT4">
                  <p:embed/>
                  <p:pic>
                    <p:nvPicPr>
                      <p:cNvPr id="110629" name="Object 13"/>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7924800" y="5969000"/>
                        <a:ext cx="1031875" cy="43180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0630" name="Oval 38"/>
          <p:cNvSpPr>
            <a:spLocks noChangeArrowheads="1"/>
          </p:cNvSpPr>
          <p:nvPr/>
        </p:nvSpPr>
        <p:spPr bwMode="auto">
          <a:xfrm>
            <a:off x="6629400" y="2743200"/>
            <a:ext cx="914400" cy="457200"/>
          </a:xfrm>
          <a:prstGeom prst="ellipse">
            <a:avLst/>
          </a:prstGeom>
          <a:noFill/>
          <a:ln w="38100">
            <a:solidFill>
              <a:srgbClr val="A50021"/>
            </a:solidFill>
            <a:round/>
            <a:headEnd/>
            <a:tailEnd/>
          </a:ln>
          <a:extLst>
            <a:ext uri="{909E8E84-426E-40dd-AFC4-6F175D3DCCD1}">
              <a14:hiddenFill xmlns:a14="http://schemas.microsoft.com/office/drawing/2010/main" xmlns="">
                <a:solidFill>
                  <a:srgbClr val="FFFFFF"/>
                </a:solidFill>
              </a14:hiddenFill>
            </a:ext>
          </a:extLst>
        </p:spPr>
        <p:txBody>
          <a:bodyPr wrap="none" anchor="ctr">
            <a:spAutoFit/>
          </a:bodyPr>
          <a:lstStyle/>
          <a:p>
            <a:endParaRPr lang="en-US"/>
          </a:p>
        </p:txBody>
      </p:sp>
    </p:spTree>
    <p:extLst>
      <p:ext uri="{BB962C8B-B14F-4D97-AF65-F5344CB8AC3E}">
        <p14:creationId xmlns:p14="http://schemas.microsoft.com/office/powerpoint/2010/main" val="10332639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10598"/>
                                        </p:tgtEl>
                                        <p:attrNameLst>
                                          <p:attrName>style.visibility</p:attrName>
                                        </p:attrNameLst>
                                      </p:cBhvr>
                                      <p:to>
                                        <p:strVal val="visible"/>
                                      </p:to>
                                    </p:set>
                                    <p:animEffect transition="in" filter="wipe(left)">
                                      <p:cBhvr>
                                        <p:cTn id="7" dur="500"/>
                                        <p:tgtEl>
                                          <p:spTgt spid="1105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iterate type="wd">
                                    <p:tmPct val="10000"/>
                                  </p:iterate>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iterate type="wd">
                                    <p:tmPct val="10000"/>
                                  </p:iterate>
                                  <p:childTnLst>
                                    <p:set>
                                      <p:cBhvr>
                                        <p:cTn id="16" dur="1" fill="hold">
                                          <p:stCondLst>
                                            <p:cond delay="0"/>
                                          </p:stCondLst>
                                        </p:cTn>
                                        <p:tgtEl>
                                          <p:spTgt spid="3"/>
                                        </p:tgtEl>
                                        <p:attrNameLst>
                                          <p:attrName>style.visibility</p:attrName>
                                        </p:attrNameLst>
                                      </p:cBhvr>
                                      <p:to>
                                        <p:strVal val="visible"/>
                                      </p:to>
                                    </p:set>
                                    <p:animEffect transition="in" filter="wipe(down)">
                                      <p:cBhvr>
                                        <p:cTn id="17" dur="500"/>
                                        <p:tgtEl>
                                          <p:spTgt spid="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110597"/>
                                        </p:tgtEl>
                                        <p:attrNameLst>
                                          <p:attrName>style.visibility</p:attrName>
                                        </p:attrNameLst>
                                      </p:cBhvr>
                                      <p:to>
                                        <p:strVal val="visible"/>
                                      </p:to>
                                    </p:set>
                                    <p:animEffect transition="in" filter="wipe(left)">
                                      <p:cBhvr>
                                        <p:cTn id="22" dur="500"/>
                                        <p:tgtEl>
                                          <p:spTgt spid="11059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iterate type="wd">
                                    <p:tmPct val="10000"/>
                                  </p:iterate>
                                  <p:childTnLst>
                                    <p:set>
                                      <p:cBhvr>
                                        <p:cTn id="26" dur="1" fill="hold">
                                          <p:stCondLst>
                                            <p:cond delay="0"/>
                                          </p:stCondLst>
                                        </p:cTn>
                                        <p:tgtEl>
                                          <p:spTgt spid="110599"/>
                                        </p:tgtEl>
                                        <p:attrNameLst>
                                          <p:attrName>style.visibility</p:attrName>
                                        </p:attrNameLst>
                                      </p:cBhvr>
                                      <p:to>
                                        <p:strVal val="visible"/>
                                      </p:to>
                                    </p:set>
                                    <p:animEffect transition="in" filter="wipe(left)">
                                      <p:cBhvr>
                                        <p:cTn id="27" dur="500"/>
                                        <p:tgtEl>
                                          <p:spTgt spid="11059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iterate type="wd">
                                    <p:tmPct val="10000"/>
                                  </p:iterate>
                                  <p:childTnLst>
                                    <p:set>
                                      <p:cBhvr>
                                        <p:cTn id="31" dur="1" fill="hold">
                                          <p:stCondLst>
                                            <p:cond delay="0"/>
                                          </p:stCondLst>
                                        </p:cTn>
                                        <p:tgtEl>
                                          <p:spTgt spid="110625"/>
                                        </p:tgtEl>
                                        <p:attrNameLst>
                                          <p:attrName>style.visibility</p:attrName>
                                        </p:attrNameLst>
                                      </p:cBhvr>
                                      <p:to>
                                        <p:strVal val="visible"/>
                                      </p:to>
                                    </p:set>
                                    <p:animEffect transition="in" filter="wipe(left)">
                                      <p:cBhvr>
                                        <p:cTn id="32" dur="500"/>
                                        <p:tgtEl>
                                          <p:spTgt spid="11062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110615"/>
                                        </p:tgtEl>
                                        <p:attrNameLst>
                                          <p:attrName>style.visibility</p:attrName>
                                        </p:attrNameLst>
                                      </p:cBhvr>
                                      <p:to>
                                        <p:strVal val="visible"/>
                                      </p:to>
                                    </p:set>
                                    <p:animEffect transition="in" filter="wipe(left)">
                                      <p:cBhvr>
                                        <p:cTn id="37" dur="500"/>
                                        <p:tgtEl>
                                          <p:spTgt spid="110615"/>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110601"/>
                                        </p:tgtEl>
                                        <p:attrNameLst>
                                          <p:attrName>style.visibility</p:attrName>
                                        </p:attrNameLst>
                                      </p:cBhvr>
                                      <p:to>
                                        <p:strVal val="visible"/>
                                      </p:to>
                                    </p:set>
                                    <p:animEffect transition="in" filter="wipe(left)">
                                      <p:cBhvr>
                                        <p:cTn id="42" dur="500"/>
                                        <p:tgtEl>
                                          <p:spTgt spid="110601"/>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nodeType="clickEffect">
                                  <p:stCondLst>
                                    <p:cond delay="0"/>
                                  </p:stCondLst>
                                  <p:iterate type="wd">
                                    <p:tmPct val="10000"/>
                                  </p:iterate>
                                  <p:childTnLst>
                                    <p:set>
                                      <p:cBhvr>
                                        <p:cTn id="46" dur="1" fill="hold">
                                          <p:stCondLst>
                                            <p:cond delay="0"/>
                                          </p:stCondLst>
                                        </p:cTn>
                                        <p:tgtEl>
                                          <p:spTgt spid="110623"/>
                                        </p:tgtEl>
                                        <p:attrNameLst>
                                          <p:attrName>style.visibility</p:attrName>
                                        </p:attrNameLst>
                                      </p:cBhvr>
                                      <p:to>
                                        <p:strVal val="visible"/>
                                      </p:to>
                                    </p:set>
                                    <p:animEffect transition="in" filter="wipe(left)">
                                      <p:cBhvr>
                                        <p:cTn id="47" dur="500"/>
                                        <p:tgtEl>
                                          <p:spTgt spid="110623"/>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nodeType="clickEffect">
                                  <p:stCondLst>
                                    <p:cond delay="0"/>
                                  </p:stCondLst>
                                  <p:iterate type="wd">
                                    <p:tmPct val="10000"/>
                                  </p:iterate>
                                  <p:childTnLst>
                                    <p:set>
                                      <p:cBhvr>
                                        <p:cTn id="51" dur="1" fill="hold">
                                          <p:stCondLst>
                                            <p:cond delay="0"/>
                                          </p:stCondLst>
                                        </p:cTn>
                                        <p:tgtEl>
                                          <p:spTgt spid="110616"/>
                                        </p:tgtEl>
                                        <p:attrNameLst>
                                          <p:attrName>style.visibility</p:attrName>
                                        </p:attrNameLst>
                                      </p:cBhvr>
                                      <p:to>
                                        <p:strVal val="visible"/>
                                      </p:to>
                                    </p:set>
                                    <p:animEffect transition="in" filter="wipe(left)">
                                      <p:cBhvr>
                                        <p:cTn id="52" dur="500"/>
                                        <p:tgtEl>
                                          <p:spTgt spid="110616"/>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nodeType="clickEffect">
                                  <p:stCondLst>
                                    <p:cond delay="0"/>
                                  </p:stCondLst>
                                  <p:iterate type="wd">
                                    <p:tmPct val="10000"/>
                                  </p:iterate>
                                  <p:childTnLst>
                                    <p:set>
                                      <p:cBhvr>
                                        <p:cTn id="56" dur="1" fill="hold">
                                          <p:stCondLst>
                                            <p:cond delay="0"/>
                                          </p:stCondLst>
                                        </p:cTn>
                                        <p:tgtEl>
                                          <p:spTgt spid="110624"/>
                                        </p:tgtEl>
                                        <p:attrNameLst>
                                          <p:attrName>style.visibility</p:attrName>
                                        </p:attrNameLst>
                                      </p:cBhvr>
                                      <p:to>
                                        <p:strVal val="visible"/>
                                      </p:to>
                                    </p:set>
                                    <p:animEffect transition="in" filter="wipe(left)">
                                      <p:cBhvr>
                                        <p:cTn id="57" dur="500"/>
                                        <p:tgtEl>
                                          <p:spTgt spid="110624"/>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53" presetClass="entr" presetSubtype="0" fill="hold" grpId="0" nodeType="clickEffect">
                                  <p:stCondLst>
                                    <p:cond delay="0"/>
                                  </p:stCondLst>
                                  <p:childTnLst>
                                    <p:set>
                                      <p:cBhvr>
                                        <p:cTn id="61" dur="1" fill="hold">
                                          <p:stCondLst>
                                            <p:cond delay="0"/>
                                          </p:stCondLst>
                                        </p:cTn>
                                        <p:tgtEl>
                                          <p:spTgt spid="110630"/>
                                        </p:tgtEl>
                                        <p:attrNameLst>
                                          <p:attrName>style.visibility</p:attrName>
                                        </p:attrNameLst>
                                      </p:cBhvr>
                                      <p:to>
                                        <p:strVal val="visible"/>
                                      </p:to>
                                    </p:set>
                                    <p:anim calcmode="lin" valueType="num">
                                      <p:cBhvr>
                                        <p:cTn id="62" dur="500" fill="hold"/>
                                        <p:tgtEl>
                                          <p:spTgt spid="110630"/>
                                        </p:tgtEl>
                                        <p:attrNameLst>
                                          <p:attrName>ppt_w</p:attrName>
                                        </p:attrNameLst>
                                      </p:cBhvr>
                                      <p:tavLst>
                                        <p:tav tm="0">
                                          <p:val>
                                            <p:fltVal val="0"/>
                                          </p:val>
                                        </p:tav>
                                        <p:tav tm="100000">
                                          <p:val>
                                            <p:strVal val="#ppt_w"/>
                                          </p:val>
                                        </p:tav>
                                      </p:tavLst>
                                    </p:anim>
                                    <p:anim calcmode="lin" valueType="num">
                                      <p:cBhvr>
                                        <p:cTn id="63" dur="500" fill="hold"/>
                                        <p:tgtEl>
                                          <p:spTgt spid="110630"/>
                                        </p:tgtEl>
                                        <p:attrNameLst>
                                          <p:attrName>ppt_h</p:attrName>
                                        </p:attrNameLst>
                                      </p:cBhvr>
                                      <p:tavLst>
                                        <p:tav tm="0">
                                          <p:val>
                                            <p:fltVal val="0"/>
                                          </p:val>
                                        </p:tav>
                                        <p:tav tm="100000">
                                          <p:val>
                                            <p:strVal val="#ppt_h"/>
                                          </p:val>
                                        </p:tav>
                                      </p:tavLst>
                                    </p:anim>
                                    <p:animEffect transition="in" filter="fade">
                                      <p:cBhvr>
                                        <p:cTn id="64" dur="500"/>
                                        <p:tgtEl>
                                          <p:spTgt spid="110630"/>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22" presetClass="entr" presetSubtype="8" fill="hold" nodeType="clickEffect">
                                  <p:stCondLst>
                                    <p:cond delay="0"/>
                                  </p:stCondLst>
                                  <p:iterate type="wd">
                                    <p:tmPct val="10000"/>
                                  </p:iterate>
                                  <p:childTnLst>
                                    <p:set>
                                      <p:cBhvr>
                                        <p:cTn id="68" dur="1" fill="hold">
                                          <p:stCondLst>
                                            <p:cond delay="0"/>
                                          </p:stCondLst>
                                        </p:cTn>
                                        <p:tgtEl>
                                          <p:spTgt spid="110620"/>
                                        </p:tgtEl>
                                        <p:attrNameLst>
                                          <p:attrName>style.visibility</p:attrName>
                                        </p:attrNameLst>
                                      </p:cBhvr>
                                      <p:to>
                                        <p:strVal val="visible"/>
                                      </p:to>
                                    </p:set>
                                    <p:animEffect transition="in" filter="wipe(left)">
                                      <p:cBhvr>
                                        <p:cTn id="69" dur="500"/>
                                        <p:tgtEl>
                                          <p:spTgt spid="110620"/>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22" presetClass="entr" presetSubtype="8" fill="hold" grpId="0" nodeType="clickEffect">
                                  <p:stCondLst>
                                    <p:cond delay="0"/>
                                  </p:stCondLst>
                                  <p:iterate type="wd">
                                    <p:tmPct val="10000"/>
                                  </p:iterate>
                                  <p:childTnLst>
                                    <p:set>
                                      <p:cBhvr>
                                        <p:cTn id="73" dur="1" fill="hold">
                                          <p:stCondLst>
                                            <p:cond delay="0"/>
                                          </p:stCondLst>
                                        </p:cTn>
                                        <p:tgtEl>
                                          <p:spTgt spid="110600"/>
                                        </p:tgtEl>
                                        <p:attrNameLst>
                                          <p:attrName>style.visibility</p:attrName>
                                        </p:attrNameLst>
                                      </p:cBhvr>
                                      <p:to>
                                        <p:strVal val="visible"/>
                                      </p:to>
                                    </p:set>
                                    <p:animEffect transition="in" filter="wipe(left)">
                                      <p:cBhvr>
                                        <p:cTn id="74" dur="500"/>
                                        <p:tgtEl>
                                          <p:spTgt spid="110600"/>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22" presetClass="entr" presetSubtype="8" fill="hold" grpId="0" nodeType="clickEffect">
                                  <p:stCondLst>
                                    <p:cond delay="0"/>
                                  </p:stCondLst>
                                  <p:iterate type="wd">
                                    <p:tmPct val="10000"/>
                                  </p:iterate>
                                  <p:childTnLst>
                                    <p:set>
                                      <p:cBhvr>
                                        <p:cTn id="78" dur="1" fill="hold">
                                          <p:stCondLst>
                                            <p:cond delay="0"/>
                                          </p:stCondLst>
                                        </p:cTn>
                                        <p:tgtEl>
                                          <p:spTgt spid="110602"/>
                                        </p:tgtEl>
                                        <p:attrNameLst>
                                          <p:attrName>style.visibility</p:attrName>
                                        </p:attrNameLst>
                                      </p:cBhvr>
                                      <p:to>
                                        <p:strVal val="visible"/>
                                      </p:to>
                                    </p:set>
                                    <p:animEffect transition="in" filter="wipe(left)">
                                      <p:cBhvr>
                                        <p:cTn id="79" dur="500"/>
                                        <p:tgtEl>
                                          <p:spTgt spid="110602"/>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22" presetClass="entr" presetSubtype="8" fill="hold" nodeType="clickEffect">
                                  <p:stCondLst>
                                    <p:cond delay="0"/>
                                  </p:stCondLst>
                                  <p:iterate type="wd">
                                    <p:tmPct val="10000"/>
                                  </p:iterate>
                                  <p:childTnLst>
                                    <p:set>
                                      <p:cBhvr>
                                        <p:cTn id="83" dur="1" fill="hold">
                                          <p:stCondLst>
                                            <p:cond delay="0"/>
                                          </p:stCondLst>
                                        </p:cTn>
                                        <p:tgtEl>
                                          <p:spTgt spid="110605"/>
                                        </p:tgtEl>
                                        <p:attrNameLst>
                                          <p:attrName>style.visibility</p:attrName>
                                        </p:attrNameLst>
                                      </p:cBhvr>
                                      <p:to>
                                        <p:strVal val="visible"/>
                                      </p:to>
                                    </p:set>
                                    <p:animEffect transition="in" filter="wipe(left)">
                                      <p:cBhvr>
                                        <p:cTn id="84" dur="500"/>
                                        <p:tgtEl>
                                          <p:spTgt spid="110605"/>
                                        </p:tgtEl>
                                      </p:cBhvr>
                                    </p:animEffect>
                                  </p:childTnLst>
                                </p:cTn>
                              </p:par>
                            </p:childTnLst>
                          </p:cTn>
                        </p:par>
                      </p:childTnLst>
                    </p:cTn>
                  </p:par>
                  <p:par>
                    <p:cTn id="85" fill="hold" nodeType="clickPar">
                      <p:stCondLst>
                        <p:cond delay="indefinite"/>
                      </p:stCondLst>
                      <p:childTnLst>
                        <p:par>
                          <p:cTn id="86" fill="hold" nodeType="withGroup">
                            <p:stCondLst>
                              <p:cond delay="0"/>
                            </p:stCondLst>
                            <p:childTnLst>
                              <p:par>
                                <p:cTn id="87" presetID="22" presetClass="entr" presetSubtype="8" fill="hold" nodeType="clickEffect">
                                  <p:stCondLst>
                                    <p:cond delay="0"/>
                                  </p:stCondLst>
                                  <p:iterate type="wd">
                                    <p:tmPct val="10000"/>
                                  </p:iterate>
                                  <p:childTnLst>
                                    <p:set>
                                      <p:cBhvr>
                                        <p:cTn id="88" dur="1" fill="hold">
                                          <p:stCondLst>
                                            <p:cond delay="0"/>
                                          </p:stCondLst>
                                        </p:cTn>
                                        <p:tgtEl>
                                          <p:spTgt spid="110627"/>
                                        </p:tgtEl>
                                        <p:attrNameLst>
                                          <p:attrName>style.visibility</p:attrName>
                                        </p:attrNameLst>
                                      </p:cBhvr>
                                      <p:to>
                                        <p:strVal val="visible"/>
                                      </p:to>
                                    </p:set>
                                    <p:animEffect transition="in" filter="wipe(left)">
                                      <p:cBhvr>
                                        <p:cTn id="89" dur="500"/>
                                        <p:tgtEl>
                                          <p:spTgt spid="110627"/>
                                        </p:tgtEl>
                                      </p:cBhvr>
                                    </p:animEffect>
                                  </p:childTnLst>
                                </p:cTn>
                              </p:par>
                            </p:childTnLst>
                          </p:cTn>
                        </p:par>
                        <p:par>
                          <p:cTn id="90" fill="hold" nodeType="afterGroup">
                            <p:stCondLst>
                              <p:cond delay="500"/>
                            </p:stCondLst>
                            <p:childTnLst>
                              <p:par>
                                <p:cTn id="91" presetID="53" presetClass="entr" presetSubtype="0" fill="hold" grpId="0" nodeType="afterEffect">
                                  <p:stCondLst>
                                    <p:cond delay="0"/>
                                  </p:stCondLst>
                                  <p:iterate type="wd">
                                    <p:tmPct val="10000"/>
                                  </p:iterate>
                                  <p:childTnLst>
                                    <p:set>
                                      <p:cBhvr>
                                        <p:cTn id="92" dur="1" fill="hold">
                                          <p:stCondLst>
                                            <p:cond delay="0"/>
                                          </p:stCondLst>
                                        </p:cTn>
                                        <p:tgtEl>
                                          <p:spTgt spid="110595"/>
                                        </p:tgtEl>
                                        <p:attrNameLst>
                                          <p:attrName>style.visibility</p:attrName>
                                        </p:attrNameLst>
                                      </p:cBhvr>
                                      <p:to>
                                        <p:strVal val="visible"/>
                                      </p:to>
                                    </p:set>
                                    <p:anim calcmode="lin" valueType="num">
                                      <p:cBhvr>
                                        <p:cTn id="93" dur="500" fill="hold"/>
                                        <p:tgtEl>
                                          <p:spTgt spid="110595"/>
                                        </p:tgtEl>
                                        <p:attrNameLst>
                                          <p:attrName>ppt_w</p:attrName>
                                        </p:attrNameLst>
                                      </p:cBhvr>
                                      <p:tavLst>
                                        <p:tav tm="0">
                                          <p:val>
                                            <p:fltVal val="0"/>
                                          </p:val>
                                        </p:tav>
                                        <p:tav tm="100000">
                                          <p:val>
                                            <p:strVal val="#ppt_w"/>
                                          </p:val>
                                        </p:tav>
                                      </p:tavLst>
                                    </p:anim>
                                    <p:anim calcmode="lin" valueType="num">
                                      <p:cBhvr>
                                        <p:cTn id="94" dur="500" fill="hold"/>
                                        <p:tgtEl>
                                          <p:spTgt spid="110595"/>
                                        </p:tgtEl>
                                        <p:attrNameLst>
                                          <p:attrName>ppt_h</p:attrName>
                                        </p:attrNameLst>
                                      </p:cBhvr>
                                      <p:tavLst>
                                        <p:tav tm="0">
                                          <p:val>
                                            <p:fltVal val="0"/>
                                          </p:val>
                                        </p:tav>
                                        <p:tav tm="100000">
                                          <p:val>
                                            <p:strVal val="#ppt_h"/>
                                          </p:val>
                                        </p:tav>
                                      </p:tavLst>
                                    </p:anim>
                                    <p:animEffect transition="in" filter="fade">
                                      <p:cBhvr>
                                        <p:cTn id="95" dur="500"/>
                                        <p:tgtEl>
                                          <p:spTgt spid="110595"/>
                                        </p:tgtEl>
                                      </p:cBhvr>
                                    </p:animEffect>
                                  </p:childTnLst>
                                </p:cTn>
                              </p:par>
                            </p:childTnLst>
                          </p:cTn>
                        </p:par>
                      </p:childTnLst>
                    </p:cTn>
                  </p:par>
                  <p:par>
                    <p:cTn id="96" fill="hold" nodeType="clickPar">
                      <p:stCondLst>
                        <p:cond delay="indefinite"/>
                      </p:stCondLst>
                      <p:childTnLst>
                        <p:par>
                          <p:cTn id="97" fill="hold" nodeType="withGroup">
                            <p:stCondLst>
                              <p:cond delay="0"/>
                            </p:stCondLst>
                            <p:childTnLst>
                              <p:par>
                                <p:cTn id="98" presetID="22" presetClass="entr" presetSubtype="8" fill="hold" grpId="0" nodeType="clickEffect">
                                  <p:stCondLst>
                                    <p:cond delay="0"/>
                                  </p:stCondLst>
                                  <p:iterate type="wd">
                                    <p:tmPct val="10000"/>
                                  </p:iterate>
                                  <p:childTnLst>
                                    <p:set>
                                      <p:cBhvr>
                                        <p:cTn id="99" dur="1" fill="hold">
                                          <p:stCondLst>
                                            <p:cond delay="0"/>
                                          </p:stCondLst>
                                        </p:cTn>
                                        <p:tgtEl>
                                          <p:spTgt spid="110604">
                                            <p:txEl>
                                              <p:pRg st="0" end="0"/>
                                            </p:txEl>
                                          </p:spTgt>
                                        </p:tgtEl>
                                        <p:attrNameLst>
                                          <p:attrName>style.visibility</p:attrName>
                                        </p:attrNameLst>
                                      </p:cBhvr>
                                      <p:to>
                                        <p:strVal val="visible"/>
                                      </p:to>
                                    </p:set>
                                    <p:animEffect transition="in" filter="wipe(left)">
                                      <p:cBhvr>
                                        <p:cTn id="100" dur="500"/>
                                        <p:tgtEl>
                                          <p:spTgt spid="110604">
                                            <p:txEl>
                                              <p:pRg st="0" end="0"/>
                                            </p:txEl>
                                          </p:spTgt>
                                        </p:tgtEl>
                                      </p:cBhvr>
                                    </p:animEffect>
                                  </p:childTnLst>
                                </p:cTn>
                              </p:par>
                            </p:childTnLst>
                          </p:cTn>
                        </p:par>
                      </p:childTnLst>
                    </p:cTn>
                  </p:par>
                  <p:par>
                    <p:cTn id="101" fill="hold" nodeType="clickPar">
                      <p:stCondLst>
                        <p:cond delay="indefinite"/>
                      </p:stCondLst>
                      <p:childTnLst>
                        <p:par>
                          <p:cTn id="102" fill="hold" nodeType="withGroup">
                            <p:stCondLst>
                              <p:cond delay="0"/>
                            </p:stCondLst>
                            <p:childTnLst>
                              <p:par>
                                <p:cTn id="103" presetID="22" presetClass="entr" presetSubtype="8" fill="hold" grpId="0" nodeType="clickEffect">
                                  <p:stCondLst>
                                    <p:cond delay="0"/>
                                  </p:stCondLst>
                                  <p:iterate type="wd">
                                    <p:tmPct val="10000"/>
                                  </p:iterate>
                                  <p:childTnLst>
                                    <p:set>
                                      <p:cBhvr>
                                        <p:cTn id="104" dur="1" fill="hold">
                                          <p:stCondLst>
                                            <p:cond delay="0"/>
                                          </p:stCondLst>
                                        </p:cTn>
                                        <p:tgtEl>
                                          <p:spTgt spid="110603"/>
                                        </p:tgtEl>
                                        <p:attrNameLst>
                                          <p:attrName>style.visibility</p:attrName>
                                        </p:attrNameLst>
                                      </p:cBhvr>
                                      <p:to>
                                        <p:strVal val="visible"/>
                                      </p:to>
                                    </p:set>
                                    <p:animEffect transition="in" filter="wipe(left)">
                                      <p:cBhvr>
                                        <p:cTn id="105" dur="500"/>
                                        <p:tgtEl>
                                          <p:spTgt spid="110603"/>
                                        </p:tgtEl>
                                      </p:cBhvr>
                                    </p:animEffect>
                                  </p:childTnLst>
                                </p:cTn>
                              </p:par>
                            </p:childTnLst>
                          </p:cTn>
                        </p:par>
                      </p:childTnLst>
                    </p:cTn>
                  </p:par>
                  <p:par>
                    <p:cTn id="106" fill="hold" nodeType="clickPar">
                      <p:stCondLst>
                        <p:cond delay="indefinite"/>
                      </p:stCondLst>
                      <p:childTnLst>
                        <p:par>
                          <p:cTn id="107" fill="hold" nodeType="withGroup">
                            <p:stCondLst>
                              <p:cond delay="0"/>
                            </p:stCondLst>
                            <p:childTnLst>
                              <p:par>
                                <p:cTn id="108" presetID="53" presetClass="entr" presetSubtype="0" fill="hold" grpId="0" nodeType="clickEffect">
                                  <p:stCondLst>
                                    <p:cond delay="0"/>
                                  </p:stCondLst>
                                  <p:iterate type="wd">
                                    <p:tmPct val="0"/>
                                  </p:iterate>
                                  <p:childTnLst>
                                    <p:set>
                                      <p:cBhvr>
                                        <p:cTn id="109" dur="1" fill="hold">
                                          <p:stCondLst>
                                            <p:cond delay="0"/>
                                          </p:stCondLst>
                                        </p:cTn>
                                        <p:tgtEl>
                                          <p:spTgt spid="110626">
                                            <p:txEl>
                                              <p:pRg st="0" end="0"/>
                                            </p:txEl>
                                          </p:spTgt>
                                        </p:tgtEl>
                                        <p:attrNameLst>
                                          <p:attrName>style.visibility</p:attrName>
                                        </p:attrNameLst>
                                      </p:cBhvr>
                                      <p:to>
                                        <p:strVal val="visible"/>
                                      </p:to>
                                    </p:set>
                                    <p:anim calcmode="lin" valueType="num">
                                      <p:cBhvr>
                                        <p:cTn id="110" dur="500" fill="hold"/>
                                        <p:tgtEl>
                                          <p:spTgt spid="110626">
                                            <p:txEl>
                                              <p:pRg st="0" end="0"/>
                                            </p:txEl>
                                          </p:spTgt>
                                        </p:tgtEl>
                                        <p:attrNameLst>
                                          <p:attrName>ppt_w</p:attrName>
                                        </p:attrNameLst>
                                      </p:cBhvr>
                                      <p:tavLst>
                                        <p:tav tm="0">
                                          <p:val>
                                            <p:fltVal val="0"/>
                                          </p:val>
                                        </p:tav>
                                        <p:tav tm="100000">
                                          <p:val>
                                            <p:strVal val="#ppt_w"/>
                                          </p:val>
                                        </p:tav>
                                      </p:tavLst>
                                    </p:anim>
                                    <p:anim calcmode="lin" valueType="num">
                                      <p:cBhvr>
                                        <p:cTn id="111" dur="500" fill="hold"/>
                                        <p:tgtEl>
                                          <p:spTgt spid="110626">
                                            <p:txEl>
                                              <p:pRg st="0" end="0"/>
                                            </p:txEl>
                                          </p:spTgt>
                                        </p:tgtEl>
                                        <p:attrNameLst>
                                          <p:attrName>ppt_h</p:attrName>
                                        </p:attrNameLst>
                                      </p:cBhvr>
                                      <p:tavLst>
                                        <p:tav tm="0">
                                          <p:val>
                                            <p:fltVal val="0"/>
                                          </p:val>
                                        </p:tav>
                                        <p:tav tm="100000">
                                          <p:val>
                                            <p:strVal val="#ppt_h"/>
                                          </p:val>
                                        </p:tav>
                                      </p:tavLst>
                                    </p:anim>
                                    <p:animEffect transition="in" filter="fade">
                                      <p:cBhvr>
                                        <p:cTn id="112" dur="500"/>
                                        <p:tgtEl>
                                          <p:spTgt spid="110626">
                                            <p:txEl>
                                              <p:pRg st="0" end="0"/>
                                            </p:txEl>
                                          </p:spTgt>
                                        </p:tgtEl>
                                      </p:cBhvr>
                                    </p:animEffect>
                                  </p:childTnLst>
                                </p:cTn>
                              </p:par>
                            </p:childTnLst>
                          </p:cTn>
                        </p:par>
                      </p:childTnLst>
                    </p:cTn>
                  </p:par>
                  <p:par>
                    <p:cTn id="113" fill="hold">
                      <p:stCondLst>
                        <p:cond delay="indefinite"/>
                      </p:stCondLst>
                      <p:childTnLst>
                        <p:par>
                          <p:cTn id="114" fill="hold">
                            <p:stCondLst>
                              <p:cond delay="0"/>
                            </p:stCondLst>
                            <p:childTnLst>
                              <p:par>
                                <p:cTn id="115" presetID="53" presetClass="entr" presetSubtype="0" fill="hold" grpId="0" nodeType="clickEffect">
                                  <p:stCondLst>
                                    <p:cond delay="0"/>
                                  </p:stCondLst>
                                  <p:iterate type="wd">
                                    <p:tmPct val="0"/>
                                  </p:iterate>
                                  <p:childTnLst>
                                    <p:set>
                                      <p:cBhvr>
                                        <p:cTn id="116" dur="1" fill="hold">
                                          <p:stCondLst>
                                            <p:cond delay="0"/>
                                          </p:stCondLst>
                                        </p:cTn>
                                        <p:tgtEl>
                                          <p:spTgt spid="110626">
                                            <p:txEl>
                                              <p:pRg st="1" end="1"/>
                                            </p:txEl>
                                          </p:spTgt>
                                        </p:tgtEl>
                                        <p:attrNameLst>
                                          <p:attrName>style.visibility</p:attrName>
                                        </p:attrNameLst>
                                      </p:cBhvr>
                                      <p:to>
                                        <p:strVal val="visible"/>
                                      </p:to>
                                    </p:set>
                                    <p:anim calcmode="lin" valueType="num">
                                      <p:cBhvr>
                                        <p:cTn id="117" dur="500" fill="hold"/>
                                        <p:tgtEl>
                                          <p:spTgt spid="110626">
                                            <p:txEl>
                                              <p:pRg st="1" end="1"/>
                                            </p:txEl>
                                          </p:spTgt>
                                        </p:tgtEl>
                                        <p:attrNameLst>
                                          <p:attrName>ppt_w</p:attrName>
                                        </p:attrNameLst>
                                      </p:cBhvr>
                                      <p:tavLst>
                                        <p:tav tm="0">
                                          <p:val>
                                            <p:fltVal val="0"/>
                                          </p:val>
                                        </p:tav>
                                        <p:tav tm="100000">
                                          <p:val>
                                            <p:strVal val="#ppt_w"/>
                                          </p:val>
                                        </p:tav>
                                      </p:tavLst>
                                    </p:anim>
                                    <p:anim calcmode="lin" valueType="num">
                                      <p:cBhvr>
                                        <p:cTn id="118" dur="500" fill="hold"/>
                                        <p:tgtEl>
                                          <p:spTgt spid="110626">
                                            <p:txEl>
                                              <p:pRg st="1" end="1"/>
                                            </p:txEl>
                                          </p:spTgt>
                                        </p:tgtEl>
                                        <p:attrNameLst>
                                          <p:attrName>ppt_h</p:attrName>
                                        </p:attrNameLst>
                                      </p:cBhvr>
                                      <p:tavLst>
                                        <p:tav tm="0">
                                          <p:val>
                                            <p:fltVal val="0"/>
                                          </p:val>
                                        </p:tav>
                                        <p:tav tm="100000">
                                          <p:val>
                                            <p:strVal val="#ppt_h"/>
                                          </p:val>
                                        </p:tav>
                                      </p:tavLst>
                                    </p:anim>
                                    <p:animEffect transition="in" filter="fade">
                                      <p:cBhvr>
                                        <p:cTn id="119" dur="500"/>
                                        <p:tgtEl>
                                          <p:spTgt spid="110626">
                                            <p:txEl>
                                              <p:pRg st="1" end="1"/>
                                            </p:txEl>
                                          </p:spTgt>
                                        </p:tgtEl>
                                      </p:cBhvr>
                                    </p:animEffect>
                                  </p:childTnLst>
                                </p:cTn>
                              </p:par>
                            </p:childTnLst>
                          </p:cTn>
                        </p:par>
                        <p:par>
                          <p:cTn id="120" fill="hold" nodeType="afterGroup">
                            <p:stCondLst>
                              <p:cond delay="500"/>
                            </p:stCondLst>
                            <p:childTnLst>
                              <p:par>
                                <p:cTn id="121" presetID="53" presetClass="entr" presetSubtype="0" fill="hold" grpId="0" nodeType="afterEffect">
                                  <p:stCondLst>
                                    <p:cond delay="0"/>
                                  </p:stCondLst>
                                  <p:childTnLst>
                                    <p:set>
                                      <p:cBhvr>
                                        <p:cTn id="122" dur="1" fill="hold">
                                          <p:stCondLst>
                                            <p:cond delay="0"/>
                                          </p:stCondLst>
                                        </p:cTn>
                                        <p:tgtEl>
                                          <p:spTgt spid="110626">
                                            <p:bg/>
                                          </p:spTgt>
                                        </p:tgtEl>
                                        <p:attrNameLst>
                                          <p:attrName>style.visibility</p:attrName>
                                        </p:attrNameLst>
                                      </p:cBhvr>
                                      <p:to>
                                        <p:strVal val="visible"/>
                                      </p:to>
                                    </p:set>
                                    <p:anim calcmode="lin" valueType="num">
                                      <p:cBhvr>
                                        <p:cTn id="123" dur="500" fill="hold"/>
                                        <p:tgtEl>
                                          <p:spTgt spid="110626">
                                            <p:bg/>
                                          </p:spTgt>
                                        </p:tgtEl>
                                        <p:attrNameLst>
                                          <p:attrName>ppt_w</p:attrName>
                                        </p:attrNameLst>
                                      </p:cBhvr>
                                      <p:tavLst>
                                        <p:tav tm="0">
                                          <p:val>
                                            <p:fltVal val="0"/>
                                          </p:val>
                                        </p:tav>
                                        <p:tav tm="100000">
                                          <p:val>
                                            <p:strVal val="#ppt_w"/>
                                          </p:val>
                                        </p:tav>
                                      </p:tavLst>
                                    </p:anim>
                                    <p:anim calcmode="lin" valueType="num">
                                      <p:cBhvr>
                                        <p:cTn id="124" dur="500" fill="hold"/>
                                        <p:tgtEl>
                                          <p:spTgt spid="110626">
                                            <p:bg/>
                                          </p:spTgt>
                                        </p:tgtEl>
                                        <p:attrNameLst>
                                          <p:attrName>ppt_h</p:attrName>
                                        </p:attrNameLst>
                                      </p:cBhvr>
                                      <p:tavLst>
                                        <p:tav tm="0">
                                          <p:val>
                                            <p:fltVal val="0"/>
                                          </p:val>
                                        </p:tav>
                                        <p:tav tm="100000">
                                          <p:val>
                                            <p:strVal val="#ppt_h"/>
                                          </p:val>
                                        </p:tav>
                                      </p:tavLst>
                                    </p:anim>
                                    <p:animEffect transition="in" filter="fade">
                                      <p:cBhvr>
                                        <p:cTn id="125" dur="500"/>
                                        <p:tgtEl>
                                          <p:spTgt spid="110626">
                                            <p:bg/>
                                          </p:spTgt>
                                        </p:tgtEl>
                                      </p:cBhvr>
                                    </p:animEffect>
                                  </p:childTnLst>
                                </p:cTn>
                              </p:par>
                            </p:childTnLst>
                          </p:cTn>
                        </p:par>
                      </p:childTnLst>
                    </p:cTn>
                  </p:par>
                  <p:par>
                    <p:cTn id="126" fill="hold" nodeType="clickPar">
                      <p:stCondLst>
                        <p:cond delay="indefinite"/>
                      </p:stCondLst>
                      <p:childTnLst>
                        <p:par>
                          <p:cTn id="127" fill="hold" nodeType="withGroup">
                            <p:stCondLst>
                              <p:cond delay="0"/>
                            </p:stCondLst>
                            <p:childTnLst>
                              <p:par>
                                <p:cTn id="128" presetID="22" presetClass="entr" presetSubtype="8" fill="hold" grpId="0" nodeType="clickEffect">
                                  <p:stCondLst>
                                    <p:cond delay="0"/>
                                  </p:stCondLst>
                                  <p:iterate type="wd">
                                    <p:tmPct val="10000"/>
                                  </p:iterate>
                                  <p:childTnLst>
                                    <p:set>
                                      <p:cBhvr>
                                        <p:cTn id="129" dur="1" fill="hold">
                                          <p:stCondLst>
                                            <p:cond delay="0"/>
                                          </p:stCondLst>
                                        </p:cTn>
                                        <p:tgtEl>
                                          <p:spTgt spid="110621"/>
                                        </p:tgtEl>
                                        <p:attrNameLst>
                                          <p:attrName>style.visibility</p:attrName>
                                        </p:attrNameLst>
                                      </p:cBhvr>
                                      <p:to>
                                        <p:strVal val="visible"/>
                                      </p:to>
                                    </p:set>
                                    <p:animEffect transition="in" filter="wipe(left)">
                                      <p:cBhvr>
                                        <p:cTn id="130" dur="500"/>
                                        <p:tgtEl>
                                          <p:spTgt spid="110621"/>
                                        </p:tgtEl>
                                      </p:cBhvr>
                                    </p:animEffect>
                                  </p:childTnLst>
                                </p:cTn>
                              </p:par>
                            </p:childTnLst>
                          </p:cTn>
                        </p:par>
                      </p:childTnLst>
                    </p:cTn>
                  </p:par>
                  <p:par>
                    <p:cTn id="131" fill="hold" nodeType="clickPar">
                      <p:stCondLst>
                        <p:cond delay="indefinite"/>
                      </p:stCondLst>
                      <p:childTnLst>
                        <p:par>
                          <p:cTn id="132" fill="hold" nodeType="withGroup">
                            <p:stCondLst>
                              <p:cond delay="0"/>
                            </p:stCondLst>
                            <p:childTnLst>
                              <p:par>
                                <p:cTn id="133" presetID="22" presetClass="entr" presetSubtype="8" fill="hold" nodeType="clickEffect">
                                  <p:stCondLst>
                                    <p:cond delay="0"/>
                                  </p:stCondLst>
                                  <p:iterate type="wd">
                                    <p:tmPct val="10000"/>
                                  </p:iterate>
                                  <p:childTnLst>
                                    <p:set>
                                      <p:cBhvr>
                                        <p:cTn id="134" dur="1" fill="hold">
                                          <p:stCondLst>
                                            <p:cond delay="0"/>
                                          </p:stCondLst>
                                        </p:cTn>
                                        <p:tgtEl>
                                          <p:spTgt spid="110622"/>
                                        </p:tgtEl>
                                        <p:attrNameLst>
                                          <p:attrName>style.visibility</p:attrName>
                                        </p:attrNameLst>
                                      </p:cBhvr>
                                      <p:to>
                                        <p:strVal val="visible"/>
                                      </p:to>
                                    </p:set>
                                    <p:animEffect transition="in" filter="wipe(left)">
                                      <p:cBhvr>
                                        <p:cTn id="135" dur="500"/>
                                        <p:tgtEl>
                                          <p:spTgt spid="110622"/>
                                        </p:tgtEl>
                                      </p:cBhvr>
                                    </p:animEffect>
                                  </p:childTnLst>
                                </p:cTn>
                              </p:par>
                            </p:childTnLst>
                          </p:cTn>
                        </p:par>
                      </p:childTnLst>
                    </p:cTn>
                  </p:par>
                  <p:par>
                    <p:cTn id="136" fill="hold" nodeType="clickPar">
                      <p:stCondLst>
                        <p:cond delay="indefinite"/>
                      </p:stCondLst>
                      <p:childTnLst>
                        <p:par>
                          <p:cTn id="137" fill="hold" nodeType="withGroup">
                            <p:stCondLst>
                              <p:cond delay="0"/>
                            </p:stCondLst>
                            <p:childTnLst>
                              <p:par>
                                <p:cTn id="138" presetID="22" presetClass="entr" presetSubtype="8" fill="hold" nodeType="clickEffect">
                                  <p:stCondLst>
                                    <p:cond delay="0"/>
                                  </p:stCondLst>
                                  <p:iterate type="wd">
                                    <p:tmPct val="10000"/>
                                  </p:iterate>
                                  <p:childTnLst>
                                    <p:set>
                                      <p:cBhvr>
                                        <p:cTn id="139" dur="1" fill="hold">
                                          <p:stCondLst>
                                            <p:cond delay="0"/>
                                          </p:stCondLst>
                                        </p:cTn>
                                        <p:tgtEl>
                                          <p:spTgt spid="110628"/>
                                        </p:tgtEl>
                                        <p:attrNameLst>
                                          <p:attrName>style.visibility</p:attrName>
                                        </p:attrNameLst>
                                      </p:cBhvr>
                                      <p:to>
                                        <p:strVal val="visible"/>
                                      </p:to>
                                    </p:set>
                                    <p:animEffect transition="in" filter="wipe(left)">
                                      <p:cBhvr>
                                        <p:cTn id="140" dur="500"/>
                                        <p:tgtEl>
                                          <p:spTgt spid="110628"/>
                                        </p:tgtEl>
                                      </p:cBhvr>
                                    </p:animEffect>
                                  </p:childTnLst>
                                </p:cTn>
                              </p:par>
                            </p:childTnLst>
                          </p:cTn>
                        </p:par>
                      </p:childTnLst>
                    </p:cTn>
                  </p:par>
                  <p:par>
                    <p:cTn id="141" fill="hold" nodeType="clickPar">
                      <p:stCondLst>
                        <p:cond delay="indefinite"/>
                      </p:stCondLst>
                      <p:childTnLst>
                        <p:par>
                          <p:cTn id="142" fill="hold" nodeType="withGroup">
                            <p:stCondLst>
                              <p:cond delay="0"/>
                            </p:stCondLst>
                            <p:childTnLst>
                              <p:par>
                                <p:cTn id="143" presetID="22" presetClass="entr" presetSubtype="8" fill="hold" nodeType="clickEffect">
                                  <p:stCondLst>
                                    <p:cond delay="0"/>
                                  </p:stCondLst>
                                  <p:iterate type="wd">
                                    <p:tmPct val="10000"/>
                                  </p:iterate>
                                  <p:childTnLst>
                                    <p:set>
                                      <p:cBhvr>
                                        <p:cTn id="144" dur="1" fill="hold">
                                          <p:stCondLst>
                                            <p:cond delay="0"/>
                                          </p:stCondLst>
                                        </p:cTn>
                                        <p:tgtEl>
                                          <p:spTgt spid="110629"/>
                                        </p:tgtEl>
                                        <p:attrNameLst>
                                          <p:attrName>style.visibility</p:attrName>
                                        </p:attrNameLst>
                                      </p:cBhvr>
                                      <p:to>
                                        <p:strVal val="visible"/>
                                      </p:to>
                                    </p:set>
                                    <p:animEffect transition="in" filter="wipe(left)">
                                      <p:cBhvr>
                                        <p:cTn id="145" dur="500"/>
                                        <p:tgtEl>
                                          <p:spTgt spid="110629"/>
                                        </p:tgtEl>
                                      </p:cBhvr>
                                    </p:animEffect>
                                  </p:childTnLst>
                                </p:cTn>
                              </p:par>
                            </p:childTnLst>
                          </p:cTn>
                        </p:par>
                        <p:par>
                          <p:cTn id="146" fill="hold" nodeType="afterGroup">
                            <p:stCondLst>
                              <p:cond delay="500"/>
                            </p:stCondLst>
                            <p:childTnLst>
                              <p:par>
                                <p:cTn id="147" presetID="53" presetClass="entr" presetSubtype="0" fill="hold" grpId="0" nodeType="afterEffect">
                                  <p:stCondLst>
                                    <p:cond delay="0"/>
                                  </p:stCondLst>
                                  <p:iterate type="wd">
                                    <p:tmPct val="10000"/>
                                  </p:iterate>
                                  <p:childTnLst>
                                    <p:set>
                                      <p:cBhvr>
                                        <p:cTn id="148" dur="1" fill="hold">
                                          <p:stCondLst>
                                            <p:cond delay="0"/>
                                          </p:stCondLst>
                                        </p:cTn>
                                        <p:tgtEl>
                                          <p:spTgt spid="110594"/>
                                        </p:tgtEl>
                                        <p:attrNameLst>
                                          <p:attrName>style.visibility</p:attrName>
                                        </p:attrNameLst>
                                      </p:cBhvr>
                                      <p:to>
                                        <p:strVal val="visible"/>
                                      </p:to>
                                    </p:set>
                                    <p:anim calcmode="lin" valueType="num">
                                      <p:cBhvr>
                                        <p:cTn id="149" dur="500" fill="hold"/>
                                        <p:tgtEl>
                                          <p:spTgt spid="110594"/>
                                        </p:tgtEl>
                                        <p:attrNameLst>
                                          <p:attrName>ppt_w</p:attrName>
                                        </p:attrNameLst>
                                      </p:cBhvr>
                                      <p:tavLst>
                                        <p:tav tm="0">
                                          <p:val>
                                            <p:fltVal val="0"/>
                                          </p:val>
                                        </p:tav>
                                        <p:tav tm="100000">
                                          <p:val>
                                            <p:strVal val="#ppt_w"/>
                                          </p:val>
                                        </p:tav>
                                      </p:tavLst>
                                    </p:anim>
                                    <p:anim calcmode="lin" valueType="num">
                                      <p:cBhvr>
                                        <p:cTn id="150" dur="500" fill="hold"/>
                                        <p:tgtEl>
                                          <p:spTgt spid="110594"/>
                                        </p:tgtEl>
                                        <p:attrNameLst>
                                          <p:attrName>ppt_h</p:attrName>
                                        </p:attrNameLst>
                                      </p:cBhvr>
                                      <p:tavLst>
                                        <p:tav tm="0">
                                          <p:val>
                                            <p:fltVal val="0"/>
                                          </p:val>
                                        </p:tav>
                                        <p:tav tm="100000">
                                          <p:val>
                                            <p:strVal val="#ppt_h"/>
                                          </p:val>
                                        </p:tav>
                                      </p:tavLst>
                                    </p:anim>
                                    <p:animEffect transition="in" filter="fade">
                                      <p:cBhvr>
                                        <p:cTn id="151" dur="500"/>
                                        <p:tgtEl>
                                          <p:spTgt spid="1105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4" grpId="0" animBg="1"/>
      <p:bldP spid="110595" grpId="0" animBg="1"/>
      <p:bldP spid="110597" grpId="0"/>
      <p:bldP spid="110598" grpId="0" animBg="1" autoUpdateAnimBg="0"/>
      <p:bldP spid="110600" grpId="0"/>
      <p:bldP spid="110602" grpId="0" animBg="1" autoUpdateAnimBg="0"/>
      <p:bldP spid="110603" grpId="0" animBg="1" autoUpdateAnimBg="0"/>
      <p:bldP spid="110604" grpId="0" build="p" autoUpdateAnimBg="0"/>
      <p:bldP spid="110615" grpId="0"/>
      <p:bldP spid="110621" grpId="0" animBg="1" autoUpdateAnimBg="0"/>
      <p:bldP spid="110626" grpId="0" uiExpand="1" build="p" animBg="1"/>
      <p:bldP spid="110630"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22"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a:solidFill>
                  <a:srgbClr val="FF0066"/>
                </a:solidFill>
                <a:latin typeface="Arial Narrow" charset="0"/>
              </a:rPr>
              <a:t>Wednesday, March 31, 2021</a:t>
            </a:r>
          </a:p>
        </p:txBody>
      </p:sp>
      <p:sp>
        <p:nvSpPr>
          <p:cNvPr id="25623" name="Footer Placehold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nl-NL" sz="1400">
                <a:solidFill>
                  <a:srgbClr val="003300"/>
                </a:solidFill>
                <a:latin typeface="Arial Narrow" charset="0"/>
              </a:rPr>
              <a:t>PHYS 1443-003, Spring 2021                    Dr. Jaehoon Yu</a:t>
            </a:r>
            <a:endParaRPr lang="en-US" sz="1400">
              <a:solidFill>
                <a:srgbClr val="003300"/>
              </a:solidFill>
              <a:latin typeface="Arial Narrow" charset="0"/>
            </a:endParaRPr>
          </a:p>
        </p:txBody>
      </p:sp>
      <p:sp>
        <p:nvSpPr>
          <p:cNvPr id="2562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98F53458-AA50-2F44-9554-3A058C1FC624}" type="slidenum">
              <a:rPr lang="en-US" sz="1400">
                <a:solidFill>
                  <a:srgbClr val="A50021"/>
                </a:solidFill>
                <a:latin typeface="Arial Narrow" charset="0"/>
              </a:rPr>
              <a:pPr eaLnBrk="1" hangingPunct="1"/>
              <a:t>3</a:t>
            </a:fld>
            <a:endParaRPr lang="en-US" sz="1400">
              <a:solidFill>
                <a:srgbClr val="A50021"/>
              </a:solidFill>
              <a:latin typeface="Arial Narrow" charset="0"/>
            </a:endParaRPr>
          </a:p>
        </p:txBody>
      </p:sp>
      <p:sp>
        <p:nvSpPr>
          <p:cNvPr id="25625" name="Rectangle 2"/>
          <p:cNvSpPr>
            <a:spLocks noGrp="1" noChangeArrowheads="1"/>
          </p:cNvSpPr>
          <p:nvPr>
            <p:ph type="title"/>
          </p:nvPr>
        </p:nvSpPr>
        <p:spPr>
          <a:xfrm>
            <a:off x="685800" y="76200"/>
            <a:ext cx="7772400" cy="609600"/>
          </a:xfrm>
        </p:spPr>
        <p:txBody>
          <a:bodyPr/>
          <a:lstStyle/>
          <a:p>
            <a:r>
              <a:rPr lang="en-US" sz="4000">
                <a:latin typeface="Arial Narrow" charset="0"/>
                <a:ea typeface="ＭＳ Ｐゴシック" charset="0"/>
                <a:cs typeface="ＭＳ Ｐゴシック" charset="0"/>
              </a:rPr>
              <a:t>Example for Potential Energy</a:t>
            </a:r>
            <a:endParaRPr lang="en-US">
              <a:latin typeface="Arial Narrow" charset="0"/>
              <a:ea typeface="ＭＳ Ｐゴシック" charset="0"/>
              <a:cs typeface="ＭＳ Ｐゴシック" charset="0"/>
            </a:endParaRPr>
          </a:p>
        </p:txBody>
      </p:sp>
      <p:sp>
        <p:nvSpPr>
          <p:cNvPr id="603139" name="Text Box 3"/>
          <p:cNvSpPr txBox="1">
            <a:spLocks noChangeArrowheads="1"/>
          </p:cNvSpPr>
          <p:nvPr/>
        </p:nvSpPr>
        <p:spPr bwMode="auto">
          <a:xfrm>
            <a:off x="685800" y="777875"/>
            <a:ext cx="8001000" cy="669925"/>
          </a:xfrm>
          <a:prstGeom prst="rect">
            <a:avLst/>
          </a:prstGeom>
          <a:solidFill>
            <a:srgbClr val="CCFFFF"/>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dirty="0">
                <a:solidFill>
                  <a:schemeClr val="accent2"/>
                </a:solidFill>
                <a:latin typeface="Arial Narrow" charset="0"/>
              </a:rPr>
              <a:t>A 1.8m tall bowler drops bowling ball of mass 7kg on his toe.  Choosing the floor level as y=0, estimate the total work done on the ball by the gravitational force as the ball falls on the toe.</a:t>
            </a:r>
            <a:endParaRPr lang="en-US" sz="1800" baseline="30000" dirty="0">
              <a:solidFill>
                <a:srgbClr val="800000"/>
              </a:solidFill>
              <a:latin typeface="Arial Narrow" charset="0"/>
            </a:endParaRPr>
          </a:p>
        </p:txBody>
      </p:sp>
      <p:graphicFrame>
        <p:nvGraphicFramePr>
          <p:cNvPr id="603140" name="Object 2"/>
          <p:cNvGraphicFramePr>
            <a:graphicFrameLocks noChangeAspect="1"/>
          </p:cNvGraphicFramePr>
          <p:nvPr/>
        </p:nvGraphicFramePr>
        <p:xfrm>
          <a:off x="2590800" y="2330450"/>
          <a:ext cx="460375" cy="336550"/>
        </p:xfrm>
        <a:graphic>
          <a:graphicData uri="http://schemas.openxmlformats.org/presentationml/2006/ole">
            <mc:AlternateContent xmlns:mc="http://schemas.openxmlformats.org/markup-compatibility/2006">
              <mc:Choice xmlns:v="urn:schemas-microsoft-com:vml" Requires="v">
                <p:oleObj spid="_x0000_s315185" name="Equation" r:id="rId3" imgW="317160" imgH="228600" progId="Equation.DSMT4">
                  <p:embed/>
                </p:oleObj>
              </mc:Choice>
              <mc:Fallback>
                <p:oleObj name="Equation" r:id="rId3" imgW="317160" imgH="228600" progId="Equation.DSMT4">
                  <p:embed/>
                  <p:pic>
                    <p:nvPicPr>
                      <p:cNvPr id="60314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90800" y="2330450"/>
                        <a:ext cx="460375" cy="33655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603141" name="Text Box 5"/>
          <p:cNvSpPr txBox="1">
            <a:spLocks noChangeArrowheads="1"/>
          </p:cNvSpPr>
          <p:nvPr/>
        </p:nvSpPr>
        <p:spPr bwMode="auto">
          <a:xfrm>
            <a:off x="914400" y="3429000"/>
            <a:ext cx="7086600" cy="369332"/>
          </a:xfrm>
          <a:prstGeom prst="rect">
            <a:avLst/>
          </a:prstGeom>
          <a:solidFill>
            <a:srgbClr val="CCFFFF"/>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dirty="0">
                <a:solidFill>
                  <a:schemeClr val="accent2"/>
                </a:solidFill>
                <a:latin typeface="Arial Narrow" charset="0"/>
              </a:rPr>
              <a:t>b) Perform the same calculation using the top of the bowler’s head as the origin.</a:t>
            </a:r>
          </a:p>
        </p:txBody>
      </p:sp>
      <p:sp>
        <p:nvSpPr>
          <p:cNvPr id="603142" name="Text Box 6"/>
          <p:cNvSpPr txBox="1">
            <a:spLocks noChangeArrowheads="1"/>
          </p:cNvSpPr>
          <p:nvPr/>
        </p:nvSpPr>
        <p:spPr bwMode="auto">
          <a:xfrm>
            <a:off x="381000" y="4357688"/>
            <a:ext cx="8534400"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dirty="0">
                <a:solidFill>
                  <a:srgbClr val="FF0000"/>
                </a:solidFill>
                <a:latin typeface="Arial Narrow" charset="0"/>
              </a:rPr>
              <a:t>Since the bowler’s height is 1.8m, the ball’s original position is –1.3m, and the toe is at –1.77m.</a:t>
            </a:r>
          </a:p>
        </p:txBody>
      </p:sp>
      <p:grpSp>
        <p:nvGrpSpPr>
          <p:cNvPr id="2" name="Group 7"/>
          <p:cNvGrpSpPr>
            <a:grpSpLocks/>
          </p:cNvGrpSpPr>
          <p:nvPr/>
        </p:nvGrpSpPr>
        <p:grpSpPr bwMode="auto">
          <a:xfrm>
            <a:off x="685800" y="1600200"/>
            <a:ext cx="1295400" cy="1658938"/>
            <a:chOff x="432" y="1211"/>
            <a:chExt cx="816" cy="1045"/>
          </a:xfrm>
        </p:grpSpPr>
        <p:pic>
          <p:nvPicPr>
            <p:cNvPr id="25633" name="Picture 8" descr="pe01549_"/>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2" y="1211"/>
              <a:ext cx="766" cy="104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5634" name="Oval 9"/>
            <p:cNvSpPr>
              <a:spLocks noChangeArrowheads="1"/>
            </p:cNvSpPr>
            <p:nvPr/>
          </p:nvSpPr>
          <p:spPr bwMode="auto">
            <a:xfrm>
              <a:off x="432" y="1920"/>
              <a:ext cx="240" cy="240"/>
            </a:xfrm>
            <a:prstGeom prst="ellipse">
              <a:avLst/>
            </a:prstGeom>
            <a:gradFill rotWithShape="0">
              <a:gsLst>
                <a:gs pos="0">
                  <a:srgbClr val="760000"/>
                </a:gs>
                <a:gs pos="50000">
                  <a:srgbClr val="FF0000"/>
                </a:gs>
                <a:gs pos="100000">
                  <a:srgbClr val="760000"/>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pPr algn="ctr"/>
              <a:r>
                <a:rPr lang="en-US" sz="2000">
                  <a:solidFill>
                    <a:srgbClr val="FFFF99"/>
                  </a:solidFill>
                  <a:latin typeface="Monotype Corsiva" charset="0"/>
                </a:rPr>
                <a:t>M</a:t>
              </a:r>
            </a:p>
          </p:txBody>
        </p:sp>
      </p:grpSp>
      <p:sp>
        <p:nvSpPr>
          <p:cNvPr id="603146" name="Text Box 10"/>
          <p:cNvSpPr txBox="1">
            <a:spLocks noChangeArrowheads="1"/>
          </p:cNvSpPr>
          <p:nvPr/>
        </p:nvSpPr>
        <p:spPr bwMode="auto">
          <a:xfrm>
            <a:off x="2667000" y="1539875"/>
            <a:ext cx="5867400"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dirty="0">
                <a:solidFill>
                  <a:srgbClr val="FF0000"/>
                </a:solidFill>
                <a:latin typeface="Arial Narrow" charset="0"/>
              </a:rPr>
              <a:t>Let’s assume the top of the toe is 0.03m from the floor and the hand was 0.5m above the floor.</a:t>
            </a:r>
          </a:p>
        </p:txBody>
      </p:sp>
      <p:sp>
        <p:nvSpPr>
          <p:cNvPr id="603147" name="Text Box 11"/>
          <p:cNvSpPr txBox="1">
            <a:spLocks noChangeArrowheads="1"/>
          </p:cNvSpPr>
          <p:nvPr/>
        </p:nvSpPr>
        <p:spPr bwMode="auto">
          <a:xfrm>
            <a:off x="381000" y="3886200"/>
            <a:ext cx="2057400" cy="395288"/>
          </a:xfrm>
          <a:prstGeom prst="rect">
            <a:avLst/>
          </a:prstGeom>
          <a:solidFill>
            <a:srgbClr val="CCFFFF"/>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a:solidFill>
                  <a:schemeClr val="accent2"/>
                </a:solidFill>
                <a:latin typeface="Arial Narrow" charset="0"/>
              </a:rPr>
              <a:t>What has to change?</a:t>
            </a:r>
          </a:p>
        </p:txBody>
      </p:sp>
      <p:sp>
        <p:nvSpPr>
          <p:cNvPr id="603148" name="Text Box 12"/>
          <p:cNvSpPr txBox="1">
            <a:spLocks noChangeArrowheads="1"/>
          </p:cNvSpPr>
          <p:nvPr/>
        </p:nvSpPr>
        <p:spPr bwMode="auto">
          <a:xfrm>
            <a:off x="2438400" y="3900488"/>
            <a:ext cx="6705600"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dirty="0">
                <a:solidFill>
                  <a:srgbClr val="FF0000"/>
                </a:solidFill>
                <a:latin typeface="Arial Narrow" charset="0"/>
              </a:rPr>
              <a:t>First, we must re-compute the positions of the ball in his hand and on his toe. </a:t>
            </a:r>
          </a:p>
        </p:txBody>
      </p:sp>
      <p:graphicFrame>
        <p:nvGraphicFramePr>
          <p:cNvPr id="603149" name="Object 3"/>
          <p:cNvGraphicFramePr>
            <a:graphicFrameLocks noChangeAspect="1"/>
          </p:cNvGraphicFramePr>
          <p:nvPr/>
        </p:nvGraphicFramePr>
        <p:xfrm>
          <a:off x="5638800" y="2311400"/>
          <a:ext cx="542925" cy="355600"/>
        </p:xfrm>
        <a:graphic>
          <a:graphicData uri="http://schemas.openxmlformats.org/presentationml/2006/ole">
            <mc:AlternateContent xmlns:mc="http://schemas.openxmlformats.org/markup-compatibility/2006">
              <mc:Choice xmlns:v="urn:schemas-microsoft-com:vml" Requires="v">
                <p:oleObj spid="_x0000_s315186" name="Equation" r:id="rId6" imgW="355320" imgH="241200" progId="Equation.DSMT4">
                  <p:embed/>
                </p:oleObj>
              </mc:Choice>
              <mc:Fallback>
                <p:oleObj name="Equation" r:id="rId6" imgW="355320" imgH="241200" progId="Equation.DSMT4">
                  <p:embed/>
                  <p:pic>
                    <p:nvPicPr>
                      <p:cNvPr id="603149"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638800" y="2311400"/>
                        <a:ext cx="542925" cy="35560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603150" name="Object 4"/>
          <p:cNvGraphicFramePr>
            <a:graphicFrameLocks noChangeAspect="1"/>
          </p:cNvGraphicFramePr>
          <p:nvPr/>
        </p:nvGraphicFramePr>
        <p:xfrm>
          <a:off x="2654300" y="2743200"/>
          <a:ext cx="774700" cy="471488"/>
        </p:xfrm>
        <a:graphic>
          <a:graphicData uri="http://schemas.openxmlformats.org/presentationml/2006/ole">
            <mc:AlternateContent xmlns:mc="http://schemas.openxmlformats.org/markup-compatibility/2006">
              <mc:Choice xmlns:v="urn:schemas-microsoft-com:vml" Requires="v">
                <p:oleObj spid="_x0000_s315187" name="Equation" r:id="rId8" imgW="342720" imgH="241200" progId="Equation.DSMT4">
                  <p:embed/>
                </p:oleObj>
              </mc:Choice>
              <mc:Fallback>
                <p:oleObj name="Equation" r:id="rId8" imgW="342720" imgH="241200" progId="Equation.DSMT4">
                  <p:embed/>
                  <p:pic>
                    <p:nvPicPr>
                      <p:cNvPr id="603150"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654300" y="2743200"/>
                        <a:ext cx="774700" cy="471488"/>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603151" name="Object 5"/>
          <p:cNvGraphicFramePr>
            <a:graphicFrameLocks noChangeAspect="1"/>
          </p:cNvGraphicFramePr>
          <p:nvPr/>
        </p:nvGraphicFramePr>
        <p:xfrm>
          <a:off x="304800" y="4833938"/>
          <a:ext cx="574675" cy="412750"/>
        </p:xfrm>
        <a:graphic>
          <a:graphicData uri="http://schemas.openxmlformats.org/presentationml/2006/ole">
            <mc:AlternateContent xmlns:mc="http://schemas.openxmlformats.org/markup-compatibility/2006">
              <mc:Choice xmlns:v="urn:schemas-microsoft-com:vml" Requires="v">
                <p:oleObj spid="_x0000_s315188" name="Equation" r:id="rId10" imgW="317160" imgH="228600" progId="Equation.DSMT4">
                  <p:embed/>
                </p:oleObj>
              </mc:Choice>
              <mc:Fallback>
                <p:oleObj name="Equation" r:id="rId10" imgW="317160" imgH="228600" progId="Equation.DSMT4">
                  <p:embed/>
                  <p:pic>
                    <p:nvPicPr>
                      <p:cNvPr id="603151" name="Object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04800" y="4833938"/>
                        <a:ext cx="574675" cy="41275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603152" name="Object 6"/>
          <p:cNvGraphicFramePr>
            <a:graphicFrameLocks noChangeAspect="1"/>
          </p:cNvGraphicFramePr>
          <p:nvPr/>
        </p:nvGraphicFramePr>
        <p:xfrm>
          <a:off x="4572000" y="4821238"/>
          <a:ext cx="617538" cy="436562"/>
        </p:xfrm>
        <a:graphic>
          <a:graphicData uri="http://schemas.openxmlformats.org/presentationml/2006/ole">
            <mc:AlternateContent xmlns:mc="http://schemas.openxmlformats.org/markup-compatibility/2006">
              <mc:Choice xmlns:v="urn:schemas-microsoft-com:vml" Requires="v">
                <p:oleObj spid="_x0000_s315189" name="Equation" r:id="rId12" imgW="355320" imgH="241200" progId="Equation.DSMT4">
                  <p:embed/>
                </p:oleObj>
              </mc:Choice>
              <mc:Fallback>
                <p:oleObj name="Equation" r:id="rId12" imgW="355320" imgH="241200" progId="Equation.DSMT4">
                  <p:embed/>
                  <p:pic>
                    <p:nvPicPr>
                      <p:cNvPr id="603152" name="Object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572000" y="4821238"/>
                        <a:ext cx="617538" cy="436562"/>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603153" name="Object 7"/>
          <p:cNvGraphicFramePr>
            <a:graphicFrameLocks noChangeAspect="1"/>
          </p:cNvGraphicFramePr>
          <p:nvPr/>
        </p:nvGraphicFramePr>
        <p:xfrm>
          <a:off x="1473200" y="5376863"/>
          <a:ext cx="736600" cy="523875"/>
        </p:xfrm>
        <a:graphic>
          <a:graphicData uri="http://schemas.openxmlformats.org/presentationml/2006/ole">
            <mc:AlternateContent xmlns:mc="http://schemas.openxmlformats.org/markup-compatibility/2006">
              <mc:Choice xmlns:v="urn:schemas-microsoft-com:vml" Requires="v">
                <p:oleObj spid="_x0000_s315190" name="Equation" r:id="rId14" imgW="342720" imgH="241200" progId="Equation.DSMT4">
                  <p:embed/>
                </p:oleObj>
              </mc:Choice>
              <mc:Fallback>
                <p:oleObj name="Equation" r:id="rId14" imgW="342720" imgH="241200" progId="Equation.DSMT4">
                  <p:embed/>
                  <p:pic>
                    <p:nvPicPr>
                      <p:cNvPr id="603153" name="Object 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473200" y="5376863"/>
                        <a:ext cx="736600" cy="523875"/>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603154" name="Object 8"/>
          <p:cNvGraphicFramePr>
            <a:graphicFrameLocks noChangeAspect="1"/>
          </p:cNvGraphicFramePr>
          <p:nvPr/>
        </p:nvGraphicFramePr>
        <p:xfrm>
          <a:off x="3048000" y="2330450"/>
          <a:ext cx="663575" cy="336550"/>
        </p:xfrm>
        <a:graphic>
          <a:graphicData uri="http://schemas.openxmlformats.org/presentationml/2006/ole">
            <mc:AlternateContent xmlns:mc="http://schemas.openxmlformats.org/markup-compatibility/2006">
              <mc:Choice xmlns:v="urn:schemas-microsoft-com:vml" Requires="v">
                <p:oleObj spid="_x0000_s315191" name="Equation" r:id="rId16" imgW="457200" imgH="228600" progId="Equation.DSMT4">
                  <p:embed/>
                </p:oleObj>
              </mc:Choice>
              <mc:Fallback>
                <p:oleObj name="Equation" r:id="rId16" imgW="457200" imgH="228600" progId="Equation.DSMT4">
                  <p:embed/>
                  <p:pic>
                    <p:nvPicPr>
                      <p:cNvPr id="603154" name="Object 8"/>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048000" y="2330450"/>
                        <a:ext cx="663575" cy="33655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603155" name="Object 9"/>
          <p:cNvGraphicFramePr>
            <a:graphicFrameLocks noChangeAspect="1"/>
          </p:cNvGraphicFramePr>
          <p:nvPr/>
        </p:nvGraphicFramePr>
        <p:xfrm>
          <a:off x="3697288" y="2328863"/>
          <a:ext cx="1789112" cy="261937"/>
        </p:xfrm>
        <a:graphic>
          <a:graphicData uri="http://schemas.openxmlformats.org/presentationml/2006/ole">
            <mc:AlternateContent xmlns:mc="http://schemas.openxmlformats.org/markup-compatibility/2006">
              <mc:Choice xmlns:v="urn:schemas-microsoft-com:vml" Requires="v">
                <p:oleObj spid="_x0000_s315192" name="Equation" r:id="rId18" imgW="1231560" imgH="177480" progId="Equation.DSMT4">
                  <p:embed/>
                </p:oleObj>
              </mc:Choice>
              <mc:Fallback>
                <p:oleObj name="Equation" r:id="rId18" imgW="1231560" imgH="177480" progId="Equation.DSMT4">
                  <p:embed/>
                  <p:pic>
                    <p:nvPicPr>
                      <p:cNvPr id="603155" name="Object 9"/>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3697288" y="2328863"/>
                        <a:ext cx="1789112" cy="261937"/>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603156" name="Object 10"/>
          <p:cNvGraphicFramePr>
            <a:graphicFrameLocks noChangeAspect="1"/>
          </p:cNvGraphicFramePr>
          <p:nvPr/>
        </p:nvGraphicFramePr>
        <p:xfrm>
          <a:off x="6172200" y="2311400"/>
          <a:ext cx="755650" cy="355600"/>
        </p:xfrm>
        <a:graphic>
          <a:graphicData uri="http://schemas.openxmlformats.org/presentationml/2006/ole">
            <mc:AlternateContent xmlns:mc="http://schemas.openxmlformats.org/markup-compatibility/2006">
              <mc:Choice xmlns:v="urn:schemas-microsoft-com:vml" Requires="v">
                <p:oleObj spid="_x0000_s315193" name="Equation" r:id="rId20" imgW="495000" imgH="241200" progId="Equation.DSMT4">
                  <p:embed/>
                </p:oleObj>
              </mc:Choice>
              <mc:Fallback>
                <p:oleObj name="Equation" r:id="rId20" imgW="495000" imgH="241200" progId="Equation.DSMT4">
                  <p:embed/>
                  <p:pic>
                    <p:nvPicPr>
                      <p:cNvPr id="603156" name="Object 10"/>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6172200" y="2311400"/>
                        <a:ext cx="755650" cy="35560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603157" name="Object 11"/>
          <p:cNvGraphicFramePr>
            <a:graphicFrameLocks noChangeAspect="1"/>
          </p:cNvGraphicFramePr>
          <p:nvPr/>
        </p:nvGraphicFramePr>
        <p:xfrm>
          <a:off x="6899275" y="2328863"/>
          <a:ext cx="2016125" cy="261937"/>
        </p:xfrm>
        <a:graphic>
          <a:graphicData uri="http://schemas.openxmlformats.org/presentationml/2006/ole">
            <mc:AlternateContent xmlns:mc="http://schemas.openxmlformats.org/markup-compatibility/2006">
              <mc:Choice xmlns:v="urn:schemas-microsoft-com:vml" Requires="v">
                <p:oleObj spid="_x0000_s315194" name="Equation" r:id="rId22" imgW="1320480" imgH="177480" progId="Equation.DSMT4">
                  <p:embed/>
                </p:oleObj>
              </mc:Choice>
              <mc:Fallback>
                <p:oleObj name="Equation" r:id="rId22" imgW="1320480" imgH="177480" progId="Equation.DSMT4">
                  <p:embed/>
                  <p:pic>
                    <p:nvPicPr>
                      <p:cNvPr id="603157" name="Object 11"/>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6899275" y="2328863"/>
                        <a:ext cx="2016125" cy="261937"/>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603158" name="Object 12"/>
          <p:cNvGraphicFramePr>
            <a:graphicFrameLocks noChangeAspect="1"/>
          </p:cNvGraphicFramePr>
          <p:nvPr/>
        </p:nvGraphicFramePr>
        <p:xfrm>
          <a:off x="4475163" y="2667000"/>
          <a:ext cx="1925637" cy="544513"/>
        </p:xfrm>
        <a:graphic>
          <a:graphicData uri="http://schemas.openxmlformats.org/presentationml/2006/ole">
            <mc:AlternateContent xmlns:mc="http://schemas.openxmlformats.org/markup-compatibility/2006">
              <mc:Choice xmlns:v="urn:schemas-microsoft-com:vml" Requires="v">
                <p:oleObj spid="_x0000_s315195" name="Equation" r:id="rId24" imgW="850680" imgH="279360" progId="Equation.DSMT4">
                  <p:embed/>
                </p:oleObj>
              </mc:Choice>
              <mc:Fallback>
                <p:oleObj name="Equation" r:id="rId24" imgW="850680" imgH="279360" progId="Equation.DSMT4">
                  <p:embed/>
                  <p:pic>
                    <p:nvPicPr>
                      <p:cNvPr id="603158" name="Object 12"/>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4475163" y="2667000"/>
                        <a:ext cx="1925637" cy="544513"/>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603159" name="Object 13"/>
          <p:cNvGraphicFramePr>
            <a:graphicFrameLocks noChangeAspect="1"/>
          </p:cNvGraphicFramePr>
          <p:nvPr>
            <p:extLst>
              <p:ext uri="{D42A27DB-BD31-4B8C-83A1-F6EECF244321}">
                <p14:modId xmlns:p14="http://schemas.microsoft.com/office/powerpoint/2010/main" val="3388626074"/>
              </p:ext>
            </p:extLst>
          </p:nvPr>
        </p:nvGraphicFramePr>
        <p:xfrm>
          <a:off x="6372225" y="2755900"/>
          <a:ext cx="2009775" cy="320675"/>
        </p:xfrm>
        <a:graphic>
          <a:graphicData uri="http://schemas.openxmlformats.org/presentationml/2006/ole">
            <mc:AlternateContent xmlns:mc="http://schemas.openxmlformats.org/markup-compatibility/2006">
              <mc:Choice xmlns:v="urn:schemas-microsoft-com:vml" Requires="v">
                <p:oleObj spid="_x0000_s315196" name="Equation" r:id="rId26" imgW="889000" imgH="165100" progId="Equation.DSMT4">
                  <p:embed/>
                </p:oleObj>
              </mc:Choice>
              <mc:Fallback>
                <p:oleObj name="Equation" r:id="rId26" imgW="889000" imgH="165100" progId="Equation.DSMT4">
                  <p:embed/>
                  <p:pic>
                    <p:nvPicPr>
                      <p:cNvPr id="603159" name="Object 13"/>
                      <p:cNvPicPr>
                        <a:picLocks noChangeAspect="1" noChangeArrowheads="1"/>
                      </p:cNvPicPr>
                      <p:nvPr/>
                    </p:nvPicPr>
                    <p:blipFill>
                      <a:blip r:embed="rId27"/>
                      <a:srcRect/>
                      <a:stretch>
                        <a:fillRect/>
                      </a:stretch>
                    </p:blipFill>
                    <p:spPr bwMode="auto">
                      <a:xfrm>
                        <a:off x="6372225" y="2755900"/>
                        <a:ext cx="2009775" cy="320675"/>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603160" name="Object 14"/>
          <p:cNvGraphicFramePr>
            <a:graphicFrameLocks noChangeAspect="1"/>
          </p:cNvGraphicFramePr>
          <p:nvPr/>
        </p:nvGraphicFramePr>
        <p:xfrm>
          <a:off x="3406775" y="2743200"/>
          <a:ext cx="1089025" cy="347663"/>
        </p:xfrm>
        <a:graphic>
          <a:graphicData uri="http://schemas.openxmlformats.org/presentationml/2006/ole">
            <mc:AlternateContent xmlns:mc="http://schemas.openxmlformats.org/markup-compatibility/2006">
              <mc:Choice xmlns:v="urn:schemas-microsoft-com:vml" Requires="v">
                <p:oleObj spid="_x0000_s315197" name="Equation" r:id="rId28" imgW="482400" imgH="177480" progId="Equation.DSMT4">
                  <p:embed/>
                </p:oleObj>
              </mc:Choice>
              <mc:Fallback>
                <p:oleObj name="Equation" r:id="rId28" imgW="482400" imgH="177480" progId="Equation.DSMT4">
                  <p:embed/>
                  <p:pic>
                    <p:nvPicPr>
                      <p:cNvPr id="603160" name="Object 14"/>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3406775" y="2743200"/>
                        <a:ext cx="1089025" cy="347663"/>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603161" name="Object 15"/>
          <p:cNvGraphicFramePr>
            <a:graphicFrameLocks noChangeAspect="1"/>
          </p:cNvGraphicFramePr>
          <p:nvPr/>
        </p:nvGraphicFramePr>
        <p:xfrm>
          <a:off x="849313" y="4845050"/>
          <a:ext cx="827087" cy="412750"/>
        </p:xfrm>
        <a:graphic>
          <a:graphicData uri="http://schemas.openxmlformats.org/presentationml/2006/ole">
            <mc:AlternateContent xmlns:mc="http://schemas.openxmlformats.org/markup-compatibility/2006">
              <mc:Choice xmlns:v="urn:schemas-microsoft-com:vml" Requires="v">
                <p:oleObj spid="_x0000_s315198" name="Equation" r:id="rId30" imgW="457200" imgH="228600" progId="Equation.DSMT4">
                  <p:embed/>
                </p:oleObj>
              </mc:Choice>
              <mc:Fallback>
                <p:oleObj name="Equation" r:id="rId30" imgW="457200" imgH="228600" progId="Equation.DSMT4">
                  <p:embed/>
                  <p:pic>
                    <p:nvPicPr>
                      <p:cNvPr id="603161" name="Object 15"/>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849313" y="4845050"/>
                        <a:ext cx="827087" cy="41275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603162" name="Object 16"/>
          <p:cNvGraphicFramePr>
            <a:graphicFrameLocks noChangeAspect="1"/>
          </p:cNvGraphicFramePr>
          <p:nvPr/>
        </p:nvGraphicFramePr>
        <p:xfrm>
          <a:off x="1662113" y="4800600"/>
          <a:ext cx="2757487" cy="458788"/>
        </p:xfrm>
        <a:graphic>
          <a:graphicData uri="http://schemas.openxmlformats.org/presentationml/2006/ole">
            <mc:AlternateContent xmlns:mc="http://schemas.openxmlformats.org/markup-compatibility/2006">
              <mc:Choice xmlns:v="urn:schemas-microsoft-com:vml" Requires="v">
                <p:oleObj spid="_x0000_s315199" name="Equation" r:id="rId32" imgW="1523880" imgH="253800" progId="Equation.DSMT4">
                  <p:embed/>
                </p:oleObj>
              </mc:Choice>
              <mc:Fallback>
                <p:oleObj name="Equation" r:id="rId32" imgW="1523880" imgH="253800" progId="Equation.DSMT4">
                  <p:embed/>
                  <p:pic>
                    <p:nvPicPr>
                      <p:cNvPr id="603162" name="Object 16"/>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1662113" y="4800600"/>
                        <a:ext cx="2757487" cy="458788"/>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603163" name="Object 17"/>
          <p:cNvGraphicFramePr>
            <a:graphicFrameLocks noChangeAspect="1"/>
          </p:cNvGraphicFramePr>
          <p:nvPr/>
        </p:nvGraphicFramePr>
        <p:xfrm>
          <a:off x="5159375" y="4821238"/>
          <a:ext cx="860425" cy="436562"/>
        </p:xfrm>
        <a:graphic>
          <a:graphicData uri="http://schemas.openxmlformats.org/presentationml/2006/ole">
            <mc:AlternateContent xmlns:mc="http://schemas.openxmlformats.org/markup-compatibility/2006">
              <mc:Choice xmlns:v="urn:schemas-microsoft-com:vml" Requires="v">
                <p:oleObj spid="_x0000_s315200" name="Equation" r:id="rId34" imgW="495000" imgH="241200" progId="Equation.DSMT4">
                  <p:embed/>
                </p:oleObj>
              </mc:Choice>
              <mc:Fallback>
                <p:oleObj name="Equation" r:id="rId34" imgW="495000" imgH="241200" progId="Equation.DSMT4">
                  <p:embed/>
                  <p:pic>
                    <p:nvPicPr>
                      <p:cNvPr id="603163" name="Object 17"/>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5159375" y="4821238"/>
                        <a:ext cx="860425" cy="436562"/>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603164" name="Object 18"/>
          <p:cNvGraphicFramePr>
            <a:graphicFrameLocks noChangeAspect="1"/>
          </p:cNvGraphicFramePr>
          <p:nvPr/>
        </p:nvGraphicFramePr>
        <p:xfrm>
          <a:off x="6019800" y="4800600"/>
          <a:ext cx="2932113" cy="458788"/>
        </p:xfrm>
        <a:graphic>
          <a:graphicData uri="http://schemas.openxmlformats.org/presentationml/2006/ole">
            <mc:AlternateContent xmlns:mc="http://schemas.openxmlformats.org/markup-compatibility/2006">
              <mc:Choice xmlns:v="urn:schemas-microsoft-com:vml" Requires="v">
                <p:oleObj spid="_x0000_s315201" name="Equation" r:id="rId36" imgW="1688760" imgH="253800" progId="Equation.DSMT4">
                  <p:embed/>
                </p:oleObj>
              </mc:Choice>
              <mc:Fallback>
                <p:oleObj name="Equation" r:id="rId36" imgW="1688760" imgH="253800" progId="Equation.DSMT4">
                  <p:embed/>
                  <p:pic>
                    <p:nvPicPr>
                      <p:cNvPr id="603164" name="Object 18"/>
                      <p:cNvPicPr>
                        <a:picLocks noChangeAspect="1" noChangeArrowheads="1"/>
                      </p:cNvPicPr>
                      <p:nvPr/>
                    </p:nvPicPr>
                    <p:blipFill>
                      <a:blip r:embed="rId37">
                        <a:extLst>
                          <a:ext uri="{28A0092B-C50C-407E-A947-70E740481C1C}">
                            <a14:useLocalDpi xmlns:a14="http://schemas.microsoft.com/office/drawing/2010/main" val="0"/>
                          </a:ext>
                        </a:extLst>
                      </a:blip>
                      <a:srcRect/>
                      <a:stretch>
                        <a:fillRect/>
                      </a:stretch>
                    </p:blipFill>
                    <p:spPr bwMode="auto">
                      <a:xfrm>
                        <a:off x="6019800" y="4800600"/>
                        <a:ext cx="2932113" cy="458788"/>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603165" name="Object 19"/>
          <p:cNvGraphicFramePr>
            <a:graphicFrameLocks noChangeAspect="1"/>
          </p:cNvGraphicFramePr>
          <p:nvPr/>
        </p:nvGraphicFramePr>
        <p:xfrm>
          <a:off x="2163763" y="5410200"/>
          <a:ext cx="1036637" cy="387350"/>
        </p:xfrm>
        <a:graphic>
          <a:graphicData uri="http://schemas.openxmlformats.org/presentationml/2006/ole">
            <mc:AlternateContent xmlns:mc="http://schemas.openxmlformats.org/markup-compatibility/2006">
              <mc:Choice xmlns:v="urn:schemas-microsoft-com:vml" Requires="v">
                <p:oleObj spid="_x0000_s315202" name="Equation" r:id="rId38" imgW="482400" imgH="177480" progId="Equation.DSMT4">
                  <p:embed/>
                </p:oleObj>
              </mc:Choice>
              <mc:Fallback>
                <p:oleObj name="Equation" r:id="rId38" imgW="482400" imgH="177480" progId="Equation.DSMT4">
                  <p:embed/>
                  <p:pic>
                    <p:nvPicPr>
                      <p:cNvPr id="603165" name="Object 19"/>
                      <p:cNvPicPr>
                        <a:picLocks noChangeAspect="1" noChangeArrowheads="1"/>
                      </p:cNvPicPr>
                      <p:nvPr/>
                    </p:nvPicPr>
                    <p:blipFill>
                      <a:blip r:embed="rId39">
                        <a:extLst>
                          <a:ext uri="{28A0092B-C50C-407E-A947-70E740481C1C}">
                            <a14:useLocalDpi xmlns:a14="http://schemas.microsoft.com/office/drawing/2010/main" val="0"/>
                          </a:ext>
                        </a:extLst>
                      </a:blip>
                      <a:srcRect/>
                      <a:stretch>
                        <a:fillRect/>
                      </a:stretch>
                    </p:blipFill>
                    <p:spPr bwMode="auto">
                      <a:xfrm>
                        <a:off x="2163763" y="5410200"/>
                        <a:ext cx="1036637" cy="38735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603166" name="Object 20"/>
          <p:cNvGraphicFramePr>
            <a:graphicFrameLocks noChangeAspect="1"/>
          </p:cNvGraphicFramePr>
          <p:nvPr/>
        </p:nvGraphicFramePr>
        <p:xfrm>
          <a:off x="3125788" y="5334000"/>
          <a:ext cx="1827212" cy="608013"/>
        </p:xfrm>
        <a:graphic>
          <a:graphicData uri="http://schemas.openxmlformats.org/presentationml/2006/ole">
            <mc:AlternateContent xmlns:mc="http://schemas.openxmlformats.org/markup-compatibility/2006">
              <mc:Choice xmlns:v="urn:schemas-microsoft-com:vml" Requires="v">
                <p:oleObj spid="_x0000_s315203" name="Equation" r:id="rId40" imgW="850680" imgH="279360" progId="Equation.DSMT4">
                  <p:embed/>
                </p:oleObj>
              </mc:Choice>
              <mc:Fallback>
                <p:oleObj name="Equation" r:id="rId40" imgW="850680" imgH="279360" progId="Equation.DSMT4">
                  <p:embed/>
                  <p:pic>
                    <p:nvPicPr>
                      <p:cNvPr id="603166" name="Object 20"/>
                      <p:cNvPicPr>
                        <a:picLocks noChangeAspect="1" noChangeArrowheads="1"/>
                      </p:cNvPicPr>
                      <p:nvPr/>
                    </p:nvPicPr>
                    <p:blipFill>
                      <a:blip r:embed="rId41">
                        <a:extLst>
                          <a:ext uri="{28A0092B-C50C-407E-A947-70E740481C1C}">
                            <a14:useLocalDpi xmlns:a14="http://schemas.microsoft.com/office/drawing/2010/main" val="0"/>
                          </a:ext>
                        </a:extLst>
                      </a:blip>
                      <a:srcRect/>
                      <a:stretch>
                        <a:fillRect/>
                      </a:stretch>
                    </p:blipFill>
                    <p:spPr bwMode="auto">
                      <a:xfrm>
                        <a:off x="3125788" y="5334000"/>
                        <a:ext cx="1827212" cy="608013"/>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603167" name="Object 21"/>
          <p:cNvGraphicFramePr>
            <a:graphicFrameLocks noChangeAspect="1"/>
          </p:cNvGraphicFramePr>
          <p:nvPr>
            <p:extLst>
              <p:ext uri="{D42A27DB-BD31-4B8C-83A1-F6EECF244321}">
                <p14:modId xmlns:p14="http://schemas.microsoft.com/office/powerpoint/2010/main" val="3358900638"/>
              </p:ext>
            </p:extLst>
          </p:nvPr>
        </p:nvGraphicFramePr>
        <p:xfrm>
          <a:off x="4960938" y="5424488"/>
          <a:ext cx="1744662" cy="358775"/>
        </p:xfrm>
        <a:graphic>
          <a:graphicData uri="http://schemas.openxmlformats.org/presentationml/2006/ole">
            <mc:AlternateContent xmlns:mc="http://schemas.openxmlformats.org/markup-compatibility/2006">
              <mc:Choice xmlns:v="urn:schemas-microsoft-com:vml" Requires="v">
                <p:oleObj spid="_x0000_s315204" name="Equation" r:id="rId42" imgW="812800" imgH="165100" progId="Equation.DSMT4">
                  <p:embed/>
                </p:oleObj>
              </mc:Choice>
              <mc:Fallback>
                <p:oleObj name="Equation" r:id="rId42" imgW="812800" imgH="165100" progId="Equation.DSMT4">
                  <p:embed/>
                  <p:pic>
                    <p:nvPicPr>
                      <p:cNvPr id="603167" name="Object 21"/>
                      <p:cNvPicPr>
                        <a:picLocks noChangeAspect="1" noChangeArrowheads="1"/>
                      </p:cNvPicPr>
                      <p:nvPr/>
                    </p:nvPicPr>
                    <p:blipFill>
                      <a:blip r:embed="rId43"/>
                      <a:srcRect/>
                      <a:stretch>
                        <a:fillRect/>
                      </a:stretch>
                    </p:blipFill>
                    <p:spPr bwMode="auto">
                      <a:xfrm>
                        <a:off x="4960938" y="5424488"/>
                        <a:ext cx="1744662" cy="358775"/>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Tree>
    <p:extLst>
      <p:ext uri="{BB962C8B-B14F-4D97-AF65-F5344CB8AC3E}">
        <p14:creationId xmlns:p14="http://schemas.microsoft.com/office/powerpoint/2010/main" val="31067206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603139"/>
                                        </p:tgtEl>
                                        <p:attrNameLst>
                                          <p:attrName>style.visibility</p:attrName>
                                        </p:attrNameLst>
                                      </p:cBhvr>
                                      <p:to>
                                        <p:strVal val="visible"/>
                                      </p:to>
                                    </p:set>
                                    <p:animEffect transition="in" filter="wipe(left)">
                                      <p:cBhvr>
                                        <p:cTn id="7" dur="500"/>
                                        <p:tgtEl>
                                          <p:spTgt spid="60313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iterate type="wd">
                                    <p:tmPct val="10000"/>
                                  </p:iterate>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603146"/>
                                        </p:tgtEl>
                                        <p:attrNameLst>
                                          <p:attrName>style.visibility</p:attrName>
                                        </p:attrNameLst>
                                      </p:cBhvr>
                                      <p:to>
                                        <p:strVal val="visible"/>
                                      </p:to>
                                    </p:set>
                                    <p:animEffect transition="in" filter="wipe(left)">
                                      <p:cBhvr>
                                        <p:cTn id="17" dur="500"/>
                                        <p:tgtEl>
                                          <p:spTgt spid="60314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603140"/>
                                        </p:tgtEl>
                                        <p:attrNameLst>
                                          <p:attrName>style.visibility</p:attrName>
                                        </p:attrNameLst>
                                      </p:cBhvr>
                                      <p:to>
                                        <p:strVal val="visible"/>
                                      </p:to>
                                    </p:set>
                                    <p:animEffect transition="in" filter="wipe(left)">
                                      <p:cBhvr>
                                        <p:cTn id="22" dur="500"/>
                                        <p:tgtEl>
                                          <p:spTgt spid="60314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iterate type="wd">
                                    <p:tmPct val="10000"/>
                                  </p:iterate>
                                  <p:childTnLst>
                                    <p:set>
                                      <p:cBhvr>
                                        <p:cTn id="26" dur="1" fill="hold">
                                          <p:stCondLst>
                                            <p:cond delay="0"/>
                                          </p:stCondLst>
                                        </p:cTn>
                                        <p:tgtEl>
                                          <p:spTgt spid="603154"/>
                                        </p:tgtEl>
                                        <p:attrNameLst>
                                          <p:attrName>style.visibility</p:attrName>
                                        </p:attrNameLst>
                                      </p:cBhvr>
                                      <p:to>
                                        <p:strVal val="visible"/>
                                      </p:to>
                                    </p:set>
                                    <p:animEffect transition="in" filter="wipe(left)">
                                      <p:cBhvr>
                                        <p:cTn id="27" dur="500"/>
                                        <p:tgtEl>
                                          <p:spTgt spid="60315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iterate type="wd">
                                    <p:tmPct val="10000"/>
                                  </p:iterate>
                                  <p:childTnLst>
                                    <p:set>
                                      <p:cBhvr>
                                        <p:cTn id="31" dur="1" fill="hold">
                                          <p:stCondLst>
                                            <p:cond delay="0"/>
                                          </p:stCondLst>
                                        </p:cTn>
                                        <p:tgtEl>
                                          <p:spTgt spid="603155"/>
                                        </p:tgtEl>
                                        <p:attrNameLst>
                                          <p:attrName>style.visibility</p:attrName>
                                        </p:attrNameLst>
                                      </p:cBhvr>
                                      <p:to>
                                        <p:strVal val="visible"/>
                                      </p:to>
                                    </p:set>
                                    <p:animEffect transition="in" filter="wipe(left)">
                                      <p:cBhvr>
                                        <p:cTn id="32" dur="500"/>
                                        <p:tgtEl>
                                          <p:spTgt spid="60315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603149"/>
                                        </p:tgtEl>
                                        <p:attrNameLst>
                                          <p:attrName>style.visibility</p:attrName>
                                        </p:attrNameLst>
                                      </p:cBhvr>
                                      <p:to>
                                        <p:strVal val="visible"/>
                                      </p:to>
                                    </p:set>
                                    <p:animEffect transition="in" filter="wipe(left)">
                                      <p:cBhvr>
                                        <p:cTn id="37" dur="500"/>
                                        <p:tgtEl>
                                          <p:spTgt spid="603149"/>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603156"/>
                                        </p:tgtEl>
                                        <p:attrNameLst>
                                          <p:attrName>style.visibility</p:attrName>
                                        </p:attrNameLst>
                                      </p:cBhvr>
                                      <p:to>
                                        <p:strVal val="visible"/>
                                      </p:to>
                                    </p:set>
                                    <p:animEffect transition="in" filter="wipe(left)">
                                      <p:cBhvr>
                                        <p:cTn id="42" dur="500"/>
                                        <p:tgtEl>
                                          <p:spTgt spid="603156"/>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nodeType="clickEffect">
                                  <p:stCondLst>
                                    <p:cond delay="0"/>
                                  </p:stCondLst>
                                  <p:iterate type="wd">
                                    <p:tmPct val="10000"/>
                                  </p:iterate>
                                  <p:childTnLst>
                                    <p:set>
                                      <p:cBhvr>
                                        <p:cTn id="46" dur="1" fill="hold">
                                          <p:stCondLst>
                                            <p:cond delay="0"/>
                                          </p:stCondLst>
                                        </p:cTn>
                                        <p:tgtEl>
                                          <p:spTgt spid="603157"/>
                                        </p:tgtEl>
                                        <p:attrNameLst>
                                          <p:attrName>style.visibility</p:attrName>
                                        </p:attrNameLst>
                                      </p:cBhvr>
                                      <p:to>
                                        <p:strVal val="visible"/>
                                      </p:to>
                                    </p:set>
                                    <p:animEffect transition="in" filter="wipe(left)">
                                      <p:cBhvr>
                                        <p:cTn id="47" dur="500"/>
                                        <p:tgtEl>
                                          <p:spTgt spid="603157"/>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nodeType="clickEffect">
                                  <p:stCondLst>
                                    <p:cond delay="0"/>
                                  </p:stCondLst>
                                  <p:iterate type="wd">
                                    <p:tmPct val="10000"/>
                                  </p:iterate>
                                  <p:childTnLst>
                                    <p:set>
                                      <p:cBhvr>
                                        <p:cTn id="51" dur="1" fill="hold">
                                          <p:stCondLst>
                                            <p:cond delay="0"/>
                                          </p:stCondLst>
                                        </p:cTn>
                                        <p:tgtEl>
                                          <p:spTgt spid="603150"/>
                                        </p:tgtEl>
                                        <p:attrNameLst>
                                          <p:attrName>style.visibility</p:attrName>
                                        </p:attrNameLst>
                                      </p:cBhvr>
                                      <p:to>
                                        <p:strVal val="visible"/>
                                      </p:to>
                                    </p:set>
                                    <p:animEffect transition="in" filter="wipe(left)">
                                      <p:cBhvr>
                                        <p:cTn id="52" dur="500"/>
                                        <p:tgtEl>
                                          <p:spTgt spid="603150"/>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nodeType="clickEffect">
                                  <p:stCondLst>
                                    <p:cond delay="0"/>
                                  </p:stCondLst>
                                  <p:iterate type="wd">
                                    <p:tmPct val="10000"/>
                                  </p:iterate>
                                  <p:childTnLst>
                                    <p:set>
                                      <p:cBhvr>
                                        <p:cTn id="56" dur="1" fill="hold">
                                          <p:stCondLst>
                                            <p:cond delay="0"/>
                                          </p:stCondLst>
                                        </p:cTn>
                                        <p:tgtEl>
                                          <p:spTgt spid="603160"/>
                                        </p:tgtEl>
                                        <p:attrNameLst>
                                          <p:attrName>style.visibility</p:attrName>
                                        </p:attrNameLst>
                                      </p:cBhvr>
                                      <p:to>
                                        <p:strVal val="visible"/>
                                      </p:to>
                                    </p:set>
                                    <p:animEffect transition="in" filter="wipe(left)">
                                      <p:cBhvr>
                                        <p:cTn id="57" dur="500"/>
                                        <p:tgtEl>
                                          <p:spTgt spid="603160"/>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nodeType="clickEffect">
                                  <p:stCondLst>
                                    <p:cond delay="0"/>
                                  </p:stCondLst>
                                  <p:iterate type="wd">
                                    <p:tmPct val="10000"/>
                                  </p:iterate>
                                  <p:childTnLst>
                                    <p:set>
                                      <p:cBhvr>
                                        <p:cTn id="61" dur="1" fill="hold">
                                          <p:stCondLst>
                                            <p:cond delay="0"/>
                                          </p:stCondLst>
                                        </p:cTn>
                                        <p:tgtEl>
                                          <p:spTgt spid="603158"/>
                                        </p:tgtEl>
                                        <p:attrNameLst>
                                          <p:attrName>style.visibility</p:attrName>
                                        </p:attrNameLst>
                                      </p:cBhvr>
                                      <p:to>
                                        <p:strVal val="visible"/>
                                      </p:to>
                                    </p:set>
                                    <p:animEffect transition="in" filter="wipe(left)">
                                      <p:cBhvr>
                                        <p:cTn id="62" dur="500"/>
                                        <p:tgtEl>
                                          <p:spTgt spid="603158"/>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nodeType="clickEffect">
                                  <p:stCondLst>
                                    <p:cond delay="0"/>
                                  </p:stCondLst>
                                  <p:iterate type="wd">
                                    <p:tmPct val="10000"/>
                                  </p:iterate>
                                  <p:childTnLst>
                                    <p:set>
                                      <p:cBhvr>
                                        <p:cTn id="66" dur="1" fill="hold">
                                          <p:stCondLst>
                                            <p:cond delay="0"/>
                                          </p:stCondLst>
                                        </p:cTn>
                                        <p:tgtEl>
                                          <p:spTgt spid="603159"/>
                                        </p:tgtEl>
                                        <p:attrNameLst>
                                          <p:attrName>style.visibility</p:attrName>
                                        </p:attrNameLst>
                                      </p:cBhvr>
                                      <p:to>
                                        <p:strVal val="visible"/>
                                      </p:to>
                                    </p:set>
                                    <p:animEffect transition="in" filter="wipe(left)">
                                      <p:cBhvr>
                                        <p:cTn id="67" dur="500"/>
                                        <p:tgtEl>
                                          <p:spTgt spid="603159"/>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8" fill="hold" grpId="0" nodeType="clickEffect">
                                  <p:stCondLst>
                                    <p:cond delay="0"/>
                                  </p:stCondLst>
                                  <p:iterate type="wd">
                                    <p:tmPct val="10000"/>
                                  </p:iterate>
                                  <p:childTnLst>
                                    <p:set>
                                      <p:cBhvr>
                                        <p:cTn id="71" dur="1" fill="hold">
                                          <p:stCondLst>
                                            <p:cond delay="0"/>
                                          </p:stCondLst>
                                        </p:cTn>
                                        <p:tgtEl>
                                          <p:spTgt spid="603141"/>
                                        </p:tgtEl>
                                        <p:attrNameLst>
                                          <p:attrName>style.visibility</p:attrName>
                                        </p:attrNameLst>
                                      </p:cBhvr>
                                      <p:to>
                                        <p:strVal val="visible"/>
                                      </p:to>
                                    </p:set>
                                    <p:animEffect transition="in" filter="wipe(left)">
                                      <p:cBhvr>
                                        <p:cTn id="72" dur="500"/>
                                        <p:tgtEl>
                                          <p:spTgt spid="603141"/>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8" fill="hold" grpId="0" nodeType="clickEffect">
                                  <p:stCondLst>
                                    <p:cond delay="0"/>
                                  </p:stCondLst>
                                  <p:iterate type="wd">
                                    <p:tmPct val="10000"/>
                                  </p:iterate>
                                  <p:childTnLst>
                                    <p:set>
                                      <p:cBhvr>
                                        <p:cTn id="76" dur="1" fill="hold">
                                          <p:stCondLst>
                                            <p:cond delay="0"/>
                                          </p:stCondLst>
                                        </p:cTn>
                                        <p:tgtEl>
                                          <p:spTgt spid="603147"/>
                                        </p:tgtEl>
                                        <p:attrNameLst>
                                          <p:attrName>style.visibility</p:attrName>
                                        </p:attrNameLst>
                                      </p:cBhvr>
                                      <p:to>
                                        <p:strVal val="visible"/>
                                      </p:to>
                                    </p:set>
                                    <p:animEffect transition="in" filter="wipe(left)">
                                      <p:cBhvr>
                                        <p:cTn id="77" dur="500"/>
                                        <p:tgtEl>
                                          <p:spTgt spid="603147"/>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8" fill="hold" grpId="0" nodeType="clickEffect">
                                  <p:stCondLst>
                                    <p:cond delay="0"/>
                                  </p:stCondLst>
                                  <p:iterate type="wd">
                                    <p:tmPct val="10000"/>
                                  </p:iterate>
                                  <p:childTnLst>
                                    <p:set>
                                      <p:cBhvr>
                                        <p:cTn id="81" dur="1" fill="hold">
                                          <p:stCondLst>
                                            <p:cond delay="0"/>
                                          </p:stCondLst>
                                        </p:cTn>
                                        <p:tgtEl>
                                          <p:spTgt spid="603148"/>
                                        </p:tgtEl>
                                        <p:attrNameLst>
                                          <p:attrName>style.visibility</p:attrName>
                                        </p:attrNameLst>
                                      </p:cBhvr>
                                      <p:to>
                                        <p:strVal val="visible"/>
                                      </p:to>
                                    </p:set>
                                    <p:animEffect transition="in" filter="wipe(left)">
                                      <p:cBhvr>
                                        <p:cTn id="82" dur="500"/>
                                        <p:tgtEl>
                                          <p:spTgt spid="603148"/>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22" presetClass="entr" presetSubtype="8" fill="hold" grpId="0" nodeType="clickEffect">
                                  <p:stCondLst>
                                    <p:cond delay="0"/>
                                  </p:stCondLst>
                                  <p:iterate type="wd">
                                    <p:tmPct val="10000"/>
                                  </p:iterate>
                                  <p:childTnLst>
                                    <p:set>
                                      <p:cBhvr>
                                        <p:cTn id="86" dur="1" fill="hold">
                                          <p:stCondLst>
                                            <p:cond delay="0"/>
                                          </p:stCondLst>
                                        </p:cTn>
                                        <p:tgtEl>
                                          <p:spTgt spid="603142"/>
                                        </p:tgtEl>
                                        <p:attrNameLst>
                                          <p:attrName>style.visibility</p:attrName>
                                        </p:attrNameLst>
                                      </p:cBhvr>
                                      <p:to>
                                        <p:strVal val="visible"/>
                                      </p:to>
                                    </p:set>
                                    <p:animEffect transition="in" filter="wipe(left)">
                                      <p:cBhvr>
                                        <p:cTn id="87" dur="500"/>
                                        <p:tgtEl>
                                          <p:spTgt spid="603142"/>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22" presetClass="entr" presetSubtype="8" fill="hold" nodeType="clickEffect">
                                  <p:stCondLst>
                                    <p:cond delay="0"/>
                                  </p:stCondLst>
                                  <p:iterate type="wd">
                                    <p:tmPct val="10000"/>
                                  </p:iterate>
                                  <p:childTnLst>
                                    <p:set>
                                      <p:cBhvr>
                                        <p:cTn id="91" dur="1" fill="hold">
                                          <p:stCondLst>
                                            <p:cond delay="0"/>
                                          </p:stCondLst>
                                        </p:cTn>
                                        <p:tgtEl>
                                          <p:spTgt spid="603151"/>
                                        </p:tgtEl>
                                        <p:attrNameLst>
                                          <p:attrName>style.visibility</p:attrName>
                                        </p:attrNameLst>
                                      </p:cBhvr>
                                      <p:to>
                                        <p:strVal val="visible"/>
                                      </p:to>
                                    </p:set>
                                    <p:animEffect transition="in" filter="wipe(left)">
                                      <p:cBhvr>
                                        <p:cTn id="92" dur="500"/>
                                        <p:tgtEl>
                                          <p:spTgt spid="603151"/>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22" presetClass="entr" presetSubtype="8" fill="hold" nodeType="clickEffect">
                                  <p:stCondLst>
                                    <p:cond delay="0"/>
                                  </p:stCondLst>
                                  <p:iterate type="wd">
                                    <p:tmPct val="10000"/>
                                  </p:iterate>
                                  <p:childTnLst>
                                    <p:set>
                                      <p:cBhvr>
                                        <p:cTn id="96" dur="1" fill="hold">
                                          <p:stCondLst>
                                            <p:cond delay="0"/>
                                          </p:stCondLst>
                                        </p:cTn>
                                        <p:tgtEl>
                                          <p:spTgt spid="603161"/>
                                        </p:tgtEl>
                                        <p:attrNameLst>
                                          <p:attrName>style.visibility</p:attrName>
                                        </p:attrNameLst>
                                      </p:cBhvr>
                                      <p:to>
                                        <p:strVal val="visible"/>
                                      </p:to>
                                    </p:set>
                                    <p:animEffect transition="in" filter="wipe(left)">
                                      <p:cBhvr>
                                        <p:cTn id="97" dur="500"/>
                                        <p:tgtEl>
                                          <p:spTgt spid="603161"/>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22" presetClass="entr" presetSubtype="8" fill="hold" nodeType="clickEffect">
                                  <p:stCondLst>
                                    <p:cond delay="0"/>
                                  </p:stCondLst>
                                  <p:iterate type="wd">
                                    <p:tmPct val="10000"/>
                                  </p:iterate>
                                  <p:childTnLst>
                                    <p:set>
                                      <p:cBhvr>
                                        <p:cTn id="101" dur="1" fill="hold">
                                          <p:stCondLst>
                                            <p:cond delay="0"/>
                                          </p:stCondLst>
                                        </p:cTn>
                                        <p:tgtEl>
                                          <p:spTgt spid="603162"/>
                                        </p:tgtEl>
                                        <p:attrNameLst>
                                          <p:attrName>style.visibility</p:attrName>
                                        </p:attrNameLst>
                                      </p:cBhvr>
                                      <p:to>
                                        <p:strVal val="visible"/>
                                      </p:to>
                                    </p:set>
                                    <p:animEffect transition="in" filter="wipe(left)">
                                      <p:cBhvr>
                                        <p:cTn id="102" dur="500"/>
                                        <p:tgtEl>
                                          <p:spTgt spid="603162"/>
                                        </p:tgtEl>
                                      </p:cBhvr>
                                    </p:animEffec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22" presetClass="entr" presetSubtype="8" fill="hold" nodeType="clickEffect">
                                  <p:stCondLst>
                                    <p:cond delay="0"/>
                                  </p:stCondLst>
                                  <p:iterate type="wd">
                                    <p:tmPct val="10000"/>
                                  </p:iterate>
                                  <p:childTnLst>
                                    <p:set>
                                      <p:cBhvr>
                                        <p:cTn id="106" dur="1" fill="hold">
                                          <p:stCondLst>
                                            <p:cond delay="0"/>
                                          </p:stCondLst>
                                        </p:cTn>
                                        <p:tgtEl>
                                          <p:spTgt spid="603152"/>
                                        </p:tgtEl>
                                        <p:attrNameLst>
                                          <p:attrName>style.visibility</p:attrName>
                                        </p:attrNameLst>
                                      </p:cBhvr>
                                      <p:to>
                                        <p:strVal val="visible"/>
                                      </p:to>
                                    </p:set>
                                    <p:animEffect transition="in" filter="wipe(left)">
                                      <p:cBhvr>
                                        <p:cTn id="107" dur="500"/>
                                        <p:tgtEl>
                                          <p:spTgt spid="603152"/>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22" presetClass="entr" presetSubtype="8" fill="hold" nodeType="clickEffect">
                                  <p:stCondLst>
                                    <p:cond delay="0"/>
                                  </p:stCondLst>
                                  <p:iterate type="wd">
                                    <p:tmPct val="10000"/>
                                  </p:iterate>
                                  <p:childTnLst>
                                    <p:set>
                                      <p:cBhvr>
                                        <p:cTn id="111" dur="1" fill="hold">
                                          <p:stCondLst>
                                            <p:cond delay="0"/>
                                          </p:stCondLst>
                                        </p:cTn>
                                        <p:tgtEl>
                                          <p:spTgt spid="603163"/>
                                        </p:tgtEl>
                                        <p:attrNameLst>
                                          <p:attrName>style.visibility</p:attrName>
                                        </p:attrNameLst>
                                      </p:cBhvr>
                                      <p:to>
                                        <p:strVal val="visible"/>
                                      </p:to>
                                    </p:set>
                                    <p:animEffect transition="in" filter="wipe(left)">
                                      <p:cBhvr>
                                        <p:cTn id="112" dur="500"/>
                                        <p:tgtEl>
                                          <p:spTgt spid="603163"/>
                                        </p:tgtEl>
                                      </p:cBhvr>
                                    </p:animEffect>
                                  </p:childTnLst>
                                </p:cTn>
                              </p:par>
                            </p:childTnLst>
                          </p:cTn>
                        </p:par>
                      </p:childTnLst>
                    </p:cTn>
                  </p:par>
                  <p:par>
                    <p:cTn id="113" fill="hold" nodeType="clickPar">
                      <p:stCondLst>
                        <p:cond delay="indefinite"/>
                      </p:stCondLst>
                      <p:childTnLst>
                        <p:par>
                          <p:cTn id="114" fill="hold" nodeType="withGroup">
                            <p:stCondLst>
                              <p:cond delay="0"/>
                            </p:stCondLst>
                            <p:childTnLst>
                              <p:par>
                                <p:cTn id="115" presetID="22" presetClass="entr" presetSubtype="8" fill="hold" nodeType="clickEffect">
                                  <p:stCondLst>
                                    <p:cond delay="0"/>
                                  </p:stCondLst>
                                  <p:iterate type="wd">
                                    <p:tmPct val="10000"/>
                                  </p:iterate>
                                  <p:childTnLst>
                                    <p:set>
                                      <p:cBhvr>
                                        <p:cTn id="116" dur="1" fill="hold">
                                          <p:stCondLst>
                                            <p:cond delay="0"/>
                                          </p:stCondLst>
                                        </p:cTn>
                                        <p:tgtEl>
                                          <p:spTgt spid="603164"/>
                                        </p:tgtEl>
                                        <p:attrNameLst>
                                          <p:attrName>style.visibility</p:attrName>
                                        </p:attrNameLst>
                                      </p:cBhvr>
                                      <p:to>
                                        <p:strVal val="visible"/>
                                      </p:to>
                                    </p:set>
                                    <p:animEffect transition="in" filter="wipe(left)">
                                      <p:cBhvr>
                                        <p:cTn id="117" dur="500"/>
                                        <p:tgtEl>
                                          <p:spTgt spid="603164"/>
                                        </p:tgtEl>
                                      </p:cBhvr>
                                    </p:animEffect>
                                  </p:childTnLst>
                                </p:cTn>
                              </p:par>
                            </p:childTnLst>
                          </p:cTn>
                        </p:par>
                      </p:childTnLst>
                    </p:cTn>
                  </p:par>
                  <p:par>
                    <p:cTn id="118" fill="hold" nodeType="clickPar">
                      <p:stCondLst>
                        <p:cond delay="indefinite"/>
                      </p:stCondLst>
                      <p:childTnLst>
                        <p:par>
                          <p:cTn id="119" fill="hold" nodeType="withGroup">
                            <p:stCondLst>
                              <p:cond delay="0"/>
                            </p:stCondLst>
                            <p:childTnLst>
                              <p:par>
                                <p:cTn id="120" presetID="22" presetClass="entr" presetSubtype="8" fill="hold" nodeType="clickEffect">
                                  <p:stCondLst>
                                    <p:cond delay="0"/>
                                  </p:stCondLst>
                                  <p:iterate type="wd">
                                    <p:tmPct val="10000"/>
                                  </p:iterate>
                                  <p:childTnLst>
                                    <p:set>
                                      <p:cBhvr>
                                        <p:cTn id="121" dur="1" fill="hold">
                                          <p:stCondLst>
                                            <p:cond delay="0"/>
                                          </p:stCondLst>
                                        </p:cTn>
                                        <p:tgtEl>
                                          <p:spTgt spid="603153"/>
                                        </p:tgtEl>
                                        <p:attrNameLst>
                                          <p:attrName>style.visibility</p:attrName>
                                        </p:attrNameLst>
                                      </p:cBhvr>
                                      <p:to>
                                        <p:strVal val="visible"/>
                                      </p:to>
                                    </p:set>
                                    <p:animEffect transition="in" filter="wipe(left)">
                                      <p:cBhvr>
                                        <p:cTn id="122" dur="500"/>
                                        <p:tgtEl>
                                          <p:spTgt spid="603153"/>
                                        </p:tgtEl>
                                      </p:cBhvr>
                                    </p:animEffect>
                                  </p:childTnLst>
                                </p:cTn>
                              </p:par>
                            </p:childTnLst>
                          </p:cTn>
                        </p:par>
                      </p:childTnLst>
                    </p:cTn>
                  </p:par>
                  <p:par>
                    <p:cTn id="123" fill="hold" nodeType="clickPar">
                      <p:stCondLst>
                        <p:cond delay="indefinite"/>
                      </p:stCondLst>
                      <p:childTnLst>
                        <p:par>
                          <p:cTn id="124" fill="hold" nodeType="withGroup">
                            <p:stCondLst>
                              <p:cond delay="0"/>
                            </p:stCondLst>
                            <p:childTnLst>
                              <p:par>
                                <p:cTn id="125" presetID="22" presetClass="entr" presetSubtype="8" fill="hold" nodeType="clickEffect">
                                  <p:stCondLst>
                                    <p:cond delay="0"/>
                                  </p:stCondLst>
                                  <p:iterate type="wd">
                                    <p:tmPct val="10000"/>
                                  </p:iterate>
                                  <p:childTnLst>
                                    <p:set>
                                      <p:cBhvr>
                                        <p:cTn id="126" dur="1" fill="hold">
                                          <p:stCondLst>
                                            <p:cond delay="0"/>
                                          </p:stCondLst>
                                        </p:cTn>
                                        <p:tgtEl>
                                          <p:spTgt spid="603165"/>
                                        </p:tgtEl>
                                        <p:attrNameLst>
                                          <p:attrName>style.visibility</p:attrName>
                                        </p:attrNameLst>
                                      </p:cBhvr>
                                      <p:to>
                                        <p:strVal val="visible"/>
                                      </p:to>
                                    </p:set>
                                    <p:animEffect transition="in" filter="wipe(left)">
                                      <p:cBhvr>
                                        <p:cTn id="127" dur="500"/>
                                        <p:tgtEl>
                                          <p:spTgt spid="603165"/>
                                        </p:tgtEl>
                                      </p:cBhvr>
                                    </p:animEffect>
                                  </p:childTnLst>
                                </p:cTn>
                              </p:par>
                            </p:childTnLst>
                          </p:cTn>
                        </p:par>
                      </p:childTnLst>
                    </p:cTn>
                  </p:par>
                  <p:par>
                    <p:cTn id="128" fill="hold" nodeType="clickPar">
                      <p:stCondLst>
                        <p:cond delay="indefinite"/>
                      </p:stCondLst>
                      <p:childTnLst>
                        <p:par>
                          <p:cTn id="129" fill="hold" nodeType="withGroup">
                            <p:stCondLst>
                              <p:cond delay="0"/>
                            </p:stCondLst>
                            <p:childTnLst>
                              <p:par>
                                <p:cTn id="130" presetID="22" presetClass="entr" presetSubtype="8" fill="hold" nodeType="clickEffect">
                                  <p:stCondLst>
                                    <p:cond delay="0"/>
                                  </p:stCondLst>
                                  <p:iterate type="wd">
                                    <p:tmPct val="10000"/>
                                  </p:iterate>
                                  <p:childTnLst>
                                    <p:set>
                                      <p:cBhvr>
                                        <p:cTn id="131" dur="1" fill="hold">
                                          <p:stCondLst>
                                            <p:cond delay="0"/>
                                          </p:stCondLst>
                                        </p:cTn>
                                        <p:tgtEl>
                                          <p:spTgt spid="603166"/>
                                        </p:tgtEl>
                                        <p:attrNameLst>
                                          <p:attrName>style.visibility</p:attrName>
                                        </p:attrNameLst>
                                      </p:cBhvr>
                                      <p:to>
                                        <p:strVal val="visible"/>
                                      </p:to>
                                    </p:set>
                                    <p:animEffect transition="in" filter="wipe(left)">
                                      <p:cBhvr>
                                        <p:cTn id="132" dur="500"/>
                                        <p:tgtEl>
                                          <p:spTgt spid="603166"/>
                                        </p:tgtEl>
                                      </p:cBhvr>
                                    </p:animEffect>
                                  </p:childTnLst>
                                </p:cTn>
                              </p:par>
                            </p:childTnLst>
                          </p:cTn>
                        </p:par>
                      </p:childTnLst>
                    </p:cTn>
                  </p:par>
                  <p:par>
                    <p:cTn id="133" fill="hold" nodeType="clickPar">
                      <p:stCondLst>
                        <p:cond delay="indefinite"/>
                      </p:stCondLst>
                      <p:childTnLst>
                        <p:par>
                          <p:cTn id="134" fill="hold" nodeType="withGroup">
                            <p:stCondLst>
                              <p:cond delay="0"/>
                            </p:stCondLst>
                            <p:childTnLst>
                              <p:par>
                                <p:cTn id="135" presetID="22" presetClass="entr" presetSubtype="8" fill="hold" nodeType="clickEffect">
                                  <p:stCondLst>
                                    <p:cond delay="0"/>
                                  </p:stCondLst>
                                  <p:iterate type="wd">
                                    <p:tmPct val="10000"/>
                                  </p:iterate>
                                  <p:childTnLst>
                                    <p:set>
                                      <p:cBhvr>
                                        <p:cTn id="136" dur="1" fill="hold">
                                          <p:stCondLst>
                                            <p:cond delay="0"/>
                                          </p:stCondLst>
                                        </p:cTn>
                                        <p:tgtEl>
                                          <p:spTgt spid="603167"/>
                                        </p:tgtEl>
                                        <p:attrNameLst>
                                          <p:attrName>style.visibility</p:attrName>
                                        </p:attrNameLst>
                                      </p:cBhvr>
                                      <p:to>
                                        <p:strVal val="visible"/>
                                      </p:to>
                                    </p:set>
                                    <p:animEffect transition="in" filter="wipe(left)">
                                      <p:cBhvr>
                                        <p:cTn id="137" dur="500"/>
                                        <p:tgtEl>
                                          <p:spTgt spid="6031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3139" grpId="0" animBg="1" autoUpdateAnimBg="0"/>
      <p:bldP spid="603141" grpId="0" animBg="1" autoUpdateAnimBg="0"/>
      <p:bldP spid="603142" grpId="0"/>
      <p:bldP spid="603146" grpId="0"/>
      <p:bldP spid="603147" grpId="0" animBg="1" autoUpdateAnimBg="0"/>
      <p:bldP spid="603148" grpId="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33"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a:solidFill>
                  <a:srgbClr val="FF0066"/>
                </a:solidFill>
                <a:latin typeface="Arial Narrow" charset="0"/>
              </a:rPr>
              <a:t>Wednesday, March 31, 2021</a:t>
            </a:r>
          </a:p>
        </p:txBody>
      </p:sp>
      <p:sp>
        <p:nvSpPr>
          <p:cNvPr id="26634" name="Rectangle 5"/>
          <p:cNvSpPr>
            <a:spLocks noGrp="1" noChangeArrowheads="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nl-NL" sz="1400">
                <a:solidFill>
                  <a:srgbClr val="003300"/>
                </a:solidFill>
                <a:latin typeface="Arial Narrow" charset="0"/>
              </a:rPr>
              <a:t>PHYS 1443-003, Spring 2021                    Dr. Jaehoon Yu</a:t>
            </a:r>
            <a:endParaRPr lang="en-US" sz="1400">
              <a:solidFill>
                <a:srgbClr val="003300"/>
              </a:solidFill>
              <a:latin typeface="Arial Narrow" charset="0"/>
            </a:endParaRPr>
          </a:p>
        </p:txBody>
      </p:sp>
      <p:sp>
        <p:nvSpPr>
          <p:cNvPr id="26635" name="Rectangle 6"/>
          <p:cNvSpPr>
            <a:spLocks noGrp="1" noChangeArrowheads="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63FF8324-9265-4444-98B9-1277C3BF7E7B}" type="slidenum">
              <a:rPr lang="en-US" sz="1400">
                <a:solidFill>
                  <a:srgbClr val="A50021"/>
                </a:solidFill>
                <a:latin typeface="Arial Narrow" charset="0"/>
              </a:rPr>
              <a:pPr eaLnBrk="1" hangingPunct="1"/>
              <a:t>4</a:t>
            </a:fld>
            <a:endParaRPr lang="en-US" sz="1400">
              <a:solidFill>
                <a:srgbClr val="A50021"/>
              </a:solidFill>
              <a:latin typeface="Arial Narrow" charset="0"/>
            </a:endParaRPr>
          </a:p>
        </p:txBody>
      </p:sp>
      <p:pic>
        <p:nvPicPr>
          <p:cNvPr id="26636" name="Picture 2" descr="FG08_00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3581400"/>
            <a:ext cx="3657600" cy="3276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6637" name="Rectangle 3"/>
          <p:cNvSpPr>
            <a:spLocks noGrp="1" noChangeArrowheads="1"/>
          </p:cNvSpPr>
          <p:nvPr>
            <p:ph type="title"/>
          </p:nvPr>
        </p:nvSpPr>
        <p:spPr>
          <a:xfrm>
            <a:off x="685800" y="152400"/>
            <a:ext cx="7772400" cy="533400"/>
          </a:xfrm>
        </p:spPr>
        <p:txBody>
          <a:bodyPr/>
          <a:lstStyle/>
          <a:p>
            <a:r>
              <a:rPr lang="en-US" dirty="0">
                <a:latin typeface="Arial Narrow" charset="0"/>
                <a:ea typeface="ＭＳ Ｐゴシック" charset="0"/>
                <a:cs typeface="ＭＳ Ｐゴシック" charset="0"/>
              </a:rPr>
              <a:t>Elastic Potential Energy</a:t>
            </a:r>
          </a:p>
        </p:txBody>
      </p:sp>
      <p:sp>
        <p:nvSpPr>
          <p:cNvPr id="113668" name="Text Box 4"/>
          <p:cNvSpPr txBox="1">
            <a:spLocks noChangeArrowheads="1"/>
          </p:cNvSpPr>
          <p:nvPr/>
        </p:nvSpPr>
        <p:spPr bwMode="auto">
          <a:xfrm>
            <a:off x="304800" y="1905000"/>
            <a:ext cx="5486400" cy="850900"/>
          </a:xfrm>
          <a:prstGeom prst="rect">
            <a:avLst/>
          </a:prstGeom>
          <a:solidFill>
            <a:srgbClr val="FFFFCC"/>
          </a:solidFill>
          <a:ln w="28575">
            <a:solidFill>
              <a:srgbClr val="0033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dirty="0">
                <a:solidFill>
                  <a:srgbClr val="FF0000"/>
                </a:solidFill>
                <a:latin typeface="Monotype Corsiva" charset="0"/>
              </a:rPr>
              <a:t>The force spring exerts on an object when it is distorted from its equilibrium by a </a:t>
            </a:r>
            <a:r>
              <a:rPr lang="en-US" b="1" dirty="0">
                <a:solidFill>
                  <a:schemeClr val="accent2"/>
                </a:solidFill>
                <a:latin typeface="Monotype Corsiva" charset="0"/>
              </a:rPr>
              <a:t>distance x </a:t>
            </a:r>
            <a:r>
              <a:rPr lang="en-US" dirty="0">
                <a:solidFill>
                  <a:srgbClr val="FF0000"/>
                </a:solidFill>
                <a:latin typeface="Monotype Corsiva" charset="0"/>
              </a:rPr>
              <a:t>is</a:t>
            </a:r>
          </a:p>
        </p:txBody>
      </p:sp>
      <p:sp>
        <p:nvSpPr>
          <p:cNvPr id="113669" name="Text Box 5"/>
          <p:cNvSpPr txBox="1">
            <a:spLocks noChangeArrowheads="1"/>
          </p:cNvSpPr>
          <p:nvPr/>
        </p:nvSpPr>
        <p:spPr bwMode="auto">
          <a:xfrm>
            <a:off x="685800" y="838200"/>
            <a:ext cx="7772400" cy="914400"/>
          </a:xfrm>
          <a:prstGeom prst="rect">
            <a:avLst/>
          </a:prstGeom>
          <a:solidFill>
            <a:srgbClr val="FFFFCC"/>
          </a:solidFill>
          <a:ln w="28575">
            <a:solidFill>
              <a:srgbClr val="0033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600">
                <a:solidFill>
                  <a:schemeClr val="accent2"/>
                </a:solidFill>
                <a:latin typeface="Monotype Corsiva" charset="0"/>
              </a:rPr>
              <a:t>Potential energy given to an object by a spring or an object with elasticity in the system that consists of an object and the spring.</a:t>
            </a:r>
          </a:p>
        </p:txBody>
      </p:sp>
      <p:graphicFrame>
        <p:nvGraphicFramePr>
          <p:cNvPr id="113670" name="Object 2"/>
          <p:cNvGraphicFramePr>
            <a:graphicFrameLocks noChangeAspect="1"/>
          </p:cNvGraphicFramePr>
          <p:nvPr/>
        </p:nvGraphicFramePr>
        <p:xfrm>
          <a:off x="6096000" y="2057400"/>
          <a:ext cx="954088" cy="590550"/>
        </p:xfrm>
        <a:graphic>
          <a:graphicData uri="http://schemas.openxmlformats.org/presentationml/2006/ole">
            <mc:AlternateContent xmlns:mc="http://schemas.openxmlformats.org/markup-compatibility/2006">
              <mc:Choice xmlns:v="urn:schemas-microsoft-com:vml" Requires="v">
                <p:oleObj spid="_x0000_s288389" name="Equation" r:id="rId4" imgW="304560" imgH="228600" progId="Equation.DSMT4">
                  <p:embed/>
                </p:oleObj>
              </mc:Choice>
              <mc:Fallback>
                <p:oleObj name="Equation" r:id="rId4" imgW="304560" imgH="228600" progId="Equation.DSMT4">
                  <p:embed/>
                  <p:pic>
                    <p:nvPicPr>
                      <p:cNvPr id="11367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0" y="2057400"/>
                        <a:ext cx="954088" cy="59055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3671" name="Text Box 7"/>
          <p:cNvSpPr txBox="1">
            <a:spLocks noChangeArrowheads="1"/>
          </p:cNvSpPr>
          <p:nvPr/>
        </p:nvSpPr>
        <p:spPr bwMode="auto">
          <a:xfrm>
            <a:off x="381000" y="4419600"/>
            <a:ext cx="2819400" cy="850900"/>
          </a:xfrm>
          <a:prstGeom prst="rect">
            <a:avLst/>
          </a:prstGeom>
          <a:solidFill>
            <a:srgbClr val="CCFFFF"/>
          </a:solidFill>
          <a:ln w="28575">
            <a:solidFill>
              <a:schemeClr val="accent2"/>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a:solidFill>
                  <a:srgbClr val="FF0000"/>
                </a:solidFill>
                <a:latin typeface="Monotype Corsiva" charset="0"/>
              </a:rPr>
              <a:t>What do you see from the above equations?</a:t>
            </a:r>
            <a:endParaRPr lang="en-US">
              <a:solidFill>
                <a:srgbClr val="FF0000"/>
              </a:solidFill>
              <a:latin typeface="Arial Narrow" charset="0"/>
            </a:endParaRPr>
          </a:p>
        </p:txBody>
      </p:sp>
      <p:sp>
        <p:nvSpPr>
          <p:cNvPr id="113672" name="Text Box 8"/>
          <p:cNvSpPr txBox="1">
            <a:spLocks noChangeArrowheads="1"/>
          </p:cNvSpPr>
          <p:nvPr/>
        </p:nvSpPr>
        <p:spPr bwMode="auto">
          <a:xfrm>
            <a:off x="304800" y="2882900"/>
            <a:ext cx="3124200" cy="850900"/>
          </a:xfrm>
          <a:prstGeom prst="rect">
            <a:avLst/>
          </a:prstGeom>
          <a:solidFill>
            <a:srgbClr val="FFFFCC"/>
          </a:solidFill>
          <a:ln w="28575">
            <a:solidFill>
              <a:srgbClr val="0033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a:solidFill>
                  <a:srgbClr val="FF0000"/>
                </a:solidFill>
                <a:latin typeface="Monotype Corsiva" charset="0"/>
              </a:rPr>
              <a:t>The work performed on the object by the spring is</a:t>
            </a:r>
          </a:p>
        </p:txBody>
      </p:sp>
      <p:sp>
        <p:nvSpPr>
          <p:cNvPr id="113673" name="Text Box 9"/>
          <p:cNvSpPr txBox="1">
            <a:spLocks noChangeArrowheads="1"/>
          </p:cNvSpPr>
          <p:nvPr/>
        </p:nvSpPr>
        <p:spPr bwMode="auto">
          <a:xfrm>
            <a:off x="3352800" y="4343400"/>
            <a:ext cx="3657600" cy="1006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rgbClr val="FF0000"/>
                </a:solidFill>
                <a:latin typeface="Monotype Corsiva" charset="0"/>
              </a:rPr>
              <a:t>The work done on the object by the spring depends only on the initial and final position of the distorted spring.</a:t>
            </a:r>
          </a:p>
        </p:txBody>
      </p:sp>
      <p:sp>
        <p:nvSpPr>
          <p:cNvPr id="113674" name="Text Box 10"/>
          <p:cNvSpPr txBox="1">
            <a:spLocks noChangeArrowheads="1"/>
          </p:cNvSpPr>
          <p:nvPr/>
        </p:nvSpPr>
        <p:spPr bwMode="auto">
          <a:xfrm>
            <a:off x="381000" y="5334000"/>
            <a:ext cx="3276600" cy="425450"/>
          </a:xfrm>
          <a:prstGeom prst="rect">
            <a:avLst/>
          </a:prstGeom>
          <a:solidFill>
            <a:srgbClr val="CCFFFF"/>
          </a:solidFill>
          <a:ln w="28575">
            <a:solidFill>
              <a:schemeClr val="accent2"/>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rgbClr val="FF0000"/>
                </a:solidFill>
                <a:latin typeface="Monotype Corsiva" charset="0"/>
              </a:rPr>
              <a:t>Where else did you see this trend?</a:t>
            </a:r>
            <a:endParaRPr lang="en-US" sz="2000">
              <a:solidFill>
                <a:srgbClr val="FF0000"/>
              </a:solidFill>
              <a:latin typeface="Arial Narrow" charset="0"/>
            </a:endParaRPr>
          </a:p>
        </p:txBody>
      </p:sp>
      <p:sp>
        <p:nvSpPr>
          <p:cNvPr id="113675" name="Text Box 11"/>
          <p:cNvSpPr txBox="1">
            <a:spLocks noChangeArrowheads="1"/>
          </p:cNvSpPr>
          <p:nvPr/>
        </p:nvSpPr>
        <p:spPr bwMode="auto">
          <a:xfrm>
            <a:off x="304800" y="3810000"/>
            <a:ext cx="4419600" cy="485775"/>
          </a:xfrm>
          <a:prstGeom prst="rect">
            <a:avLst/>
          </a:prstGeom>
          <a:solidFill>
            <a:srgbClr val="FFFFCC"/>
          </a:solidFill>
          <a:ln w="28575">
            <a:solidFill>
              <a:srgbClr val="0033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a:solidFill>
                  <a:srgbClr val="FF0000"/>
                </a:solidFill>
                <a:latin typeface="Monotype Corsiva" charset="0"/>
              </a:rPr>
              <a:t>The potential energy of this system is</a:t>
            </a:r>
          </a:p>
        </p:txBody>
      </p:sp>
      <p:graphicFrame>
        <p:nvGraphicFramePr>
          <p:cNvPr id="113676" name="Object 3"/>
          <p:cNvGraphicFramePr>
            <a:graphicFrameLocks noChangeAspect="1"/>
          </p:cNvGraphicFramePr>
          <p:nvPr/>
        </p:nvGraphicFramePr>
        <p:xfrm>
          <a:off x="5029200" y="3551238"/>
          <a:ext cx="1447800" cy="868362"/>
        </p:xfrm>
        <a:graphic>
          <a:graphicData uri="http://schemas.openxmlformats.org/presentationml/2006/ole">
            <mc:AlternateContent xmlns:mc="http://schemas.openxmlformats.org/markup-compatibility/2006">
              <mc:Choice xmlns:v="urn:schemas-microsoft-com:vml" Requires="v">
                <p:oleObj spid="_x0000_s288390" name="Equation" r:id="rId6" imgW="672840" imgH="393480" progId="Equation.3">
                  <p:embed/>
                </p:oleObj>
              </mc:Choice>
              <mc:Fallback>
                <p:oleObj name="Equation" r:id="rId6" imgW="672840" imgH="393480" progId="Equation.3">
                  <p:embed/>
                  <p:pic>
                    <p:nvPicPr>
                      <p:cNvPr id="113676"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029200" y="3551238"/>
                        <a:ext cx="1447800" cy="868362"/>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3677" name="Text Box 13"/>
          <p:cNvSpPr txBox="1">
            <a:spLocks noChangeArrowheads="1"/>
          </p:cNvSpPr>
          <p:nvPr/>
        </p:nvSpPr>
        <p:spPr bwMode="auto">
          <a:xfrm>
            <a:off x="3810000" y="5318125"/>
            <a:ext cx="3810000"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rgbClr val="FF0000"/>
                </a:solidFill>
                <a:latin typeface="Monotype Corsiva" charset="0"/>
              </a:rPr>
              <a:t>The gravitational potential energy, U</a:t>
            </a:r>
            <a:r>
              <a:rPr lang="en-US" sz="2000" baseline="-25000">
                <a:solidFill>
                  <a:srgbClr val="FF0000"/>
                </a:solidFill>
                <a:latin typeface="Monotype Corsiva" charset="0"/>
              </a:rPr>
              <a:t>g</a:t>
            </a:r>
            <a:endParaRPr lang="en-US" sz="2000">
              <a:solidFill>
                <a:srgbClr val="FF0000"/>
              </a:solidFill>
              <a:latin typeface="Monotype Corsiva" charset="0"/>
            </a:endParaRPr>
          </a:p>
        </p:txBody>
      </p:sp>
      <p:graphicFrame>
        <p:nvGraphicFramePr>
          <p:cNvPr id="113678" name="Object 4"/>
          <p:cNvGraphicFramePr>
            <a:graphicFrameLocks noChangeAspect="1"/>
          </p:cNvGraphicFramePr>
          <p:nvPr/>
        </p:nvGraphicFramePr>
        <p:xfrm>
          <a:off x="3511550" y="2965450"/>
          <a:ext cx="1658938" cy="533400"/>
        </p:xfrm>
        <a:graphic>
          <a:graphicData uri="http://schemas.openxmlformats.org/presentationml/2006/ole">
            <mc:AlternateContent xmlns:mc="http://schemas.openxmlformats.org/markup-compatibility/2006">
              <mc:Choice xmlns:v="urn:schemas-microsoft-com:vml" Requires="v">
                <p:oleObj spid="_x0000_s288391" name="Equation" r:id="rId8" imgW="1066800" imgH="355600" progId="Equation.DSMT4">
                  <p:embed/>
                </p:oleObj>
              </mc:Choice>
              <mc:Fallback>
                <p:oleObj name="Equation" r:id="rId8" imgW="1066800" imgH="355600" progId="Equation.DSMT4">
                  <p:embed/>
                  <p:pic>
                    <p:nvPicPr>
                      <p:cNvPr id="113678"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511550" y="2965450"/>
                        <a:ext cx="1658938" cy="53340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3679" name="Object 5"/>
          <p:cNvGraphicFramePr>
            <a:graphicFrameLocks noChangeAspect="1"/>
          </p:cNvGraphicFramePr>
          <p:nvPr/>
        </p:nvGraphicFramePr>
        <p:xfrm>
          <a:off x="5251450" y="2851150"/>
          <a:ext cx="1058863" cy="762000"/>
        </p:xfrm>
        <a:graphic>
          <a:graphicData uri="http://schemas.openxmlformats.org/presentationml/2006/ole">
            <mc:AlternateContent xmlns:mc="http://schemas.openxmlformats.org/markup-compatibility/2006">
              <mc:Choice xmlns:v="urn:schemas-microsoft-com:vml" Requires="v">
                <p:oleObj spid="_x0000_s288392" name="Equation" r:id="rId10" imgW="838080" imgH="507960" progId="Equation.3">
                  <p:embed/>
                </p:oleObj>
              </mc:Choice>
              <mc:Fallback>
                <p:oleObj name="Equation" r:id="rId10" imgW="838080" imgH="507960" progId="Equation.3">
                  <p:embed/>
                  <p:pic>
                    <p:nvPicPr>
                      <p:cNvPr id="113679" name="Object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251450" y="2851150"/>
                        <a:ext cx="1058863" cy="76200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3680" name="Object 6"/>
          <p:cNvGraphicFramePr>
            <a:graphicFrameLocks noChangeAspect="1"/>
          </p:cNvGraphicFramePr>
          <p:nvPr/>
        </p:nvGraphicFramePr>
        <p:xfrm>
          <a:off x="6324600" y="2936875"/>
          <a:ext cx="1331913" cy="590550"/>
        </p:xfrm>
        <a:graphic>
          <a:graphicData uri="http://schemas.openxmlformats.org/presentationml/2006/ole">
            <mc:AlternateContent xmlns:mc="http://schemas.openxmlformats.org/markup-compatibility/2006">
              <mc:Choice xmlns:v="urn:schemas-microsoft-com:vml" Requires="v">
                <p:oleObj spid="_x0000_s288393" name="Equation" r:id="rId12" imgW="1054080" imgH="393480" progId="Equation.3">
                  <p:embed/>
                </p:oleObj>
              </mc:Choice>
              <mc:Fallback>
                <p:oleObj name="Equation" r:id="rId12" imgW="1054080" imgH="393480" progId="Equation.3">
                  <p:embed/>
                  <p:pic>
                    <p:nvPicPr>
                      <p:cNvPr id="113680" name="Object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324600" y="2936875"/>
                        <a:ext cx="1331913" cy="59055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3681" name="Object 7"/>
          <p:cNvGraphicFramePr>
            <a:graphicFrameLocks noChangeAspect="1"/>
          </p:cNvGraphicFramePr>
          <p:nvPr/>
        </p:nvGraphicFramePr>
        <p:xfrm>
          <a:off x="7696200" y="2936875"/>
          <a:ext cx="1203325" cy="590550"/>
        </p:xfrm>
        <a:graphic>
          <a:graphicData uri="http://schemas.openxmlformats.org/presentationml/2006/ole">
            <mc:AlternateContent xmlns:mc="http://schemas.openxmlformats.org/markup-compatibility/2006">
              <mc:Choice xmlns:v="urn:schemas-microsoft-com:vml" Requires="v">
                <p:oleObj spid="_x0000_s288394" name="Equation" r:id="rId14" imgW="952200" imgH="393480" progId="Equation.3">
                  <p:embed/>
                </p:oleObj>
              </mc:Choice>
              <mc:Fallback>
                <p:oleObj name="Equation" r:id="rId14" imgW="952200" imgH="393480" progId="Equation.3">
                  <p:embed/>
                  <p:pic>
                    <p:nvPicPr>
                      <p:cNvPr id="113681" name="Object 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696200" y="2936875"/>
                        <a:ext cx="1203325" cy="59055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3682" name="Text Box 18"/>
          <p:cNvSpPr txBox="1">
            <a:spLocks noChangeArrowheads="1"/>
          </p:cNvSpPr>
          <p:nvPr/>
        </p:nvSpPr>
        <p:spPr bwMode="auto">
          <a:xfrm>
            <a:off x="381000" y="5822950"/>
            <a:ext cx="4648200" cy="425450"/>
          </a:xfrm>
          <a:prstGeom prst="rect">
            <a:avLst/>
          </a:prstGeom>
          <a:solidFill>
            <a:srgbClr val="CCFFFF"/>
          </a:solidFill>
          <a:ln w="28575">
            <a:solidFill>
              <a:schemeClr val="accent2"/>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rgbClr val="FF0000"/>
                </a:solidFill>
                <a:latin typeface="Monotype Corsiva" charset="0"/>
              </a:rPr>
              <a:t>So what does this tell you about the elastic force?</a:t>
            </a:r>
            <a:endParaRPr lang="en-US" sz="2000">
              <a:solidFill>
                <a:srgbClr val="FF0000"/>
              </a:solidFill>
              <a:latin typeface="Arial Narrow" charset="0"/>
            </a:endParaRPr>
          </a:p>
        </p:txBody>
      </p:sp>
      <p:sp>
        <p:nvSpPr>
          <p:cNvPr id="113683" name="Text Box 19"/>
          <p:cNvSpPr txBox="1">
            <a:spLocks noChangeArrowheads="1"/>
          </p:cNvSpPr>
          <p:nvPr/>
        </p:nvSpPr>
        <p:spPr bwMode="auto">
          <a:xfrm>
            <a:off x="5105400" y="5822950"/>
            <a:ext cx="2286000"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rgbClr val="FF0000"/>
                </a:solidFill>
                <a:latin typeface="Monotype Corsiva" charset="0"/>
              </a:rPr>
              <a:t>A conservative force!!!</a:t>
            </a:r>
          </a:p>
        </p:txBody>
      </p:sp>
      <p:sp>
        <p:nvSpPr>
          <p:cNvPr id="113684" name="Text Box 20"/>
          <p:cNvSpPr txBox="1">
            <a:spLocks noChangeArrowheads="1"/>
          </p:cNvSpPr>
          <p:nvPr/>
        </p:nvSpPr>
        <p:spPr bwMode="auto">
          <a:xfrm>
            <a:off x="7848600" y="2133600"/>
            <a:ext cx="1219200" cy="338554"/>
          </a:xfrm>
          <a:prstGeom prst="rect">
            <a:avLst/>
          </a:prstGeom>
          <a:solidFill>
            <a:srgbClr val="FFFFCC"/>
          </a:solidFill>
          <a:ln w="28575">
            <a:solidFill>
              <a:srgbClr val="A50021"/>
            </a:solidFill>
            <a:miter lim="800000"/>
            <a:headEnd/>
            <a:tailEnd/>
          </a:ln>
        </p:spPr>
        <p:txBody>
          <a:bodyPr wrap="squar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600" b="1" dirty="0">
                <a:solidFill>
                  <a:srgbClr val="A50021"/>
                </a:solidFill>
                <a:latin typeface="Arial Narrow" charset="0"/>
              </a:rPr>
              <a:t>Hooke’s Law</a:t>
            </a:r>
          </a:p>
        </p:txBody>
      </p:sp>
      <p:graphicFrame>
        <p:nvGraphicFramePr>
          <p:cNvPr id="113685" name="Object 8"/>
          <p:cNvGraphicFramePr>
            <a:graphicFrameLocks noChangeAspect="1"/>
          </p:cNvGraphicFramePr>
          <p:nvPr/>
        </p:nvGraphicFramePr>
        <p:xfrm>
          <a:off x="6973888" y="2057400"/>
          <a:ext cx="874712" cy="458788"/>
        </p:xfrm>
        <a:graphic>
          <a:graphicData uri="http://schemas.openxmlformats.org/presentationml/2006/ole">
            <mc:AlternateContent xmlns:mc="http://schemas.openxmlformats.org/markup-compatibility/2006">
              <mc:Choice xmlns:v="urn:schemas-microsoft-com:vml" Requires="v">
                <p:oleObj spid="_x0000_s288395" name="Equation" r:id="rId16" imgW="279360" imgH="177480" progId="Equation.DSMT4">
                  <p:embed/>
                </p:oleObj>
              </mc:Choice>
              <mc:Fallback>
                <p:oleObj name="Equation" r:id="rId16" imgW="279360" imgH="177480" progId="Equation.DSMT4">
                  <p:embed/>
                  <p:pic>
                    <p:nvPicPr>
                      <p:cNvPr id="113685" name="Object 8"/>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6973888" y="2057400"/>
                        <a:ext cx="874712" cy="458788"/>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25" name="Rectangle 24"/>
          <p:cNvSpPr>
            <a:spLocks noChangeArrowheads="1"/>
          </p:cNvSpPr>
          <p:nvPr/>
        </p:nvSpPr>
        <p:spPr bwMode="auto">
          <a:xfrm>
            <a:off x="7467600" y="4800600"/>
            <a:ext cx="1905000" cy="1143000"/>
          </a:xfrm>
          <a:prstGeom prst="rect">
            <a:avLst/>
          </a:pr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spAutoFit/>
          </a:bodyPr>
          <a:lstStyle/>
          <a:p>
            <a:endParaRPr lang="en-US"/>
          </a:p>
        </p:txBody>
      </p:sp>
      <p:sp>
        <p:nvSpPr>
          <p:cNvPr id="26" name="Rectangle 25"/>
          <p:cNvSpPr>
            <a:spLocks noChangeArrowheads="1"/>
          </p:cNvSpPr>
          <p:nvPr/>
        </p:nvSpPr>
        <p:spPr bwMode="auto">
          <a:xfrm>
            <a:off x="7239000" y="6096000"/>
            <a:ext cx="2133600" cy="762000"/>
          </a:xfrm>
          <a:prstGeom prst="rect">
            <a:avLst/>
          </a:pr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spAutoFit/>
          </a:bodyPr>
          <a:lstStyle/>
          <a:p>
            <a:endParaRPr lang="en-US"/>
          </a:p>
        </p:txBody>
      </p:sp>
      <p:sp>
        <p:nvSpPr>
          <p:cNvPr id="27" name="Rectangle 26"/>
          <p:cNvSpPr>
            <a:spLocks noChangeArrowheads="1"/>
          </p:cNvSpPr>
          <p:nvPr/>
        </p:nvSpPr>
        <p:spPr bwMode="auto">
          <a:xfrm>
            <a:off x="7391400" y="3581400"/>
            <a:ext cx="2057400" cy="1219200"/>
          </a:xfrm>
          <a:prstGeom prst="rect">
            <a:avLst/>
          </a:pr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spAutoFit/>
          </a:bodyPr>
          <a:lstStyle/>
          <a:p>
            <a:endParaRPr lang="en-US"/>
          </a:p>
        </p:txBody>
      </p:sp>
    </p:spTree>
    <p:extLst>
      <p:ext uri="{BB962C8B-B14F-4D97-AF65-F5344CB8AC3E}">
        <p14:creationId xmlns:p14="http://schemas.microsoft.com/office/powerpoint/2010/main" val="95824006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13669"/>
                                        </p:tgtEl>
                                        <p:attrNameLst>
                                          <p:attrName>style.visibility</p:attrName>
                                        </p:attrNameLst>
                                      </p:cBhvr>
                                      <p:to>
                                        <p:strVal val="visible"/>
                                      </p:to>
                                    </p:set>
                                    <p:animEffect transition="in" filter="wipe(left)">
                                      <p:cBhvr>
                                        <p:cTn id="7" dur="500"/>
                                        <p:tgtEl>
                                          <p:spTgt spid="11366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7" presetClass="exit" presetSubtype="0" fill="hold" grpId="0" nodeType="clickEffect">
                                  <p:stCondLst>
                                    <p:cond delay="0"/>
                                  </p:stCondLst>
                                  <p:childTnLst>
                                    <p:animEffect transition="out" filter="fade">
                                      <p:cBhvr>
                                        <p:cTn id="11" dur="1000"/>
                                        <p:tgtEl>
                                          <p:spTgt spid="27"/>
                                        </p:tgtEl>
                                      </p:cBhvr>
                                    </p:animEffect>
                                    <p:anim calcmode="lin" valueType="num">
                                      <p:cBhvr>
                                        <p:cTn id="12" dur="1000"/>
                                        <p:tgtEl>
                                          <p:spTgt spid="27"/>
                                        </p:tgtEl>
                                        <p:attrNameLst>
                                          <p:attrName>ppt_x</p:attrName>
                                        </p:attrNameLst>
                                      </p:cBhvr>
                                      <p:tavLst>
                                        <p:tav tm="0">
                                          <p:val>
                                            <p:strVal val="ppt_x"/>
                                          </p:val>
                                        </p:tav>
                                        <p:tav tm="100000">
                                          <p:val>
                                            <p:strVal val="ppt_x"/>
                                          </p:val>
                                        </p:tav>
                                      </p:tavLst>
                                    </p:anim>
                                    <p:anim calcmode="lin" valueType="num">
                                      <p:cBhvr>
                                        <p:cTn id="13" dur="1000"/>
                                        <p:tgtEl>
                                          <p:spTgt spid="27"/>
                                        </p:tgtEl>
                                        <p:attrNameLst>
                                          <p:attrName>ppt_y</p:attrName>
                                        </p:attrNameLst>
                                      </p:cBhvr>
                                      <p:tavLst>
                                        <p:tav tm="0">
                                          <p:val>
                                            <p:strVal val="ppt_y"/>
                                          </p:val>
                                        </p:tav>
                                        <p:tav tm="100000">
                                          <p:val>
                                            <p:strVal val="ppt_y-.1"/>
                                          </p:val>
                                        </p:tav>
                                      </p:tavLst>
                                    </p:anim>
                                    <p:set>
                                      <p:cBhvr>
                                        <p:cTn id="14" dur="1" fill="hold">
                                          <p:stCondLst>
                                            <p:cond delay="999"/>
                                          </p:stCondLst>
                                        </p:cTn>
                                        <p:tgtEl>
                                          <p:spTgt spid="27"/>
                                        </p:tgtEl>
                                        <p:attrNameLst>
                                          <p:attrName>style.visibility</p:attrName>
                                        </p:attrNameLst>
                                      </p:cBhvr>
                                      <p:to>
                                        <p:strVal val="hidden"/>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113668"/>
                                        </p:tgtEl>
                                        <p:attrNameLst>
                                          <p:attrName>style.visibility</p:attrName>
                                        </p:attrNameLst>
                                      </p:cBhvr>
                                      <p:to>
                                        <p:strVal val="visible"/>
                                      </p:to>
                                    </p:set>
                                    <p:animEffect transition="in" filter="wipe(left)">
                                      <p:cBhvr>
                                        <p:cTn id="19" dur="500"/>
                                        <p:tgtEl>
                                          <p:spTgt spid="113668"/>
                                        </p:tgtEl>
                                      </p:cBhvr>
                                    </p:animEffect>
                                  </p:childTnLst>
                                </p:cTn>
                              </p:par>
                            </p:childTnLst>
                          </p:cTn>
                        </p:par>
                        <p:par>
                          <p:cTn id="20" fill="hold" nodeType="afterGroup">
                            <p:stCondLst>
                              <p:cond delay="1400"/>
                            </p:stCondLst>
                            <p:childTnLst>
                              <p:par>
                                <p:cTn id="21" presetID="47" presetClass="exit" presetSubtype="0" fill="hold" grpId="0" nodeType="afterEffect">
                                  <p:stCondLst>
                                    <p:cond delay="0"/>
                                  </p:stCondLst>
                                  <p:childTnLst>
                                    <p:animEffect transition="out" filter="fade">
                                      <p:cBhvr>
                                        <p:cTn id="22" dur="1000"/>
                                        <p:tgtEl>
                                          <p:spTgt spid="25"/>
                                        </p:tgtEl>
                                      </p:cBhvr>
                                    </p:animEffect>
                                    <p:anim calcmode="lin" valueType="num">
                                      <p:cBhvr>
                                        <p:cTn id="23" dur="1000"/>
                                        <p:tgtEl>
                                          <p:spTgt spid="25"/>
                                        </p:tgtEl>
                                        <p:attrNameLst>
                                          <p:attrName>ppt_x</p:attrName>
                                        </p:attrNameLst>
                                      </p:cBhvr>
                                      <p:tavLst>
                                        <p:tav tm="0">
                                          <p:val>
                                            <p:strVal val="ppt_x"/>
                                          </p:val>
                                        </p:tav>
                                        <p:tav tm="100000">
                                          <p:val>
                                            <p:strVal val="ppt_x"/>
                                          </p:val>
                                        </p:tav>
                                      </p:tavLst>
                                    </p:anim>
                                    <p:anim calcmode="lin" valueType="num">
                                      <p:cBhvr>
                                        <p:cTn id="24" dur="1000"/>
                                        <p:tgtEl>
                                          <p:spTgt spid="25"/>
                                        </p:tgtEl>
                                        <p:attrNameLst>
                                          <p:attrName>ppt_y</p:attrName>
                                        </p:attrNameLst>
                                      </p:cBhvr>
                                      <p:tavLst>
                                        <p:tav tm="0">
                                          <p:val>
                                            <p:strVal val="ppt_y"/>
                                          </p:val>
                                        </p:tav>
                                        <p:tav tm="100000">
                                          <p:val>
                                            <p:strVal val="ppt_y-.1"/>
                                          </p:val>
                                        </p:tav>
                                      </p:tavLst>
                                    </p:anim>
                                    <p:set>
                                      <p:cBhvr>
                                        <p:cTn id="25" dur="1" fill="hold">
                                          <p:stCondLst>
                                            <p:cond delay="999"/>
                                          </p:stCondLst>
                                        </p:cTn>
                                        <p:tgtEl>
                                          <p:spTgt spid="25"/>
                                        </p:tgtEl>
                                        <p:attrNameLst>
                                          <p:attrName>style.visibility</p:attrName>
                                        </p:attrNameLst>
                                      </p:cBhvr>
                                      <p:to>
                                        <p:strVal val="hidden"/>
                                      </p:to>
                                    </p:se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8" fill="hold" nodeType="clickEffect">
                                  <p:stCondLst>
                                    <p:cond delay="0"/>
                                  </p:stCondLst>
                                  <p:iterate type="wd">
                                    <p:tmPct val="10000"/>
                                  </p:iterate>
                                  <p:childTnLst>
                                    <p:set>
                                      <p:cBhvr>
                                        <p:cTn id="29" dur="1" fill="hold">
                                          <p:stCondLst>
                                            <p:cond delay="0"/>
                                          </p:stCondLst>
                                        </p:cTn>
                                        <p:tgtEl>
                                          <p:spTgt spid="113670"/>
                                        </p:tgtEl>
                                        <p:attrNameLst>
                                          <p:attrName>style.visibility</p:attrName>
                                        </p:attrNameLst>
                                      </p:cBhvr>
                                      <p:to>
                                        <p:strVal val="visible"/>
                                      </p:to>
                                    </p:set>
                                    <p:animEffect transition="in" filter="wipe(left)">
                                      <p:cBhvr>
                                        <p:cTn id="30" dur="500"/>
                                        <p:tgtEl>
                                          <p:spTgt spid="113670"/>
                                        </p:tgtEl>
                                      </p:cBhvr>
                                    </p:animEffect>
                                  </p:childTnLst>
                                </p:cTn>
                              </p:par>
                            </p:childTnLst>
                          </p:cTn>
                        </p:par>
                        <p:par>
                          <p:cTn id="31" fill="hold" nodeType="withGroup">
                            <p:stCondLst>
                              <p:cond delay="500"/>
                            </p:stCondLst>
                            <p:childTnLst>
                              <p:par>
                                <p:cTn id="32" presetID="22" presetClass="entr" presetSubtype="8" fill="hold" nodeType="afterEffect">
                                  <p:stCondLst>
                                    <p:cond delay="0"/>
                                  </p:stCondLst>
                                  <p:iterate type="wd">
                                    <p:tmPct val="10000"/>
                                  </p:iterate>
                                  <p:childTnLst>
                                    <p:set>
                                      <p:cBhvr>
                                        <p:cTn id="33" dur="1" fill="hold">
                                          <p:stCondLst>
                                            <p:cond delay="0"/>
                                          </p:stCondLst>
                                        </p:cTn>
                                        <p:tgtEl>
                                          <p:spTgt spid="113685"/>
                                        </p:tgtEl>
                                        <p:attrNameLst>
                                          <p:attrName>style.visibility</p:attrName>
                                        </p:attrNameLst>
                                      </p:cBhvr>
                                      <p:to>
                                        <p:strVal val="visible"/>
                                      </p:to>
                                    </p:set>
                                    <p:animEffect transition="in" filter="wipe(left)">
                                      <p:cBhvr>
                                        <p:cTn id="34" dur="500"/>
                                        <p:tgtEl>
                                          <p:spTgt spid="113685"/>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53" presetClass="entr" presetSubtype="0" fill="hold" grpId="0" nodeType="clickEffect">
                                  <p:stCondLst>
                                    <p:cond delay="0"/>
                                  </p:stCondLst>
                                  <p:iterate type="wd">
                                    <p:tmPct val="10000"/>
                                  </p:iterate>
                                  <p:childTnLst>
                                    <p:set>
                                      <p:cBhvr>
                                        <p:cTn id="38" dur="1" fill="hold">
                                          <p:stCondLst>
                                            <p:cond delay="0"/>
                                          </p:stCondLst>
                                        </p:cTn>
                                        <p:tgtEl>
                                          <p:spTgt spid="113684"/>
                                        </p:tgtEl>
                                        <p:attrNameLst>
                                          <p:attrName>style.visibility</p:attrName>
                                        </p:attrNameLst>
                                      </p:cBhvr>
                                      <p:to>
                                        <p:strVal val="visible"/>
                                      </p:to>
                                    </p:set>
                                    <p:anim calcmode="lin" valueType="num">
                                      <p:cBhvr>
                                        <p:cTn id="39" dur="500" fill="hold"/>
                                        <p:tgtEl>
                                          <p:spTgt spid="113684"/>
                                        </p:tgtEl>
                                        <p:attrNameLst>
                                          <p:attrName>ppt_w</p:attrName>
                                        </p:attrNameLst>
                                      </p:cBhvr>
                                      <p:tavLst>
                                        <p:tav tm="0">
                                          <p:val>
                                            <p:fltVal val="0"/>
                                          </p:val>
                                        </p:tav>
                                        <p:tav tm="100000">
                                          <p:val>
                                            <p:strVal val="#ppt_w"/>
                                          </p:val>
                                        </p:tav>
                                      </p:tavLst>
                                    </p:anim>
                                    <p:anim calcmode="lin" valueType="num">
                                      <p:cBhvr>
                                        <p:cTn id="40" dur="500" fill="hold"/>
                                        <p:tgtEl>
                                          <p:spTgt spid="113684"/>
                                        </p:tgtEl>
                                        <p:attrNameLst>
                                          <p:attrName>ppt_h</p:attrName>
                                        </p:attrNameLst>
                                      </p:cBhvr>
                                      <p:tavLst>
                                        <p:tav tm="0">
                                          <p:val>
                                            <p:fltVal val="0"/>
                                          </p:val>
                                        </p:tav>
                                        <p:tav tm="100000">
                                          <p:val>
                                            <p:strVal val="#ppt_h"/>
                                          </p:val>
                                        </p:tav>
                                      </p:tavLst>
                                    </p:anim>
                                    <p:animEffect transition="in" filter="fade">
                                      <p:cBhvr>
                                        <p:cTn id="41" dur="500"/>
                                        <p:tgtEl>
                                          <p:spTgt spid="113684"/>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47" presetClass="exit" presetSubtype="0" fill="hold" grpId="0" nodeType="clickEffect">
                                  <p:stCondLst>
                                    <p:cond delay="0"/>
                                  </p:stCondLst>
                                  <p:childTnLst>
                                    <p:animEffect transition="out" filter="fade">
                                      <p:cBhvr>
                                        <p:cTn id="45" dur="1000"/>
                                        <p:tgtEl>
                                          <p:spTgt spid="26"/>
                                        </p:tgtEl>
                                      </p:cBhvr>
                                    </p:animEffect>
                                    <p:anim calcmode="lin" valueType="num">
                                      <p:cBhvr>
                                        <p:cTn id="46" dur="1000"/>
                                        <p:tgtEl>
                                          <p:spTgt spid="26"/>
                                        </p:tgtEl>
                                        <p:attrNameLst>
                                          <p:attrName>ppt_x</p:attrName>
                                        </p:attrNameLst>
                                      </p:cBhvr>
                                      <p:tavLst>
                                        <p:tav tm="0">
                                          <p:val>
                                            <p:strVal val="ppt_x"/>
                                          </p:val>
                                        </p:tav>
                                        <p:tav tm="100000">
                                          <p:val>
                                            <p:strVal val="ppt_x"/>
                                          </p:val>
                                        </p:tav>
                                      </p:tavLst>
                                    </p:anim>
                                    <p:anim calcmode="lin" valueType="num">
                                      <p:cBhvr>
                                        <p:cTn id="47" dur="1000"/>
                                        <p:tgtEl>
                                          <p:spTgt spid="26"/>
                                        </p:tgtEl>
                                        <p:attrNameLst>
                                          <p:attrName>ppt_y</p:attrName>
                                        </p:attrNameLst>
                                      </p:cBhvr>
                                      <p:tavLst>
                                        <p:tav tm="0">
                                          <p:val>
                                            <p:strVal val="ppt_y"/>
                                          </p:val>
                                        </p:tav>
                                        <p:tav tm="100000">
                                          <p:val>
                                            <p:strVal val="ppt_y-.1"/>
                                          </p:val>
                                        </p:tav>
                                      </p:tavLst>
                                    </p:anim>
                                    <p:set>
                                      <p:cBhvr>
                                        <p:cTn id="48" dur="1" fill="hold">
                                          <p:stCondLst>
                                            <p:cond delay="999"/>
                                          </p:stCondLst>
                                        </p:cTn>
                                        <p:tgtEl>
                                          <p:spTgt spid="26"/>
                                        </p:tgtEl>
                                        <p:attrNameLst>
                                          <p:attrName>style.visibility</p:attrName>
                                        </p:attrNameLst>
                                      </p:cBhvr>
                                      <p:to>
                                        <p:strVal val="hidden"/>
                                      </p:to>
                                    </p:se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grpId="0" nodeType="clickEffect">
                                  <p:stCondLst>
                                    <p:cond delay="0"/>
                                  </p:stCondLst>
                                  <p:iterate type="wd">
                                    <p:tmPct val="10000"/>
                                  </p:iterate>
                                  <p:childTnLst>
                                    <p:set>
                                      <p:cBhvr>
                                        <p:cTn id="52" dur="1" fill="hold">
                                          <p:stCondLst>
                                            <p:cond delay="0"/>
                                          </p:stCondLst>
                                        </p:cTn>
                                        <p:tgtEl>
                                          <p:spTgt spid="113672"/>
                                        </p:tgtEl>
                                        <p:attrNameLst>
                                          <p:attrName>style.visibility</p:attrName>
                                        </p:attrNameLst>
                                      </p:cBhvr>
                                      <p:to>
                                        <p:strVal val="visible"/>
                                      </p:to>
                                    </p:set>
                                    <p:animEffect transition="in" filter="wipe(left)">
                                      <p:cBhvr>
                                        <p:cTn id="53" dur="500"/>
                                        <p:tgtEl>
                                          <p:spTgt spid="113672"/>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nodeType="clickEffect">
                                  <p:stCondLst>
                                    <p:cond delay="0"/>
                                  </p:stCondLst>
                                  <p:iterate type="wd">
                                    <p:tmPct val="10000"/>
                                  </p:iterate>
                                  <p:childTnLst>
                                    <p:set>
                                      <p:cBhvr>
                                        <p:cTn id="57" dur="1" fill="hold">
                                          <p:stCondLst>
                                            <p:cond delay="0"/>
                                          </p:stCondLst>
                                        </p:cTn>
                                        <p:tgtEl>
                                          <p:spTgt spid="113678"/>
                                        </p:tgtEl>
                                        <p:attrNameLst>
                                          <p:attrName>style.visibility</p:attrName>
                                        </p:attrNameLst>
                                      </p:cBhvr>
                                      <p:to>
                                        <p:strVal val="visible"/>
                                      </p:to>
                                    </p:set>
                                    <p:animEffect transition="in" filter="wipe(left)">
                                      <p:cBhvr>
                                        <p:cTn id="58" dur="500"/>
                                        <p:tgtEl>
                                          <p:spTgt spid="113678"/>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nodeType="clickEffect">
                                  <p:stCondLst>
                                    <p:cond delay="0"/>
                                  </p:stCondLst>
                                  <p:iterate type="wd">
                                    <p:tmPct val="10000"/>
                                  </p:iterate>
                                  <p:childTnLst>
                                    <p:set>
                                      <p:cBhvr>
                                        <p:cTn id="62" dur="1" fill="hold">
                                          <p:stCondLst>
                                            <p:cond delay="0"/>
                                          </p:stCondLst>
                                        </p:cTn>
                                        <p:tgtEl>
                                          <p:spTgt spid="113679"/>
                                        </p:tgtEl>
                                        <p:attrNameLst>
                                          <p:attrName>style.visibility</p:attrName>
                                        </p:attrNameLst>
                                      </p:cBhvr>
                                      <p:to>
                                        <p:strVal val="visible"/>
                                      </p:to>
                                    </p:set>
                                    <p:animEffect transition="in" filter="wipe(left)">
                                      <p:cBhvr>
                                        <p:cTn id="63" dur="500"/>
                                        <p:tgtEl>
                                          <p:spTgt spid="113679"/>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nodeType="clickEffect">
                                  <p:stCondLst>
                                    <p:cond delay="0"/>
                                  </p:stCondLst>
                                  <p:iterate type="wd">
                                    <p:tmPct val="10000"/>
                                  </p:iterate>
                                  <p:childTnLst>
                                    <p:set>
                                      <p:cBhvr>
                                        <p:cTn id="67" dur="1" fill="hold">
                                          <p:stCondLst>
                                            <p:cond delay="0"/>
                                          </p:stCondLst>
                                        </p:cTn>
                                        <p:tgtEl>
                                          <p:spTgt spid="113680"/>
                                        </p:tgtEl>
                                        <p:attrNameLst>
                                          <p:attrName>style.visibility</p:attrName>
                                        </p:attrNameLst>
                                      </p:cBhvr>
                                      <p:to>
                                        <p:strVal val="visible"/>
                                      </p:to>
                                    </p:set>
                                    <p:animEffect transition="in" filter="wipe(left)">
                                      <p:cBhvr>
                                        <p:cTn id="68" dur="500"/>
                                        <p:tgtEl>
                                          <p:spTgt spid="113680"/>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nodeType="clickEffect">
                                  <p:stCondLst>
                                    <p:cond delay="0"/>
                                  </p:stCondLst>
                                  <p:iterate type="wd">
                                    <p:tmPct val="10000"/>
                                  </p:iterate>
                                  <p:childTnLst>
                                    <p:set>
                                      <p:cBhvr>
                                        <p:cTn id="72" dur="1" fill="hold">
                                          <p:stCondLst>
                                            <p:cond delay="0"/>
                                          </p:stCondLst>
                                        </p:cTn>
                                        <p:tgtEl>
                                          <p:spTgt spid="113681"/>
                                        </p:tgtEl>
                                        <p:attrNameLst>
                                          <p:attrName>style.visibility</p:attrName>
                                        </p:attrNameLst>
                                      </p:cBhvr>
                                      <p:to>
                                        <p:strVal val="visible"/>
                                      </p:to>
                                    </p:set>
                                    <p:animEffect transition="in" filter="wipe(left)">
                                      <p:cBhvr>
                                        <p:cTn id="73" dur="500"/>
                                        <p:tgtEl>
                                          <p:spTgt spid="113681"/>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8" fill="hold" grpId="0" nodeType="clickEffect">
                                  <p:stCondLst>
                                    <p:cond delay="0"/>
                                  </p:stCondLst>
                                  <p:iterate type="wd">
                                    <p:tmPct val="10000"/>
                                  </p:iterate>
                                  <p:childTnLst>
                                    <p:set>
                                      <p:cBhvr>
                                        <p:cTn id="77" dur="1" fill="hold">
                                          <p:stCondLst>
                                            <p:cond delay="0"/>
                                          </p:stCondLst>
                                        </p:cTn>
                                        <p:tgtEl>
                                          <p:spTgt spid="113675"/>
                                        </p:tgtEl>
                                        <p:attrNameLst>
                                          <p:attrName>style.visibility</p:attrName>
                                        </p:attrNameLst>
                                      </p:cBhvr>
                                      <p:to>
                                        <p:strVal val="visible"/>
                                      </p:to>
                                    </p:set>
                                    <p:animEffect transition="in" filter="wipe(left)">
                                      <p:cBhvr>
                                        <p:cTn id="78" dur="500"/>
                                        <p:tgtEl>
                                          <p:spTgt spid="113675"/>
                                        </p:tgtEl>
                                      </p:cBhvr>
                                    </p:animEffect>
                                  </p:childTnLst>
                                </p:cTn>
                              </p:par>
                            </p:childTnLst>
                          </p:cTn>
                        </p:par>
                      </p:childTnLst>
                    </p:cTn>
                  </p:par>
                  <p:par>
                    <p:cTn id="79" fill="hold">
                      <p:stCondLst>
                        <p:cond delay="indefinite"/>
                      </p:stCondLst>
                      <p:childTnLst>
                        <p:par>
                          <p:cTn id="80" fill="hold">
                            <p:stCondLst>
                              <p:cond delay="0"/>
                            </p:stCondLst>
                            <p:childTnLst>
                              <p:par>
                                <p:cTn id="81" presetID="22" presetClass="entr" presetSubtype="8" fill="hold" nodeType="clickEffect">
                                  <p:stCondLst>
                                    <p:cond delay="0"/>
                                  </p:stCondLst>
                                  <p:iterate type="wd">
                                    <p:tmPct val="10000"/>
                                  </p:iterate>
                                  <p:childTnLst>
                                    <p:set>
                                      <p:cBhvr>
                                        <p:cTn id="82" dur="1" fill="hold">
                                          <p:stCondLst>
                                            <p:cond delay="0"/>
                                          </p:stCondLst>
                                        </p:cTn>
                                        <p:tgtEl>
                                          <p:spTgt spid="113676"/>
                                        </p:tgtEl>
                                        <p:attrNameLst>
                                          <p:attrName>style.visibility</p:attrName>
                                        </p:attrNameLst>
                                      </p:cBhvr>
                                      <p:to>
                                        <p:strVal val="visible"/>
                                      </p:to>
                                    </p:set>
                                    <p:animEffect transition="in" filter="wipe(left)">
                                      <p:cBhvr>
                                        <p:cTn id="83" dur="500"/>
                                        <p:tgtEl>
                                          <p:spTgt spid="113676"/>
                                        </p:tgtEl>
                                      </p:cBhvr>
                                    </p:animEffect>
                                  </p:childTnLst>
                                </p:cTn>
                              </p:par>
                            </p:childTnLst>
                          </p:cTn>
                        </p:par>
                      </p:childTnLst>
                    </p:cTn>
                  </p:par>
                  <p:par>
                    <p:cTn id="84" fill="hold">
                      <p:stCondLst>
                        <p:cond delay="indefinite"/>
                      </p:stCondLst>
                      <p:childTnLst>
                        <p:par>
                          <p:cTn id="85" fill="hold">
                            <p:stCondLst>
                              <p:cond delay="0"/>
                            </p:stCondLst>
                            <p:childTnLst>
                              <p:par>
                                <p:cTn id="86" presetID="22" presetClass="entr" presetSubtype="8" fill="hold" grpId="0" nodeType="clickEffect">
                                  <p:stCondLst>
                                    <p:cond delay="0"/>
                                  </p:stCondLst>
                                  <p:iterate type="wd">
                                    <p:tmPct val="10000"/>
                                  </p:iterate>
                                  <p:childTnLst>
                                    <p:set>
                                      <p:cBhvr>
                                        <p:cTn id="87" dur="1" fill="hold">
                                          <p:stCondLst>
                                            <p:cond delay="0"/>
                                          </p:stCondLst>
                                        </p:cTn>
                                        <p:tgtEl>
                                          <p:spTgt spid="113671"/>
                                        </p:tgtEl>
                                        <p:attrNameLst>
                                          <p:attrName>style.visibility</p:attrName>
                                        </p:attrNameLst>
                                      </p:cBhvr>
                                      <p:to>
                                        <p:strVal val="visible"/>
                                      </p:to>
                                    </p:set>
                                    <p:animEffect transition="in" filter="wipe(left)">
                                      <p:cBhvr>
                                        <p:cTn id="88" dur="500"/>
                                        <p:tgtEl>
                                          <p:spTgt spid="113671"/>
                                        </p:tgtEl>
                                      </p:cBhvr>
                                    </p:animEffect>
                                  </p:childTnLst>
                                </p:cTn>
                              </p:par>
                            </p:childTnLst>
                          </p:cTn>
                        </p:par>
                      </p:childTnLst>
                    </p:cTn>
                  </p:par>
                  <p:par>
                    <p:cTn id="89" fill="hold">
                      <p:stCondLst>
                        <p:cond delay="indefinite"/>
                      </p:stCondLst>
                      <p:childTnLst>
                        <p:par>
                          <p:cTn id="90" fill="hold">
                            <p:stCondLst>
                              <p:cond delay="0"/>
                            </p:stCondLst>
                            <p:childTnLst>
                              <p:par>
                                <p:cTn id="91" presetID="22" presetClass="entr" presetSubtype="8" fill="hold" grpId="0" nodeType="clickEffect">
                                  <p:stCondLst>
                                    <p:cond delay="0"/>
                                  </p:stCondLst>
                                  <p:iterate type="wd">
                                    <p:tmPct val="10000"/>
                                  </p:iterate>
                                  <p:childTnLst>
                                    <p:set>
                                      <p:cBhvr>
                                        <p:cTn id="92" dur="1" fill="hold">
                                          <p:stCondLst>
                                            <p:cond delay="0"/>
                                          </p:stCondLst>
                                        </p:cTn>
                                        <p:tgtEl>
                                          <p:spTgt spid="113673"/>
                                        </p:tgtEl>
                                        <p:attrNameLst>
                                          <p:attrName>style.visibility</p:attrName>
                                        </p:attrNameLst>
                                      </p:cBhvr>
                                      <p:to>
                                        <p:strVal val="visible"/>
                                      </p:to>
                                    </p:set>
                                    <p:animEffect transition="in" filter="wipe(left)">
                                      <p:cBhvr>
                                        <p:cTn id="93" dur="500"/>
                                        <p:tgtEl>
                                          <p:spTgt spid="113673"/>
                                        </p:tgtEl>
                                      </p:cBhvr>
                                    </p:animEffect>
                                  </p:childTnLst>
                                </p:cTn>
                              </p:par>
                            </p:childTnLst>
                          </p:cTn>
                        </p:par>
                      </p:childTnLst>
                    </p:cTn>
                  </p:par>
                  <p:par>
                    <p:cTn id="94" fill="hold">
                      <p:stCondLst>
                        <p:cond delay="indefinite"/>
                      </p:stCondLst>
                      <p:childTnLst>
                        <p:par>
                          <p:cTn id="95" fill="hold">
                            <p:stCondLst>
                              <p:cond delay="0"/>
                            </p:stCondLst>
                            <p:childTnLst>
                              <p:par>
                                <p:cTn id="96" presetID="22" presetClass="entr" presetSubtype="8" fill="hold" grpId="0" nodeType="clickEffect">
                                  <p:stCondLst>
                                    <p:cond delay="0"/>
                                  </p:stCondLst>
                                  <p:iterate type="wd">
                                    <p:tmPct val="10000"/>
                                  </p:iterate>
                                  <p:childTnLst>
                                    <p:set>
                                      <p:cBhvr>
                                        <p:cTn id="97" dur="1" fill="hold">
                                          <p:stCondLst>
                                            <p:cond delay="0"/>
                                          </p:stCondLst>
                                        </p:cTn>
                                        <p:tgtEl>
                                          <p:spTgt spid="113674"/>
                                        </p:tgtEl>
                                        <p:attrNameLst>
                                          <p:attrName>style.visibility</p:attrName>
                                        </p:attrNameLst>
                                      </p:cBhvr>
                                      <p:to>
                                        <p:strVal val="visible"/>
                                      </p:to>
                                    </p:set>
                                    <p:animEffect transition="in" filter="wipe(left)">
                                      <p:cBhvr>
                                        <p:cTn id="98" dur="500"/>
                                        <p:tgtEl>
                                          <p:spTgt spid="113674"/>
                                        </p:tgtEl>
                                      </p:cBhvr>
                                    </p:animEffect>
                                  </p:childTnLst>
                                </p:cTn>
                              </p:par>
                            </p:childTnLst>
                          </p:cTn>
                        </p:par>
                      </p:childTnLst>
                    </p:cTn>
                  </p:par>
                  <p:par>
                    <p:cTn id="99" fill="hold">
                      <p:stCondLst>
                        <p:cond delay="indefinite"/>
                      </p:stCondLst>
                      <p:childTnLst>
                        <p:par>
                          <p:cTn id="100" fill="hold">
                            <p:stCondLst>
                              <p:cond delay="0"/>
                            </p:stCondLst>
                            <p:childTnLst>
                              <p:par>
                                <p:cTn id="101" presetID="22" presetClass="entr" presetSubtype="8" fill="hold" grpId="0" nodeType="clickEffect">
                                  <p:stCondLst>
                                    <p:cond delay="0"/>
                                  </p:stCondLst>
                                  <p:iterate type="wd">
                                    <p:tmPct val="10000"/>
                                  </p:iterate>
                                  <p:childTnLst>
                                    <p:set>
                                      <p:cBhvr>
                                        <p:cTn id="102" dur="1" fill="hold">
                                          <p:stCondLst>
                                            <p:cond delay="0"/>
                                          </p:stCondLst>
                                        </p:cTn>
                                        <p:tgtEl>
                                          <p:spTgt spid="113677"/>
                                        </p:tgtEl>
                                        <p:attrNameLst>
                                          <p:attrName>style.visibility</p:attrName>
                                        </p:attrNameLst>
                                      </p:cBhvr>
                                      <p:to>
                                        <p:strVal val="visible"/>
                                      </p:to>
                                    </p:set>
                                    <p:animEffect transition="in" filter="wipe(left)">
                                      <p:cBhvr>
                                        <p:cTn id="103" dur="500"/>
                                        <p:tgtEl>
                                          <p:spTgt spid="113677"/>
                                        </p:tgtEl>
                                      </p:cBhvr>
                                    </p:animEffect>
                                  </p:childTnLst>
                                </p:cTn>
                              </p:par>
                            </p:childTnLst>
                          </p:cTn>
                        </p:par>
                      </p:childTnLst>
                    </p:cTn>
                  </p:par>
                  <p:par>
                    <p:cTn id="104" fill="hold">
                      <p:stCondLst>
                        <p:cond delay="indefinite"/>
                      </p:stCondLst>
                      <p:childTnLst>
                        <p:par>
                          <p:cTn id="105" fill="hold">
                            <p:stCondLst>
                              <p:cond delay="0"/>
                            </p:stCondLst>
                            <p:childTnLst>
                              <p:par>
                                <p:cTn id="106" presetID="22" presetClass="entr" presetSubtype="8" fill="hold" grpId="0" nodeType="clickEffect">
                                  <p:stCondLst>
                                    <p:cond delay="0"/>
                                  </p:stCondLst>
                                  <p:iterate type="wd">
                                    <p:tmPct val="10000"/>
                                  </p:iterate>
                                  <p:childTnLst>
                                    <p:set>
                                      <p:cBhvr>
                                        <p:cTn id="107" dur="1" fill="hold">
                                          <p:stCondLst>
                                            <p:cond delay="0"/>
                                          </p:stCondLst>
                                        </p:cTn>
                                        <p:tgtEl>
                                          <p:spTgt spid="113682"/>
                                        </p:tgtEl>
                                        <p:attrNameLst>
                                          <p:attrName>style.visibility</p:attrName>
                                        </p:attrNameLst>
                                      </p:cBhvr>
                                      <p:to>
                                        <p:strVal val="visible"/>
                                      </p:to>
                                    </p:set>
                                    <p:animEffect transition="in" filter="wipe(left)">
                                      <p:cBhvr>
                                        <p:cTn id="108" dur="500"/>
                                        <p:tgtEl>
                                          <p:spTgt spid="113682"/>
                                        </p:tgtEl>
                                      </p:cBhvr>
                                    </p:animEffect>
                                  </p:childTnLst>
                                </p:cTn>
                              </p:par>
                            </p:childTnLst>
                          </p:cTn>
                        </p:par>
                      </p:childTnLst>
                    </p:cTn>
                  </p:par>
                  <p:par>
                    <p:cTn id="109" fill="hold">
                      <p:stCondLst>
                        <p:cond delay="indefinite"/>
                      </p:stCondLst>
                      <p:childTnLst>
                        <p:par>
                          <p:cTn id="110" fill="hold">
                            <p:stCondLst>
                              <p:cond delay="0"/>
                            </p:stCondLst>
                            <p:childTnLst>
                              <p:par>
                                <p:cTn id="111" presetID="22" presetClass="entr" presetSubtype="8" fill="hold" grpId="0" nodeType="clickEffect">
                                  <p:stCondLst>
                                    <p:cond delay="0"/>
                                  </p:stCondLst>
                                  <p:iterate type="wd">
                                    <p:tmPct val="10000"/>
                                  </p:iterate>
                                  <p:childTnLst>
                                    <p:set>
                                      <p:cBhvr>
                                        <p:cTn id="112" dur="1" fill="hold">
                                          <p:stCondLst>
                                            <p:cond delay="0"/>
                                          </p:stCondLst>
                                        </p:cTn>
                                        <p:tgtEl>
                                          <p:spTgt spid="113683"/>
                                        </p:tgtEl>
                                        <p:attrNameLst>
                                          <p:attrName>style.visibility</p:attrName>
                                        </p:attrNameLst>
                                      </p:cBhvr>
                                      <p:to>
                                        <p:strVal val="visible"/>
                                      </p:to>
                                    </p:set>
                                    <p:animEffect transition="in" filter="wipe(left)">
                                      <p:cBhvr>
                                        <p:cTn id="113" dur="500"/>
                                        <p:tgtEl>
                                          <p:spTgt spid="1136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8" grpId="0" animBg="1" autoUpdateAnimBg="0"/>
      <p:bldP spid="113669" grpId="0" animBg="1" autoUpdateAnimBg="0"/>
      <p:bldP spid="113671" grpId="0" animBg="1" autoUpdateAnimBg="0"/>
      <p:bldP spid="113672" grpId="0" animBg="1" autoUpdateAnimBg="0"/>
      <p:bldP spid="113673" grpId="0"/>
      <p:bldP spid="113674" grpId="0" animBg="1" autoUpdateAnimBg="0"/>
      <p:bldP spid="113675" grpId="0" animBg="1" autoUpdateAnimBg="0"/>
      <p:bldP spid="113677" grpId="0"/>
      <p:bldP spid="113682" grpId="0" animBg="1" autoUpdateAnimBg="0"/>
      <p:bldP spid="113683" grpId="0"/>
      <p:bldP spid="113684" grpId="0" animBg="1"/>
      <p:bldP spid="25" grpId="0" animBg="1"/>
      <p:bldP spid="26" grpId="0" animBg="1"/>
      <p:bldP spid="27"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66"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a:solidFill>
                  <a:srgbClr val="FF0066"/>
                </a:solidFill>
                <a:latin typeface="Arial Narrow" charset="0"/>
              </a:rPr>
              <a:t>Wednesday, March 31, 2021</a:t>
            </a:r>
          </a:p>
        </p:txBody>
      </p:sp>
      <p:sp>
        <p:nvSpPr>
          <p:cNvPr id="27667" name="Rectangle 5"/>
          <p:cNvSpPr>
            <a:spLocks noGrp="1" noChangeArrowheads="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nl-NL" sz="1400">
                <a:solidFill>
                  <a:srgbClr val="003300"/>
                </a:solidFill>
                <a:latin typeface="Arial Narrow" charset="0"/>
              </a:rPr>
              <a:t>PHYS 1443-003, Spring 2021                    Dr. Jaehoon Yu</a:t>
            </a:r>
            <a:endParaRPr lang="en-US" sz="1400">
              <a:solidFill>
                <a:srgbClr val="003300"/>
              </a:solidFill>
              <a:latin typeface="Arial Narrow" charset="0"/>
            </a:endParaRPr>
          </a:p>
        </p:txBody>
      </p:sp>
      <p:sp>
        <p:nvSpPr>
          <p:cNvPr id="27668" name="Rectangle 6"/>
          <p:cNvSpPr>
            <a:spLocks noGrp="1" noChangeArrowheads="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A46D1FF5-BA16-4A4B-9DC3-17E8781B5C34}" type="slidenum">
              <a:rPr lang="en-US" sz="1400">
                <a:solidFill>
                  <a:srgbClr val="A50021"/>
                </a:solidFill>
                <a:latin typeface="Arial Narrow" charset="0"/>
              </a:rPr>
              <a:pPr eaLnBrk="1" hangingPunct="1"/>
              <a:t>5</a:t>
            </a:fld>
            <a:endParaRPr lang="en-US" sz="1400">
              <a:solidFill>
                <a:srgbClr val="A50021"/>
              </a:solidFill>
              <a:latin typeface="Arial Narrow" charset="0"/>
            </a:endParaRPr>
          </a:p>
        </p:txBody>
      </p:sp>
      <p:sp>
        <p:nvSpPr>
          <p:cNvPr id="114690" name="Rectangle 2"/>
          <p:cNvSpPr>
            <a:spLocks noChangeArrowheads="1"/>
          </p:cNvSpPr>
          <p:nvPr/>
        </p:nvSpPr>
        <p:spPr bwMode="auto">
          <a:xfrm>
            <a:off x="7162800" y="838200"/>
            <a:ext cx="1676400" cy="457200"/>
          </a:xfrm>
          <a:prstGeom prst="rect">
            <a:avLst/>
          </a:prstGeom>
          <a:solidFill>
            <a:srgbClr val="FFFFCC"/>
          </a:solidFill>
          <a:ln w="28575">
            <a:solidFill>
              <a:srgbClr val="A50021"/>
            </a:solidFill>
            <a:miter lim="800000"/>
            <a:headEnd/>
            <a:tailEnd/>
          </a:ln>
        </p:spPr>
        <p:txBody>
          <a:bodyPr wrap="none" anchor="ctr">
            <a:spAutoFit/>
          </a:bodyPr>
          <a:lstStyle/>
          <a:p>
            <a:endParaRPr lang="en-US"/>
          </a:p>
        </p:txBody>
      </p:sp>
      <p:sp>
        <p:nvSpPr>
          <p:cNvPr id="27670" name="Rectangle 3"/>
          <p:cNvSpPr>
            <a:spLocks noGrp="1" noChangeArrowheads="1"/>
          </p:cNvSpPr>
          <p:nvPr>
            <p:ph type="title"/>
          </p:nvPr>
        </p:nvSpPr>
        <p:spPr>
          <a:xfrm>
            <a:off x="685800" y="228600"/>
            <a:ext cx="7772400" cy="533400"/>
          </a:xfrm>
        </p:spPr>
        <p:txBody>
          <a:bodyPr/>
          <a:lstStyle/>
          <a:p>
            <a:r>
              <a:rPr lang="en-US" sz="3600">
                <a:latin typeface="Arial Narrow" charset="0"/>
                <a:ea typeface="ＭＳ Ｐゴシック" charset="0"/>
                <a:cs typeface="ＭＳ Ｐゴシック" charset="0"/>
              </a:rPr>
              <a:t>Conservation of Mechanical Energy</a:t>
            </a:r>
          </a:p>
        </p:txBody>
      </p:sp>
      <p:sp>
        <p:nvSpPr>
          <p:cNvPr id="114692" name="Text Box 4"/>
          <p:cNvSpPr txBox="1">
            <a:spLocks noChangeArrowheads="1"/>
          </p:cNvSpPr>
          <p:nvPr/>
        </p:nvSpPr>
        <p:spPr bwMode="auto">
          <a:xfrm>
            <a:off x="228600" y="838200"/>
            <a:ext cx="6858000" cy="455613"/>
          </a:xfrm>
          <a:prstGeom prst="rect">
            <a:avLst/>
          </a:prstGeom>
          <a:solidFill>
            <a:srgbClr val="FFFFCC"/>
          </a:solidFill>
          <a:ln w="28575">
            <a:solidFill>
              <a:srgbClr val="0033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200">
                <a:solidFill>
                  <a:schemeClr val="accent2"/>
                </a:solidFill>
                <a:latin typeface="Monotype Corsiva" charset="0"/>
              </a:rPr>
              <a:t>Total mechanical energy is the sum of kinetic and potential energies</a:t>
            </a:r>
          </a:p>
        </p:txBody>
      </p:sp>
      <p:graphicFrame>
        <p:nvGraphicFramePr>
          <p:cNvPr id="114693" name="Object 2"/>
          <p:cNvGraphicFramePr>
            <a:graphicFrameLocks noChangeAspect="1"/>
          </p:cNvGraphicFramePr>
          <p:nvPr/>
        </p:nvGraphicFramePr>
        <p:xfrm>
          <a:off x="5410200" y="1938338"/>
          <a:ext cx="712788" cy="576262"/>
        </p:xfrm>
        <a:graphic>
          <a:graphicData uri="http://schemas.openxmlformats.org/presentationml/2006/ole">
            <mc:AlternateContent xmlns:mc="http://schemas.openxmlformats.org/markup-compatibility/2006">
              <mc:Choice xmlns:v="urn:schemas-microsoft-com:vml" Requires="v">
                <p:oleObj spid="_x0000_s319521" name="Equation" r:id="rId3" imgW="342720" imgH="241200" progId="Equation.DSMT4">
                  <p:embed/>
                </p:oleObj>
              </mc:Choice>
              <mc:Fallback>
                <p:oleObj name="Equation" r:id="rId3" imgW="342720" imgH="241200" progId="Equation.DSMT4">
                  <p:embed/>
                  <p:pic>
                    <p:nvPicPr>
                      <p:cNvPr id="114693"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10200" y="1938338"/>
                        <a:ext cx="712788" cy="576262"/>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4694" name="Text Box 6"/>
          <p:cNvSpPr txBox="1">
            <a:spLocks noChangeArrowheads="1"/>
          </p:cNvSpPr>
          <p:nvPr/>
        </p:nvSpPr>
        <p:spPr bwMode="auto">
          <a:xfrm>
            <a:off x="2209800" y="1389063"/>
            <a:ext cx="2590800" cy="110799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200" dirty="0">
                <a:solidFill>
                  <a:srgbClr val="FF0000"/>
                </a:solidFill>
                <a:latin typeface="Arial Narrow" charset="0"/>
              </a:rPr>
              <a:t>Let’s consider a brick of mass </a:t>
            </a:r>
            <a:r>
              <a:rPr lang="en-US" sz="2200" dirty="0">
                <a:solidFill>
                  <a:srgbClr val="FF0000"/>
                </a:solidFill>
                <a:latin typeface="Monotype Corsiva" charset="0"/>
              </a:rPr>
              <a:t>m</a:t>
            </a:r>
            <a:r>
              <a:rPr lang="en-US" sz="2200" dirty="0">
                <a:solidFill>
                  <a:srgbClr val="FF0000"/>
                </a:solidFill>
                <a:latin typeface="Arial Narrow" charset="0"/>
              </a:rPr>
              <a:t> at the height </a:t>
            </a:r>
            <a:r>
              <a:rPr lang="en-US" sz="2200" dirty="0">
                <a:solidFill>
                  <a:srgbClr val="FF0000"/>
                </a:solidFill>
                <a:latin typeface="Monotype Corsiva" charset="0"/>
              </a:rPr>
              <a:t>h</a:t>
            </a:r>
            <a:r>
              <a:rPr lang="en-US" sz="2200" dirty="0">
                <a:solidFill>
                  <a:srgbClr val="FF0000"/>
                </a:solidFill>
                <a:latin typeface="Arial Narrow" charset="0"/>
              </a:rPr>
              <a:t> from the ground</a:t>
            </a:r>
          </a:p>
        </p:txBody>
      </p:sp>
      <p:graphicFrame>
        <p:nvGraphicFramePr>
          <p:cNvPr id="114695" name="Object 3"/>
          <p:cNvGraphicFramePr>
            <a:graphicFrameLocks noChangeAspect="1"/>
          </p:cNvGraphicFramePr>
          <p:nvPr/>
        </p:nvGraphicFramePr>
        <p:xfrm>
          <a:off x="5715000" y="2816225"/>
          <a:ext cx="1684338" cy="536575"/>
        </p:xfrm>
        <a:graphic>
          <a:graphicData uri="http://schemas.openxmlformats.org/presentationml/2006/ole">
            <mc:AlternateContent xmlns:mc="http://schemas.openxmlformats.org/markup-compatibility/2006">
              <mc:Choice xmlns:v="urn:schemas-microsoft-com:vml" Requires="v">
                <p:oleObj spid="_x0000_s319522" name="Equation" r:id="rId5" imgW="876240" imgH="241200" progId="Equation.DSMT4">
                  <p:embed/>
                </p:oleObj>
              </mc:Choice>
              <mc:Fallback>
                <p:oleObj name="Equation" r:id="rId5" imgW="876240" imgH="241200" progId="Equation.DSMT4">
                  <p:embed/>
                  <p:pic>
                    <p:nvPicPr>
                      <p:cNvPr id="114695"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15000" y="2816225"/>
                        <a:ext cx="1684338" cy="536575"/>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4696" name="Text Box 8"/>
          <p:cNvSpPr txBox="1">
            <a:spLocks noChangeArrowheads="1"/>
          </p:cNvSpPr>
          <p:nvPr/>
        </p:nvSpPr>
        <p:spPr bwMode="auto">
          <a:xfrm>
            <a:off x="2362200" y="3505200"/>
            <a:ext cx="2362200"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rgbClr val="FF0000"/>
                </a:solidFill>
                <a:latin typeface="Monotype Corsiva" charset="0"/>
              </a:rPr>
              <a:t>The brick gains speed</a:t>
            </a:r>
          </a:p>
        </p:txBody>
      </p:sp>
      <p:graphicFrame>
        <p:nvGraphicFramePr>
          <p:cNvPr id="114697" name="Object 4"/>
          <p:cNvGraphicFramePr>
            <a:graphicFrameLocks noChangeAspect="1"/>
          </p:cNvGraphicFramePr>
          <p:nvPr/>
        </p:nvGraphicFramePr>
        <p:xfrm>
          <a:off x="7010400" y="3575050"/>
          <a:ext cx="546100" cy="273050"/>
        </p:xfrm>
        <a:graphic>
          <a:graphicData uri="http://schemas.openxmlformats.org/presentationml/2006/ole">
            <mc:AlternateContent xmlns:mc="http://schemas.openxmlformats.org/markup-compatibility/2006">
              <mc:Choice xmlns:v="urn:schemas-microsoft-com:vml" Requires="v">
                <p:oleObj spid="_x0000_s319523" name="Equation" r:id="rId7" imgW="241200" imgH="139680" progId="Equation.DSMT4">
                  <p:embed/>
                </p:oleObj>
              </mc:Choice>
              <mc:Fallback>
                <p:oleObj name="Equation" r:id="rId7" imgW="241200" imgH="139680" progId="Equation.DSMT4">
                  <p:embed/>
                  <p:pic>
                    <p:nvPicPr>
                      <p:cNvPr id="114697"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010400" y="3575050"/>
                        <a:ext cx="546100" cy="27305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4698" name="Text Box 10"/>
          <p:cNvSpPr txBox="1">
            <a:spLocks noChangeArrowheads="1"/>
          </p:cNvSpPr>
          <p:nvPr/>
        </p:nvSpPr>
        <p:spPr bwMode="auto">
          <a:xfrm>
            <a:off x="2895600" y="4572000"/>
            <a:ext cx="5562600"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dirty="0">
                <a:solidFill>
                  <a:schemeClr val="accent2"/>
                </a:solidFill>
                <a:latin typeface="Monotype Corsiva" charset="0"/>
              </a:rPr>
              <a:t>The lost potential energy is converted to the kinetic energy!!</a:t>
            </a:r>
          </a:p>
        </p:txBody>
      </p:sp>
      <p:sp>
        <p:nvSpPr>
          <p:cNvPr id="114699" name="Text Box 11"/>
          <p:cNvSpPr txBox="1">
            <a:spLocks noChangeArrowheads="1"/>
          </p:cNvSpPr>
          <p:nvPr/>
        </p:nvSpPr>
        <p:spPr bwMode="auto">
          <a:xfrm>
            <a:off x="457200" y="5334000"/>
            <a:ext cx="1447800" cy="790575"/>
          </a:xfrm>
          <a:prstGeom prst="rect">
            <a:avLst/>
          </a:prstGeom>
          <a:solidFill>
            <a:srgbClr val="CCFFFF"/>
          </a:solidFill>
          <a:ln w="28575">
            <a:solidFill>
              <a:schemeClr val="accent2"/>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200">
                <a:solidFill>
                  <a:srgbClr val="FF0000"/>
                </a:solidFill>
                <a:latin typeface="Arial Narrow" charset="0"/>
              </a:rPr>
              <a:t>What does this mean?</a:t>
            </a:r>
          </a:p>
        </p:txBody>
      </p:sp>
      <p:sp>
        <p:nvSpPr>
          <p:cNvPr id="114700" name="Text Box 12"/>
          <p:cNvSpPr txBox="1">
            <a:spLocks noChangeArrowheads="1"/>
          </p:cNvSpPr>
          <p:nvPr/>
        </p:nvSpPr>
        <p:spPr bwMode="auto">
          <a:xfrm>
            <a:off x="2057400" y="5029200"/>
            <a:ext cx="4495800" cy="1311275"/>
          </a:xfrm>
          <a:prstGeom prst="rect">
            <a:avLst/>
          </a:prstGeom>
          <a:noFill/>
          <a:ln w="28575">
            <a:noFill/>
            <a:miter lim="800000"/>
            <a:headEnd/>
            <a:tailEnd/>
          </a:ln>
          <a:effec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rgbClr val="FF0000"/>
                </a:solidFill>
                <a:latin typeface="Monotype Corsiva" charset="0"/>
              </a:rPr>
              <a:t>The total mechanical energy of a system remains constant in any isolated system of objects that interacts only through conservative forces: </a:t>
            </a:r>
            <a:r>
              <a:rPr lang="en-US" sz="2000" b="1" u="sng">
                <a:solidFill>
                  <a:srgbClr val="003300"/>
                </a:solidFill>
                <a:effectLst>
                  <a:outerShdw blurRad="38100" dist="38100" dir="2700000" algn="tl">
                    <a:srgbClr val="DDDDDD"/>
                  </a:outerShdw>
                </a:effectLst>
                <a:latin typeface="Monotype Corsiva" charset="0"/>
              </a:rPr>
              <a:t>Principle of mechanical energy conservation</a:t>
            </a:r>
          </a:p>
        </p:txBody>
      </p:sp>
      <p:grpSp>
        <p:nvGrpSpPr>
          <p:cNvPr id="2" name="Group 13"/>
          <p:cNvGrpSpPr>
            <a:grpSpLocks/>
          </p:cNvGrpSpPr>
          <p:nvPr/>
        </p:nvGrpSpPr>
        <p:grpSpPr bwMode="auto">
          <a:xfrm>
            <a:off x="228600" y="1676400"/>
            <a:ext cx="1752600" cy="3124200"/>
            <a:chOff x="144" y="1488"/>
            <a:chExt cx="1104" cy="1968"/>
          </a:xfrm>
        </p:grpSpPr>
        <p:grpSp>
          <p:nvGrpSpPr>
            <p:cNvPr id="27689" name="Group 14"/>
            <p:cNvGrpSpPr>
              <a:grpSpLocks/>
            </p:cNvGrpSpPr>
            <p:nvPr/>
          </p:nvGrpSpPr>
          <p:grpSpPr bwMode="auto">
            <a:xfrm>
              <a:off x="144" y="1488"/>
              <a:ext cx="1104" cy="1968"/>
              <a:chOff x="144" y="1488"/>
              <a:chExt cx="1104" cy="1968"/>
            </a:xfrm>
          </p:grpSpPr>
          <p:sp>
            <p:nvSpPr>
              <p:cNvPr id="27691" name="AutoShape 15"/>
              <p:cNvSpPr>
                <a:spLocks noChangeArrowheads="1"/>
              </p:cNvSpPr>
              <p:nvPr/>
            </p:nvSpPr>
            <p:spPr bwMode="auto">
              <a:xfrm>
                <a:off x="672" y="1488"/>
                <a:ext cx="432" cy="288"/>
              </a:xfrm>
              <a:prstGeom prst="cube">
                <a:avLst>
                  <a:gd name="adj" fmla="val 25000"/>
                </a:avLst>
              </a:prstGeom>
              <a:solidFill>
                <a:srgbClr val="663300"/>
              </a:solidFill>
              <a:ln w="9525">
                <a:solidFill>
                  <a:srgbClr val="008000"/>
                </a:solidFill>
                <a:miter lim="800000"/>
                <a:headEnd/>
                <a:tailEnd/>
              </a:ln>
            </p:spPr>
            <p:txBody>
              <a:bodyPr wrap="none" anchor="ctr"/>
              <a:lstStyle/>
              <a:p>
                <a:pPr algn="ctr"/>
                <a:r>
                  <a:rPr lang="en-US">
                    <a:solidFill>
                      <a:srgbClr val="FFFF99"/>
                    </a:solidFill>
                    <a:latin typeface="Monotype Corsiva" charset="0"/>
                  </a:rPr>
                  <a:t>m</a:t>
                </a:r>
              </a:p>
            </p:txBody>
          </p:sp>
          <p:sp>
            <p:nvSpPr>
              <p:cNvPr id="27692" name="Line 16"/>
              <p:cNvSpPr>
                <a:spLocks noChangeShapeType="1"/>
              </p:cNvSpPr>
              <p:nvPr/>
            </p:nvSpPr>
            <p:spPr bwMode="auto">
              <a:xfrm>
                <a:off x="864" y="1680"/>
                <a:ext cx="0" cy="480"/>
              </a:xfrm>
              <a:prstGeom prst="line">
                <a:avLst/>
              </a:prstGeom>
              <a:noFill/>
              <a:ln w="38100">
                <a:solidFill>
                  <a:srgbClr val="FF0000"/>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27693" name="Text Box 17"/>
              <p:cNvSpPr txBox="1">
                <a:spLocks noChangeArrowheads="1"/>
              </p:cNvSpPr>
              <p:nvPr/>
            </p:nvSpPr>
            <p:spPr bwMode="auto">
              <a:xfrm>
                <a:off x="864" y="1851"/>
                <a:ext cx="279"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chemeClr val="accent2"/>
                    </a:solidFill>
                    <a:latin typeface="Monotype Corsiva" charset="0"/>
                  </a:rPr>
                  <a:t>m</a:t>
                </a:r>
                <a:r>
                  <a:rPr lang="en-US" sz="2000" b="1">
                    <a:solidFill>
                      <a:schemeClr val="accent2"/>
                    </a:solidFill>
                    <a:latin typeface="Monotype Corsiva" charset="0"/>
                  </a:rPr>
                  <a:t>g</a:t>
                </a:r>
              </a:p>
            </p:txBody>
          </p:sp>
          <p:sp>
            <p:nvSpPr>
              <p:cNvPr id="27694" name="Text Box 18"/>
              <p:cNvSpPr txBox="1">
                <a:spLocks noChangeArrowheads="1"/>
              </p:cNvSpPr>
              <p:nvPr/>
            </p:nvSpPr>
            <p:spPr bwMode="auto">
              <a:xfrm>
                <a:off x="288" y="1910"/>
                <a:ext cx="186"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chemeClr val="accent2"/>
                    </a:solidFill>
                    <a:latin typeface="Monotype Corsiva" charset="0"/>
                  </a:rPr>
                  <a:t>h</a:t>
                </a:r>
                <a:endParaRPr lang="en-US" sz="2000" b="1">
                  <a:solidFill>
                    <a:schemeClr val="accent2"/>
                  </a:solidFill>
                  <a:latin typeface="Monotype Corsiva" charset="0"/>
                </a:endParaRPr>
              </a:p>
            </p:txBody>
          </p:sp>
          <p:sp>
            <p:nvSpPr>
              <p:cNvPr id="27695" name="Line 19"/>
              <p:cNvSpPr>
                <a:spLocks noChangeShapeType="1"/>
              </p:cNvSpPr>
              <p:nvPr/>
            </p:nvSpPr>
            <p:spPr bwMode="auto">
              <a:xfrm>
                <a:off x="144" y="3456"/>
                <a:ext cx="1104" cy="0"/>
              </a:xfrm>
              <a:prstGeom prst="line">
                <a:avLst/>
              </a:prstGeom>
              <a:noFill/>
              <a:ln w="7620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7696" name="Line 20"/>
              <p:cNvSpPr>
                <a:spLocks noChangeShapeType="1"/>
              </p:cNvSpPr>
              <p:nvPr/>
            </p:nvSpPr>
            <p:spPr bwMode="auto">
              <a:xfrm flipH="1">
                <a:off x="240" y="1776"/>
                <a:ext cx="48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7697" name="Line 21"/>
              <p:cNvSpPr>
                <a:spLocks noChangeShapeType="1"/>
              </p:cNvSpPr>
              <p:nvPr/>
            </p:nvSpPr>
            <p:spPr bwMode="auto">
              <a:xfrm>
                <a:off x="288" y="1776"/>
                <a:ext cx="0" cy="168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xmlns="">
                    <a:noFill/>
                  </a14:hiddenFill>
                </a:ext>
              </a:extLst>
            </p:spPr>
            <p:txBody>
              <a:bodyPr/>
              <a:lstStyle/>
              <a:p>
                <a:endParaRPr lang="en-US"/>
              </a:p>
            </p:txBody>
          </p:sp>
        </p:grpSp>
        <p:sp>
          <p:nvSpPr>
            <p:cNvPr id="27690" name="Line 22"/>
            <p:cNvSpPr>
              <a:spLocks noChangeShapeType="1"/>
            </p:cNvSpPr>
            <p:nvPr/>
          </p:nvSpPr>
          <p:spPr bwMode="auto">
            <a:xfrm flipV="1">
              <a:off x="912" y="3312"/>
              <a:ext cx="0" cy="144"/>
            </a:xfrm>
            <a:prstGeom prst="line">
              <a:avLst/>
            </a:prstGeom>
            <a:noFill/>
            <a:ln w="9525">
              <a:solidFill>
                <a:schemeClr val="tx1"/>
              </a:solidFill>
              <a:round/>
              <a:headEnd/>
              <a:tailEnd type="oval" w="med" len="med"/>
            </a:ln>
            <a:extLst>
              <a:ext uri="{909E8E84-426E-40dd-AFC4-6F175D3DCCD1}">
                <a14:hiddenFill xmlns:a14="http://schemas.microsoft.com/office/drawing/2010/main" xmlns="">
                  <a:noFill/>
                </a14:hiddenFill>
              </a:ext>
            </a:extLst>
          </p:spPr>
          <p:txBody>
            <a:bodyPr/>
            <a:lstStyle/>
            <a:p>
              <a:endParaRPr lang="en-US"/>
            </a:p>
          </p:txBody>
        </p:sp>
      </p:grpSp>
      <p:sp>
        <p:nvSpPr>
          <p:cNvPr id="114711" name="Text Box 23"/>
          <p:cNvSpPr txBox="1">
            <a:spLocks noChangeArrowheads="1"/>
          </p:cNvSpPr>
          <p:nvPr/>
        </p:nvSpPr>
        <p:spPr bwMode="auto">
          <a:xfrm>
            <a:off x="5105400" y="1390650"/>
            <a:ext cx="3810000" cy="4270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200" dirty="0">
                <a:solidFill>
                  <a:srgbClr val="FF0000"/>
                </a:solidFill>
                <a:latin typeface="Monotype Corsiva" charset="0"/>
              </a:rPr>
              <a:t>What is the brick’s potential energy?</a:t>
            </a:r>
          </a:p>
        </p:txBody>
      </p:sp>
      <p:sp>
        <p:nvSpPr>
          <p:cNvPr id="114712" name="Text Box 24"/>
          <p:cNvSpPr txBox="1">
            <a:spLocks noChangeArrowheads="1"/>
          </p:cNvSpPr>
          <p:nvPr/>
        </p:nvSpPr>
        <p:spPr bwMode="auto">
          <a:xfrm>
            <a:off x="2286000" y="2590800"/>
            <a:ext cx="33528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200">
                <a:solidFill>
                  <a:srgbClr val="FF0000"/>
                </a:solidFill>
                <a:latin typeface="Monotype Corsiva" charset="0"/>
              </a:rPr>
              <a:t>What happens to the energy as the brick falls to the ground?</a:t>
            </a:r>
          </a:p>
        </p:txBody>
      </p:sp>
      <p:grpSp>
        <p:nvGrpSpPr>
          <p:cNvPr id="4" name="Group 25"/>
          <p:cNvGrpSpPr>
            <a:grpSpLocks/>
          </p:cNvGrpSpPr>
          <p:nvPr/>
        </p:nvGrpSpPr>
        <p:grpSpPr bwMode="auto">
          <a:xfrm>
            <a:off x="609600" y="2819400"/>
            <a:ext cx="1143000" cy="1981200"/>
            <a:chOff x="1510" y="3360"/>
            <a:chExt cx="720" cy="1248"/>
          </a:xfrm>
        </p:grpSpPr>
        <p:sp>
          <p:nvSpPr>
            <p:cNvPr id="27685" name="AutoShape 26"/>
            <p:cNvSpPr>
              <a:spLocks noChangeArrowheads="1"/>
            </p:cNvSpPr>
            <p:nvPr/>
          </p:nvSpPr>
          <p:spPr bwMode="auto">
            <a:xfrm>
              <a:off x="1798" y="3360"/>
              <a:ext cx="432" cy="288"/>
            </a:xfrm>
            <a:prstGeom prst="cube">
              <a:avLst>
                <a:gd name="adj" fmla="val 25000"/>
              </a:avLst>
            </a:prstGeom>
            <a:solidFill>
              <a:srgbClr val="663300"/>
            </a:solidFill>
            <a:ln w="9525">
              <a:solidFill>
                <a:srgbClr val="008000"/>
              </a:solidFill>
              <a:miter lim="800000"/>
              <a:headEnd/>
              <a:tailEnd/>
            </a:ln>
          </p:spPr>
          <p:txBody>
            <a:bodyPr wrap="none" anchor="ctr"/>
            <a:lstStyle/>
            <a:p>
              <a:pPr algn="ctr"/>
              <a:r>
                <a:rPr lang="en-US">
                  <a:solidFill>
                    <a:srgbClr val="FFFF99"/>
                  </a:solidFill>
                  <a:latin typeface="Monotype Corsiva" charset="0"/>
                </a:rPr>
                <a:t>m</a:t>
              </a:r>
            </a:p>
          </p:txBody>
        </p:sp>
        <p:sp>
          <p:nvSpPr>
            <p:cNvPr id="27686" name="Text Box 27"/>
            <p:cNvSpPr txBox="1">
              <a:spLocks noChangeArrowheads="1"/>
            </p:cNvSpPr>
            <p:nvPr/>
          </p:nvSpPr>
          <p:spPr bwMode="auto">
            <a:xfrm>
              <a:off x="1681" y="3974"/>
              <a:ext cx="232"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chemeClr val="accent2"/>
                  </a:solidFill>
                  <a:latin typeface="Monotype Corsiva" charset="0"/>
                </a:rPr>
                <a:t>h</a:t>
              </a:r>
              <a:r>
                <a:rPr lang="en-US" sz="2000" baseline="-25000">
                  <a:solidFill>
                    <a:schemeClr val="accent2"/>
                  </a:solidFill>
                  <a:latin typeface="Monotype Corsiva" charset="0"/>
                </a:rPr>
                <a:t>1</a:t>
              </a:r>
              <a:endParaRPr lang="en-US" sz="2000" b="1" baseline="-25000">
                <a:solidFill>
                  <a:schemeClr val="accent2"/>
                </a:solidFill>
                <a:latin typeface="Monotype Corsiva" charset="0"/>
              </a:endParaRPr>
            </a:p>
          </p:txBody>
        </p:sp>
        <p:sp>
          <p:nvSpPr>
            <p:cNvPr id="27687" name="Line 28"/>
            <p:cNvSpPr>
              <a:spLocks noChangeShapeType="1"/>
            </p:cNvSpPr>
            <p:nvPr/>
          </p:nvSpPr>
          <p:spPr bwMode="auto">
            <a:xfrm flipH="1">
              <a:off x="1510" y="3648"/>
              <a:ext cx="288"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7688" name="Line 29"/>
            <p:cNvSpPr>
              <a:spLocks noChangeShapeType="1"/>
            </p:cNvSpPr>
            <p:nvPr/>
          </p:nvSpPr>
          <p:spPr bwMode="auto">
            <a:xfrm>
              <a:off x="1654" y="3648"/>
              <a:ext cx="0" cy="96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xmlns="">
                  <a:noFill/>
                </a14:hiddenFill>
              </a:ext>
            </a:extLst>
          </p:spPr>
          <p:txBody>
            <a:bodyPr/>
            <a:lstStyle/>
            <a:p>
              <a:endParaRPr lang="en-US"/>
            </a:p>
          </p:txBody>
        </p:sp>
      </p:grpSp>
      <p:sp>
        <p:nvSpPr>
          <p:cNvPr id="114718" name="Text Box 30"/>
          <p:cNvSpPr txBox="1">
            <a:spLocks noChangeArrowheads="1"/>
          </p:cNvSpPr>
          <p:nvPr/>
        </p:nvSpPr>
        <p:spPr bwMode="auto">
          <a:xfrm>
            <a:off x="4800600" y="3505200"/>
            <a:ext cx="1905000" cy="4270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200">
                <a:solidFill>
                  <a:schemeClr val="accent2"/>
                </a:solidFill>
                <a:latin typeface="Monotype Corsiva" charset="0"/>
              </a:rPr>
              <a:t>By how much?</a:t>
            </a:r>
          </a:p>
        </p:txBody>
      </p:sp>
      <p:sp>
        <p:nvSpPr>
          <p:cNvPr id="114719" name="Text Box 31"/>
          <p:cNvSpPr txBox="1">
            <a:spLocks noChangeArrowheads="1"/>
          </p:cNvSpPr>
          <p:nvPr/>
        </p:nvSpPr>
        <p:spPr bwMode="auto">
          <a:xfrm>
            <a:off x="1981200" y="4038600"/>
            <a:ext cx="1295400" cy="4270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200">
                <a:solidFill>
                  <a:srgbClr val="FF0000"/>
                </a:solidFill>
                <a:latin typeface="Monotype Corsiva" charset="0"/>
              </a:rPr>
              <a:t>So what?</a:t>
            </a:r>
          </a:p>
        </p:txBody>
      </p:sp>
      <p:sp>
        <p:nvSpPr>
          <p:cNvPr id="114720" name="Text Box 32"/>
          <p:cNvSpPr txBox="1">
            <a:spLocks noChangeArrowheads="1"/>
          </p:cNvSpPr>
          <p:nvPr/>
        </p:nvSpPr>
        <p:spPr bwMode="auto">
          <a:xfrm>
            <a:off x="3352800" y="4070350"/>
            <a:ext cx="3505200"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dirty="0">
                <a:solidFill>
                  <a:schemeClr val="accent2"/>
                </a:solidFill>
                <a:latin typeface="Monotype Corsiva" charset="0"/>
              </a:rPr>
              <a:t>The brick’s kinetic energy increases to</a:t>
            </a:r>
          </a:p>
        </p:txBody>
      </p:sp>
      <p:graphicFrame>
        <p:nvGraphicFramePr>
          <p:cNvPr id="114721" name="Object 5"/>
          <p:cNvGraphicFramePr>
            <a:graphicFrameLocks noChangeAspect="1"/>
          </p:cNvGraphicFramePr>
          <p:nvPr/>
        </p:nvGraphicFramePr>
        <p:xfrm>
          <a:off x="6894513" y="4111625"/>
          <a:ext cx="420687" cy="271463"/>
        </p:xfrm>
        <a:graphic>
          <a:graphicData uri="http://schemas.openxmlformats.org/presentationml/2006/ole">
            <mc:AlternateContent xmlns:mc="http://schemas.openxmlformats.org/markup-compatibility/2006">
              <mc:Choice xmlns:v="urn:schemas-microsoft-com:vml" Requires="v">
                <p:oleObj spid="_x0000_s319524" name="Equation" r:id="rId9" imgW="291960" imgH="164880" progId="Equation.DSMT4">
                  <p:embed/>
                </p:oleObj>
              </mc:Choice>
              <mc:Fallback>
                <p:oleObj name="Equation" r:id="rId9" imgW="291960" imgH="164880" progId="Equation.DSMT4">
                  <p:embed/>
                  <p:pic>
                    <p:nvPicPr>
                      <p:cNvPr id="114721"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894513" y="4111625"/>
                        <a:ext cx="420687" cy="271463"/>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4722" name="Text Box 34"/>
          <p:cNvSpPr txBox="1">
            <a:spLocks noChangeArrowheads="1"/>
          </p:cNvSpPr>
          <p:nvPr/>
        </p:nvSpPr>
        <p:spPr bwMode="auto">
          <a:xfrm>
            <a:off x="1981200" y="4573588"/>
            <a:ext cx="762000" cy="4270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200">
                <a:solidFill>
                  <a:srgbClr val="FF0000"/>
                </a:solidFill>
                <a:latin typeface="Monotype Corsiva" charset="0"/>
              </a:rPr>
              <a:t>And?</a:t>
            </a:r>
          </a:p>
        </p:txBody>
      </p:sp>
      <p:graphicFrame>
        <p:nvGraphicFramePr>
          <p:cNvPr id="114723" name="Object 6"/>
          <p:cNvGraphicFramePr>
            <a:graphicFrameLocks noChangeAspect="1"/>
          </p:cNvGraphicFramePr>
          <p:nvPr/>
        </p:nvGraphicFramePr>
        <p:xfrm>
          <a:off x="7162800" y="838200"/>
          <a:ext cx="695325" cy="425450"/>
        </p:xfrm>
        <a:graphic>
          <a:graphicData uri="http://schemas.openxmlformats.org/presentationml/2006/ole">
            <mc:AlternateContent xmlns:mc="http://schemas.openxmlformats.org/markup-compatibility/2006">
              <mc:Choice xmlns:v="urn:schemas-microsoft-com:vml" Requires="v">
                <p:oleObj spid="_x0000_s319525" name="Equation" r:id="rId11" imgW="279360" imgH="164880" progId="Equation.DSMT4">
                  <p:embed/>
                </p:oleObj>
              </mc:Choice>
              <mc:Fallback>
                <p:oleObj name="Equation" r:id="rId11" imgW="279360" imgH="164880" progId="Equation.DSMT4">
                  <p:embed/>
                  <p:pic>
                    <p:nvPicPr>
                      <p:cNvPr id="114723" name="Object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162800" y="838200"/>
                        <a:ext cx="695325" cy="42545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4724" name="Object 7"/>
          <p:cNvGraphicFramePr>
            <a:graphicFrameLocks noChangeAspect="1"/>
          </p:cNvGraphicFramePr>
          <p:nvPr/>
        </p:nvGraphicFramePr>
        <p:xfrm>
          <a:off x="6842125" y="5097463"/>
          <a:ext cx="549275" cy="541337"/>
        </p:xfrm>
        <a:graphic>
          <a:graphicData uri="http://schemas.openxmlformats.org/presentationml/2006/ole">
            <mc:AlternateContent xmlns:mc="http://schemas.openxmlformats.org/markup-compatibility/2006">
              <mc:Choice xmlns:v="urn:schemas-microsoft-com:vml" Requires="v">
                <p:oleObj spid="_x0000_s319526" name="Equation" r:id="rId13" imgW="304560" imgH="228600" progId="Equation.DSMT4">
                  <p:embed/>
                </p:oleObj>
              </mc:Choice>
              <mc:Fallback>
                <p:oleObj name="Equation" r:id="rId13" imgW="304560" imgH="228600" progId="Equation.DSMT4">
                  <p:embed/>
                  <p:pic>
                    <p:nvPicPr>
                      <p:cNvPr id="114724" name="Object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842125" y="5097463"/>
                        <a:ext cx="549275" cy="541337"/>
                      </a:xfrm>
                      <a:prstGeom prst="rect">
                        <a:avLst/>
                      </a:prstGeom>
                      <a:noFill/>
                      <a:ln>
                        <a:noFill/>
                      </a:ln>
                      <a:effectLst/>
                      <a:extLst>
                        <a:ext uri="{909E8E84-426E-40dd-AFC4-6F175D3DCCD1}">
                          <a14:hiddenFill xmlns:a14="http://schemas.microsoft.com/office/drawing/2010/main" xmlns="">
                            <a:solidFill>
                              <a:srgbClr val="FFFFCC"/>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4725" name="Object 8"/>
          <p:cNvGraphicFramePr>
            <a:graphicFrameLocks noChangeAspect="1"/>
          </p:cNvGraphicFramePr>
          <p:nvPr/>
        </p:nvGraphicFramePr>
        <p:xfrm>
          <a:off x="6327775" y="5703888"/>
          <a:ext cx="1368425" cy="544512"/>
        </p:xfrm>
        <a:graphic>
          <a:graphicData uri="http://schemas.openxmlformats.org/presentationml/2006/ole">
            <mc:AlternateContent xmlns:mc="http://schemas.openxmlformats.org/markup-compatibility/2006">
              <mc:Choice xmlns:v="urn:schemas-microsoft-com:vml" Requires="v">
                <p:oleObj spid="_x0000_s319527" name="Equation" r:id="rId15" imgW="787320" imgH="253800" progId="Equation.DSMT4">
                  <p:embed/>
                </p:oleObj>
              </mc:Choice>
              <mc:Fallback>
                <p:oleObj name="Equation" r:id="rId15" imgW="787320" imgH="253800" progId="Equation.DSMT4">
                  <p:embed/>
                  <p:pic>
                    <p:nvPicPr>
                      <p:cNvPr id="114725" name="Object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327775" y="5703888"/>
                        <a:ext cx="1368425" cy="544512"/>
                      </a:xfrm>
                      <a:prstGeom prst="rect">
                        <a:avLst/>
                      </a:prstGeom>
                      <a:noFill/>
                      <a:ln>
                        <a:noFill/>
                      </a:ln>
                      <a:effectLst/>
                      <a:extLst>
                        <a:ext uri="{909E8E84-426E-40dd-AFC4-6F175D3DCCD1}">
                          <a14:hiddenFill xmlns:a14="http://schemas.microsoft.com/office/drawing/2010/main" xmlns="">
                            <a:solidFill>
                              <a:srgbClr val="FFFFCC"/>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4726" name="Object 9"/>
          <p:cNvGraphicFramePr>
            <a:graphicFrameLocks noChangeAspect="1"/>
          </p:cNvGraphicFramePr>
          <p:nvPr/>
        </p:nvGraphicFramePr>
        <p:xfrm>
          <a:off x="7383463" y="5105400"/>
          <a:ext cx="388937" cy="569913"/>
        </p:xfrm>
        <a:graphic>
          <a:graphicData uri="http://schemas.openxmlformats.org/presentationml/2006/ole">
            <mc:AlternateContent xmlns:mc="http://schemas.openxmlformats.org/markup-compatibility/2006">
              <mc:Choice xmlns:v="urn:schemas-microsoft-com:vml" Requires="v">
                <p:oleObj spid="_x0000_s319528" name="Equation" r:id="rId17" imgW="215640" imgH="241200" progId="Equation.DSMT4">
                  <p:embed/>
                </p:oleObj>
              </mc:Choice>
              <mc:Fallback>
                <p:oleObj name="Equation" r:id="rId17" imgW="215640" imgH="241200" progId="Equation.DSMT4">
                  <p:embed/>
                  <p:pic>
                    <p:nvPicPr>
                      <p:cNvPr id="114726" name="Object 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383463" y="5105400"/>
                        <a:ext cx="388937" cy="569913"/>
                      </a:xfrm>
                      <a:prstGeom prst="rect">
                        <a:avLst/>
                      </a:prstGeom>
                      <a:noFill/>
                      <a:ln>
                        <a:noFill/>
                      </a:ln>
                      <a:effectLst/>
                      <a:extLst>
                        <a:ext uri="{909E8E84-426E-40dd-AFC4-6F175D3DCCD1}">
                          <a14:hiddenFill xmlns:a14="http://schemas.microsoft.com/office/drawing/2010/main" xmlns="">
                            <a:solidFill>
                              <a:srgbClr val="FFFFCC"/>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4727" name="Object 10"/>
          <p:cNvGraphicFramePr>
            <a:graphicFrameLocks noChangeAspect="1"/>
          </p:cNvGraphicFramePr>
          <p:nvPr/>
        </p:nvGraphicFramePr>
        <p:xfrm>
          <a:off x="7689850" y="5703888"/>
          <a:ext cx="1301750" cy="544512"/>
        </p:xfrm>
        <a:graphic>
          <a:graphicData uri="http://schemas.openxmlformats.org/presentationml/2006/ole">
            <mc:AlternateContent xmlns:mc="http://schemas.openxmlformats.org/markup-compatibility/2006">
              <mc:Choice xmlns:v="urn:schemas-microsoft-com:vml" Requires="v">
                <p:oleObj spid="_x0000_s319529" name="Equation" r:id="rId19" imgW="749160" imgH="253800" progId="Equation.DSMT4">
                  <p:embed/>
                </p:oleObj>
              </mc:Choice>
              <mc:Fallback>
                <p:oleObj name="Equation" r:id="rId19" imgW="749160" imgH="253800" progId="Equation.DSMT4">
                  <p:embed/>
                  <p:pic>
                    <p:nvPicPr>
                      <p:cNvPr id="114727" name="Object 10"/>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7689850" y="5703888"/>
                        <a:ext cx="1301750" cy="544512"/>
                      </a:xfrm>
                      <a:prstGeom prst="rect">
                        <a:avLst/>
                      </a:prstGeom>
                      <a:noFill/>
                      <a:ln>
                        <a:noFill/>
                      </a:ln>
                      <a:effectLst/>
                      <a:extLst>
                        <a:ext uri="{909E8E84-426E-40dd-AFC4-6F175D3DCCD1}">
                          <a14:hiddenFill xmlns:a14="http://schemas.microsoft.com/office/drawing/2010/main" xmlns="">
                            <a:solidFill>
                              <a:srgbClr val="FFFFCC"/>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4728" name="Object 11"/>
          <p:cNvGraphicFramePr>
            <a:graphicFrameLocks noChangeAspect="1"/>
          </p:cNvGraphicFramePr>
          <p:nvPr/>
        </p:nvGraphicFramePr>
        <p:xfrm>
          <a:off x="7847013" y="3924300"/>
          <a:ext cx="915987" cy="647700"/>
        </p:xfrm>
        <a:graphic>
          <a:graphicData uri="http://schemas.openxmlformats.org/presentationml/2006/ole">
            <mc:AlternateContent xmlns:mc="http://schemas.openxmlformats.org/markup-compatibility/2006">
              <mc:Choice xmlns:v="urn:schemas-microsoft-com:vml" Requires="v">
                <p:oleObj spid="_x0000_s319530" name="Equation" r:id="rId21" imgW="634680" imgH="393480" progId="Equation.DSMT4">
                  <p:embed/>
                </p:oleObj>
              </mc:Choice>
              <mc:Fallback>
                <p:oleObj name="Equation" r:id="rId21" imgW="634680" imgH="393480" progId="Equation.DSMT4">
                  <p:embed/>
                  <p:pic>
                    <p:nvPicPr>
                      <p:cNvPr id="114728" name="Object 11"/>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7847013" y="3924300"/>
                        <a:ext cx="915987" cy="64770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4729" name="Object 12"/>
          <p:cNvGraphicFramePr>
            <a:graphicFrameLocks noChangeAspect="1"/>
          </p:cNvGraphicFramePr>
          <p:nvPr/>
        </p:nvGraphicFramePr>
        <p:xfrm>
          <a:off x="7391400" y="2640013"/>
          <a:ext cx="1416050" cy="788987"/>
        </p:xfrm>
        <a:graphic>
          <a:graphicData uri="http://schemas.openxmlformats.org/presentationml/2006/ole">
            <mc:AlternateContent xmlns:mc="http://schemas.openxmlformats.org/markup-compatibility/2006">
              <mc:Choice xmlns:v="urn:schemas-microsoft-com:vml" Requires="v">
                <p:oleObj spid="_x0000_s319531" name="Equation" r:id="rId23" imgW="736560" imgH="355320" progId="Equation.DSMT4">
                  <p:embed/>
                </p:oleObj>
              </mc:Choice>
              <mc:Fallback>
                <p:oleObj name="Equation" r:id="rId23" imgW="736560" imgH="355320" progId="Equation.DSMT4">
                  <p:embed/>
                  <p:pic>
                    <p:nvPicPr>
                      <p:cNvPr id="114729" name="Object 12"/>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7391400" y="2640013"/>
                        <a:ext cx="1416050" cy="788987"/>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4730" name="Object 13"/>
          <p:cNvGraphicFramePr>
            <a:graphicFrameLocks noChangeAspect="1"/>
          </p:cNvGraphicFramePr>
          <p:nvPr/>
        </p:nvGraphicFramePr>
        <p:xfrm>
          <a:off x="7848600" y="838200"/>
          <a:ext cx="409575" cy="425450"/>
        </p:xfrm>
        <a:graphic>
          <a:graphicData uri="http://schemas.openxmlformats.org/presentationml/2006/ole">
            <mc:AlternateContent xmlns:mc="http://schemas.openxmlformats.org/markup-compatibility/2006">
              <mc:Choice xmlns:v="urn:schemas-microsoft-com:vml" Requires="v">
                <p:oleObj spid="_x0000_s319532" name="Equation" r:id="rId25" imgW="164880" imgH="164880" progId="Equation.DSMT4">
                  <p:embed/>
                </p:oleObj>
              </mc:Choice>
              <mc:Fallback>
                <p:oleObj name="Equation" r:id="rId25" imgW="164880" imgH="164880" progId="Equation.DSMT4">
                  <p:embed/>
                  <p:pic>
                    <p:nvPicPr>
                      <p:cNvPr id="114730" name="Object 13"/>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7848600" y="838200"/>
                        <a:ext cx="409575" cy="42545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4731" name="Object 14"/>
          <p:cNvGraphicFramePr>
            <a:graphicFrameLocks noChangeAspect="1"/>
          </p:cNvGraphicFramePr>
          <p:nvPr/>
        </p:nvGraphicFramePr>
        <p:xfrm>
          <a:off x="8229600" y="838200"/>
          <a:ext cx="631825" cy="457200"/>
        </p:xfrm>
        <a:graphic>
          <a:graphicData uri="http://schemas.openxmlformats.org/presentationml/2006/ole">
            <mc:AlternateContent xmlns:mc="http://schemas.openxmlformats.org/markup-compatibility/2006">
              <mc:Choice xmlns:v="urn:schemas-microsoft-com:vml" Requires="v">
                <p:oleObj spid="_x0000_s319533" name="Equation" r:id="rId27" imgW="253800" imgH="177480" progId="Equation.DSMT4">
                  <p:embed/>
                </p:oleObj>
              </mc:Choice>
              <mc:Fallback>
                <p:oleObj name="Equation" r:id="rId27" imgW="253800" imgH="177480" progId="Equation.DSMT4">
                  <p:embed/>
                  <p:pic>
                    <p:nvPicPr>
                      <p:cNvPr id="114731" name="Object 14"/>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8229600" y="838200"/>
                        <a:ext cx="631825" cy="45720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4732" name="Object 15"/>
          <p:cNvGraphicFramePr>
            <a:graphicFrameLocks noChangeAspect="1"/>
          </p:cNvGraphicFramePr>
          <p:nvPr/>
        </p:nvGraphicFramePr>
        <p:xfrm>
          <a:off x="6172200" y="1952625"/>
          <a:ext cx="658813" cy="485775"/>
        </p:xfrm>
        <a:graphic>
          <a:graphicData uri="http://schemas.openxmlformats.org/presentationml/2006/ole">
            <mc:AlternateContent xmlns:mc="http://schemas.openxmlformats.org/markup-compatibility/2006">
              <mc:Choice xmlns:v="urn:schemas-microsoft-com:vml" Requires="v">
                <p:oleObj spid="_x0000_s319534" name="Equation" r:id="rId29" imgW="317160" imgH="203040" progId="Equation.DSMT4">
                  <p:embed/>
                </p:oleObj>
              </mc:Choice>
              <mc:Fallback>
                <p:oleObj name="Equation" r:id="rId29" imgW="317160" imgH="203040" progId="Equation.DSMT4">
                  <p:embed/>
                  <p:pic>
                    <p:nvPicPr>
                      <p:cNvPr id="114732" name="Object 15"/>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6172200" y="1952625"/>
                        <a:ext cx="658813" cy="485775"/>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4733" name="Object 16"/>
          <p:cNvGraphicFramePr>
            <a:graphicFrameLocks noChangeAspect="1"/>
          </p:cNvGraphicFramePr>
          <p:nvPr/>
        </p:nvGraphicFramePr>
        <p:xfrm>
          <a:off x="7446963" y="3536950"/>
          <a:ext cx="401637" cy="349250"/>
        </p:xfrm>
        <a:graphic>
          <a:graphicData uri="http://schemas.openxmlformats.org/presentationml/2006/ole">
            <mc:AlternateContent xmlns:mc="http://schemas.openxmlformats.org/markup-compatibility/2006">
              <mc:Choice xmlns:v="urn:schemas-microsoft-com:vml" Requires="v">
                <p:oleObj spid="_x0000_s319535" name="Equation" r:id="rId31" imgW="177480" imgH="177480" progId="Equation.DSMT4">
                  <p:embed/>
                </p:oleObj>
              </mc:Choice>
              <mc:Fallback>
                <p:oleObj name="Equation" r:id="rId31" imgW="177480" imgH="177480" progId="Equation.DSMT4">
                  <p:embed/>
                  <p:pic>
                    <p:nvPicPr>
                      <p:cNvPr id="114733" name="Object 16"/>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7446963" y="3536950"/>
                        <a:ext cx="401637" cy="34925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4734" name="Object 17"/>
          <p:cNvGraphicFramePr>
            <a:graphicFrameLocks noChangeAspect="1"/>
          </p:cNvGraphicFramePr>
          <p:nvPr/>
        </p:nvGraphicFramePr>
        <p:xfrm>
          <a:off x="7281863" y="3924300"/>
          <a:ext cx="566737" cy="647700"/>
        </p:xfrm>
        <a:graphic>
          <a:graphicData uri="http://schemas.openxmlformats.org/presentationml/2006/ole">
            <mc:AlternateContent xmlns:mc="http://schemas.openxmlformats.org/markup-compatibility/2006">
              <mc:Choice xmlns:v="urn:schemas-microsoft-com:vml" Requires="v">
                <p:oleObj spid="_x0000_s319536" name="Equation" r:id="rId33" imgW="393480" imgH="393480" progId="Equation.DSMT4">
                  <p:embed/>
                </p:oleObj>
              </mc:Choice>
              <mc:Fallback>
                <p:oleObj name="Equation" r:id="rId33" imgW="393480" imgH="393480" progId="Equation.DSMT4">
                  <p:embed/>
                  <p:pic>
                    <p:nvPicPr>
                      <p:cNvPr id="114734" name="Object 17"/>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7281863" y="3924300"/>
                        <a:ext cx="566737" cy="64770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Tree>
    <p:extLst>
      <p:ext uri="{BB962C8B-B14F-4D97-AF65-F5344CB8AC3E}">
        <p14:creationId xmlns:p14="http://schemas.microsoft.com/office/powerpoint/2010/main" val="36623689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14692"/>
                                        </p:tgtEl>
                                        <p:attrNameLst>
                                          <p:attrName>style.visibility</p:attrName>
                                        </p:attrNameLst>
                                      </p:cBhvr>
                                      <p:to>
                                        <p:strVal val="visible"/>
                                      </p:to>
                                    </p:set>
                                    <p:animEffect transition="in" filter="wipe(left)">
                                      <p:cBhvr>
                                        <p:cTn id="7" dur="500"/>
                                        <p:tgtEl>
                                          <p:spTgt spid="11469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iterate type="wd">
                                    <p:tmPct val="10000"/>
                                  </p:iterate>
                                  <p:childTnLst>
                                    <p:set>
                                      <p:cBhvr>
                                        <p:cTn id="11" dur="1" fill="hold">
                                          <p:stCondLst>
                                            <p:cond delay="0"/>
                                          </p:stCondLst>
                                        </p:cTn>
                                        <p:tgtEl>
                                          <p:spTgt spid="114723"/>
                                        </p:tgtEl>
                                        <p:attrNameLst>
                                          <p:attrName>style.visibility</p:attrName>
                                        </p:attrNameLst>
                                      </p:cBhvr>
                                      <p:to>
                                        <p:strVal val="visible"/>
                                      </p:to>
                                    </p:set>
                                    <p:animEffect transition="in" filter="wipe(left)">
                                      <p:cBhvr>
                                        <p:cTn id="12" dur="500"/>
                                        <p:tgtEl>
                                          <p:spTgt spid="11472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iterate type="wd">
                                    <p:tmPct val="10000"/>
                                  </p:iterate>
                                  <p:childTnLst>
                                    <p:set>
                                      <p:cBhvr>
                                        <p:cTn id="16" dur="1" fill="hold">
                                          <p:stCondLst>
                                            <p:cond delay="0"/>
                                          </p:stCondLst>
                                        </p:cTn>
                                        <p:tgtEl>
                                          <p:spTgt spid="114730"/>
                                        </p:tgtEl>
                                        <p:attrNameLst>
                                          <p:attrName>style.visibility</p:attrName>
                                        </p:attrNameLst>
                                      </p:cBhvr>
                                      <p:to>
                                        <p:strVal val="visible"/>
                                      </p:to>
                                    </p:set>
                                    <p:animEffect transition="in" filter="wipe(left)">
                                      <p:cBhvr>
                                        <p:cTn id="17" dur="500"/>
                                        <p:tgtEl>
                                          <p:spTgt spid="11473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114731"/>
                                        </p:tgtEl>
                                        <p:attrNameLst>
                                          <p:attrName>style.visibility</p:attrName>
                                        </p:attrNameLst>
                                      </p:cBhvr>
                                      <p:to>
                                        <p:strVal val="visible"/>
                                      </p:to>
                                    </p:set>
                                    <p:animEffect transition="in" filter="wipe(left)">
                                      <p:cBhvr>
                                        <p:cTn id="22" dur="500"/>
                                        <p:tgtEl>
                                          <p:spTgt spid="114731"/>
                                        </p:tgtEl>
                                      </p:cBhvr>
                                    </p:animEffect>
                                  </p:childTnLst>
                                </p:cTn>
                              </p:par>
                            </p:childTnLst>
                          </p:cTn>
                        </p:par>
                        <p:par>
                          <p:cTn id="23" fill="hold" nodeType="afterGroup">
                            <p:stCondLst>
                              <p:cond delay="500"/>
                            </p:stCondLst>
                            <p:childTnLst>
                              <p:par>
                                <p:cTn id="24" presetID="53" presetClass="entr" presetSubtype="0" fill="hold" grpId="0" nodeType="afterEffect">
                                  <p:stCondLst>
                                    <p:cond delay="0"/>
                                  </p:stCondLst>
                                  <p:iterate type="wd">
                                    <p:tmPct val="10000"/>
                                  </p:iterate>
                                  <p:childTnLst>
                                    <p:set>
                                      <p:cBhvr>
                                        <p:cTn id="25" dur="1" fill="hold">
                                          <p:stCondLst>
                                            <p:cond delay="0"/>
                                          </p:stCondLst>
                                        </p:cTn>
                                        <p:tgtEl>
                                          <p:spTgt spid="114690"/>
                                        </p:tgtEl>
                                        <p:attrNameLst>
                                          <p:attrName>style.visibility</p:attrName>
                                        </p:attrNameLst>
                                      </p:cBhvr>
                                      <p:to>
                                        <p:strVal val="visible"/>
                                      </p:to>
                                    </p:set>
                                    <p:anim calcmode="lin" valueType="num">
                                      <p:cBhvr>
                                        <p:cTn id="26" dur="500" fill="hold"/>
                                        <p:tgtEl>
                                          <p:spTgt spid="114690"/>
                                        </p:tgtEl>
                                        <p:attrNameLst>
                                          <p:attrName>ppt_w</p:attrName>
                                        </p:attrNameLst>
                                      </p:cBhvr>
                                      <p:tavLst>
                                        <p:tav tm="0">
                                          <p:val>
                                            <p:fltVal val="0"/>
                                          </p:val>
                                        </p:tav>
                                        <p:tav tm="100000">
                                          <p:val>
                                            <p:strVal val="#ppt_w"/>
                                          </p:val>
                                        </p:tav>
                                      </p:tavLst>
                                    </p:anim>
                                    <p:anim calcmode="lin" valueType="num">
                                      <p:cBhvr>
                                        <p:cTn id="27" dur="500" fill="hold"/>
                                        <p:tgtEl>
                                          <p:spTgt spid="114690"/>
                                        </p:tgtEl>
                                        <p:attrNameLst>
                                          <p:attrName>ppt_h</p:attrName>
                                        </p:attrNameLst>
                                      </p:cBhvr>
                                      <p:tavLst>
                                        <p:tav tm="0">
                                          <p:val>
                                            <p:fltVal val="0"/>
                                          </p:val>
                                        </p:tav>
                                        <p:tav tm="100000">
                                          <p:val>
                                            <p:strVal val="#ppt_h"/>
                                          </p:val>
                                        </p:tav>
                                      </p:tavLst>
                                    </p:anim>
                                    <p:animEffect transition="in" filter="fade">
                                      <p:cBhvr>
                                        <p:cTn id="28" dur="500"/>
                                        <p:tgtEl>
                                          <p:spTgt spid="114690"/>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2" presetClass="entr" presetSubtype="8" fill="hold" grpId="0" nodeType="clickEffect">
                                  <p:stCondLst>
                                    <p:cond delay="0"/>
                                  </p:stCondLst>
                                  <p:iterate type="wd">
                                    <p:tmPct val="10000"/>
                                  </p:iterate>
                                  <p:childTnLst>
                                    <p:set>
                                      <p:cBhvr>
                                        <p:cTn id="32" dur="1" fill="hold">
                                          <p:stCondLst>
                                            <p:cond delay="0"/>
                                          </p:stCondLst>
                                        </p:cTn>
                                        <p:tgtEl>
                                          <p:spTgt spid="114694"/>
                                        </p:tgtEl>
                                        <p:attrNameLst>
                                          <p:attrName>style.visibility</p:attrName>
                                        </p:attrNameLst>
                                      </p:cBhvr>
                                      <p:to>
                                        <p:strVal val="visible"/>
                                      </p:to>
                                    </p:set>
                                    <p:animEffect transition="in" filter="wipe(left)">
                                      <p:cBhvr>
                                        <p:cTn id="33" dur="500"/>
                                        <p:tgtEl>
                                          <p:spTgt spid="114694"/>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2" presetClass="entr" presetSubtype="8" fill="hold" nodeType="clickEffect">
                                  <p:stCondLst>
                                    <p:cond delay="0"/>
                                  </p:stCondLst>
                                  <p:iterate type="wd">
                                    <p:tmPct val="10000"/>
                                  </p:iterate>
                                  <p:childTnLst>
                                    <p:set>
                                      <p:cBhvr>
                                        <p:cTn id="37" dur="1" fill="hold">
                                          <p:stCondLst>
                                            <p:cond delay="0"/>
                                          </p:stCondLst>
                                        </p:cTn>
                                        <p:tgtEl>
                                          <p:spTgt spid="2"/>
                                        </p:tgtEl>
                                        <p:attrNameLst>
                                          <p:attrName>style.visibility</p:attrName>
                                        </p:attrNameLst>
                                      </p:cBhvr>
                                      <p:to>
                                        <p:strVal val="visible"/>
                                      </p:to>
                                    </p:set>
                                    <p:animEffect transition="in" filter="wipe(left)">
                                      <p:cBhvr>
                                        <p:cTn id="38" dur="500"/>
                                        <p:tgtEl>
                                          <p:spTgt spid="2"/>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8" fill="hold" grpId="0" nodeType="clickEffect">
                                  <p:stCondLst>
                                    <p:cond delay="0"/>
                                  </p:stCondLst>
                                  <p:iterate type="wd">
                                    <p:tmPct val="10000"/>
                                  </p:iterate>
                                  <p:childTnLst>
                                    <p:set>
                                      <p:cBhvr>
                                        <p:cTn id="42" dur="1" fill="hold">
                                          <p:stCondLst>
                                            <p:cond delay="0"/>
                                          </p:stCondLst>
                                        </p:cTn>
                                        <p:tgtEl>
                                          <p:spTgt spid="114711"/>
                                        </p:tgtEl>
                                        <p:attrNameLst>
                                          <p:attrName>style.visibility</p:attrName>
                                        </p:attrNameLst>
                                      </p:cBhvr>
                                      <p:to>
                                        <p:strVal val="visible"/>
                                      </p:to>
                                    </p:set>
                                    <p:animEffect transition="in" filter="wipe(left)">
                                      <p:cBhvr>
                                        <p:cTn id="43" dur="500"/>
                                        <p:tgtEl>
                                          <p:spTgt spid="114711"/>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2" presetClass="entr" presetSubtype="8" fill="hold" nodeType="clickEffect">
                                  <p:stCondLst>
                                    <p:cond delay="0"/>
                                  </p:stCondLst>
                                  <p:iterate type="wd">
                                    <p:tmPct val="10000"/>
                                  </p:iterate>
                                  <p:childTnLst>
                                    <p:set>
                                      <p:cBhvr>
                                        <p:cTn id="47" dur="1" fill="hold">
                                          <p:stCondLst>
                                            <p:cond delay="0"/>
                                          </p:stCondLst>
                                        </p:cTn>
                                        <p:tgtEl>
                                          <p:spTgt spid="114693"/>
                                        </p:tgtEl>
                                        <p:attrNameLst>
                                          <p:attrName>style.visibility</p:attrName>
                                        </p:attrNameLst>
                                      </p:cBhvr>
                                      <p:to>
                                        <p:strVal val="visible"/>
                                      </p:to>
                                    </p:set>
                                    <p:animEffect transition="in" filter="wipe(left)">
                                      <p:cBhvr>
                                        <p:cTn id="48" dur="500"/>
                                        <p:tgtEl>
                                          <p:spTgt spid="114693"/>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8" fill="hold" nodeType="clickEffect">
                                  <p:stCondLst>
                                    <p:cond delay="0"/>
                                  </p:stCondLst>
                                  <p:iterate type="wd">
                                    <p:tmPct val="10000"/>
                                  </p:iterate>
                                  <p:childTnLst>
                                    <p:set>
                                      <p:cBhvr>
                                        <p:cTn id="52" dur="1" fill="hold">
                                          <p:stCondLst>
                                            <p:cond delay="0"/>
                                          </p:stCondLst>
                                        </p:cTn>
                                        <p:tgtEl>
                                          <p:spTgt spid="114732"/>
                                        </p:tgtEl>
                                        <p:attrNameLst>
                                          <p:attrName>style.visibility</p:attrName>
                                        </p:attrNameLst>
                                      </p:cBhvr>
                                      <p:to>
                                        <p:strVal val="visible"/>
                                      </p:to>
                                    </p:set>
                                    <p:animEffect transition="in" filter="wipe(left)">
                                      <p:cBhvr>
                                        <p:cTn id="53" dur="500"/>
                                        <p:tgtEl>
                                          <p:spTgt spid="114732"/>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22" presetClass="entr" presetSubtype="8" fill="hold" grpId="0" nodeType="clickEffect">
                                  <p:stCondLst>
                                    <p:cond delay="0"/>
                                  </p:stCondLst>
                                  <p:iterate type="wd">
                                    <p:tmPct val="10000"/>
                                  </p:iterate>
                                  <p:childTnLst>
                                    <p:set>
                                      <p:cBhvr>
                                        <p:cTn id="57" dur="1" fill="hold">
                                          <p:stCondLst>
                                            <p:cond delay="0"/>
                                          </p:stCondLst>
                                        </p:cTn>
                                        <p:tgtEl>
                                          <p:spTgt spid="114712"/>
                                        </p:tgtEl>
                                        <p:attrNameLst>
                                          <p:attrName>style.visibility</p:attrName>
                                        </p:attrNameLst>
                                      </p:cBhvr>
                                      <p:to>
                                        <p:strVal val="visible"/>
                                      </p:to>
                                    </p:set>
                                    <p:animEffect transition="in" filter="wipe(left)">
                                      <p:cBhvr>
                                        <p:cTn id="58" dur="500"/>
                                        <p:tgtEl>
                                          <p:spTgt spid="114712"/>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22" presetClass="entr" presetSubtype="8" fill="hold" nodeType="clickEffect">
                                  <p:stCondLst>
                                    <p:cond delay="0"/>
                                  </p:stCondLst>
                                  <p:iterate type="wd">
                                    <p:tmPct val="10000"/>
                                  </p:iterate>
                                  <p:childTnLst>
                                    <p:set>
                                      <p:cBhvr>
                                        <p:cTn id="62" dur="1" fill="hold">
                                          <p:stCondLst>
                                            <p:cond delay="0"/>
                                          </p:stCondLst>
                                        </p:cTn>
                                        <p:tgtEl>
                                          <p:spTgt spid="4"/>
                                        </p:tgtEl>
                                        <p:attrNameLst>
                                          <p:attrName>style.visibility</p:attrName>
                                        </p:attrNameLst>
                                      </p:cBhvr>
                                      <p:to>
                                        <p:strVal val="visible"/>
                                      </p:to>
                                    </p:set>
                                    <p:animEffect transition="in" filter="wipe(left)">
                                      <p:cBhvr>
                                        <p:cTn id="63" dur="500"/>
                                        <p:tgtEl>
                                          <p:spTgt spid="4"/>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22" presetClass="entr" presetSubtype="8" fill="hold" nodeType="clickEffect">
                                  <p:stCondLst>
                                    <p:cond delay="0"/>
                                  </p:stCondLst>
                                  <p:iterate type="wd">
                                    <p:tmPct val="10000"/>
                                  </p:iterate>
                                  <p:childTnLst>
                                    <p:set>
                                      <p:cBhvr>
                                        <p:cTn id="67" dur="1" fill="hold">
                                          <p:stCondLst>
                                            <p:cond delay="0"/>
                                          </p:stCondLst>
                                        </p:cTn>
                                        <p:tgtEl>
                                          <p:spTgt spid="114695"/>
                                        </p:tgtEl>
                                        <p:attrNameLst>
                                          <p:attrName>style.visibility</p:attrName>
                                        </p:attrNameLst>
                                      </p:cBhvr>
                                      <p:to>
                                        <p:strVal val="visible"/>
                                      </p:to>
                                    </p:set>
                                    <p:animEffect transition="in" filter="wipe(left)">
                                      <p:cBhvr>
                                        <p:cTn id="68" dur="500"/>
                                        <p:tgtEl>
                                          <p:spTgt spid="114695"/>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22" presetClass="entr" presetSubtype="8" fill="hold" nodeType="clickEffect">
                                  <p:stCondLst>
                                    <p:cond delay="0"/>
                                  </p:stCondLst>
                                  <p:iterate type="wd">
                                    <p:tmPct val="10000"/>
                                  </p:iterate>
                                  <p:childTnLst>
                                    <p:set>
                                      <p:cBhvr>
                                        <p:cTn id="72" dur="1" fill="hold">
                                          <p:stCondLst>
                                            <p:cond delay="0"/>
                                          </p:stCondLst>
                                        </p:cTn>
                                        <p:tgtEl>
                                          <p:spTgt spid="114729"/>
                                        </p:tgtEl>
                                        <p:attrNameLst>
                                          <p:attrName>style.visibility</p:attrName>
                                        </p:attrNameLst>
                                      </p:cBhvr>
                                      <p:to>
                                        <p:strVal val="visible"/>
                                      </p:to>
                                    </p:set>
                                    <p:animEffect transition="in" filter="wipe(left)">
                                      <p:cBhvr>
                                        <p:cTn id="73" dur="500"/>
                                        <p:tgtEl>
                                          <p:spTgt spid="114729"/>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22" presetClass="entr" presetSubtype="8" fill="hold" grpId="0" nodeType="clickEffect">
                                  <p:stCondLst>
                                    <p:cond delay="0"/>
                                  </p:stCondLst>
                                  <p:iterate type="wd">
                                    <p:tmPct val="10000"/>
                                  </p:iterate>
                                  <p:childTnLst>
                                    <p:set>
                                      <p:cBhvr>
                                        <p:cTn id="77" dur="1" fill="hold">
                                          <p:stCondLst>
                                            <p:cond delay="0"/>
                                          </p:stCondLst>
                                        </p:cTn>
                                        <p:tgtEl>
                                          <p:spTgt spid="114696"/>
                                        </p:tgtEl>
                                        <p:attrNameLst>
                                          <p:attrName>style.visibility</p:attrName>
                                        </p:attrNameLst>
                                      </p:cBhvr>
                                      <p:to>
                                        <p:strVal val="visible"/>
                                      </p:to>
                                    </p:set>
                                    <p:animEffect transition="in" filter="wipe(left)">
                                      <p:cBhvr>
                                        <p:cTn id="78" dur="500"/>
                                        <p:tgtEl>
                                          <p:spTgt spid="114696"/>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22" presetClass="entr" presetSubtype="8" fill="hold" grpId="0" nodeType="clickEffect">
                                  <p:stCondLst>
                                    <p:cond delay="0"/>
                                  </p:stCondLst>
                                  <p:iterate type="wd">
                                    <p:tmPct val="10000"/>
                                  </p:iterate>
                                  <p:childTnLst>
                                    <p:set>
                                      <p:cBhvr>
                                        <p:cTn id="82" dur="1" fill="hold">
                                          <p:stCondLst>
                                            <p:cond delay="0"/>
                                          </p:stCondLst>
                                        </p:cTn>
                                        <p:tgtEl>
                                          <p:spTgt spid="114718"/>
                                        </p:tgtEl>
                                        <p:attrNameLst>
                                          <p:attrName>style.visibility</p:attrName>
                                        </p:attrNameLst>
                                      </p:cBhvr>
                                      <p:to>
                                        <p:strVal val="visible"/>
                                      </p:to>
                                    </p:set>
                                    <p:animEffect transition="in" filter="wipe(left)">
                                      <p:cBhvr>
                                        <p:cTn id="83" dur="500"/>
                                        <p:tgtEl>
                                          <p:spTgt spid="114718"/>
                                        </p:tgtEl>
                                      </p:cBhvr>
                                    </p:animEffect>
                                  </p:childTnLst>
                                </p:cTn>
                              </p:par>
                            </p:childTnLst>
                          </p:cTn>
                        </p:par>
                      </p:childTnLst>
                    </p:cTn>
                  </p:par>
                  <p:par>
                    <p:cTn id="84" fill="hold" nodeType="clickPar">
                      <p:stCondLst>
                        <p:cond delay="indefinite"/>
                      </p:stCondLst>
                      <p:childTnLst>
                        <p:par>
                          <p:cTn id="85" fill="hold" nodeType="withGroup">
                            <p:stCondLst>
                              <p:cond delay="0"/>
                            </p:stCondLst>
                            <p:childTnLst>
                              <p:par>
                                <p:cTn id="86" presetID="22" presetClass="entr" presetSubtype="8" fill="hold" nodeType="clickEffect">
                                  <p:stCondLst>
                                    <p:cond delay="0"/>
                                  </p:stCondLst>
                                  <p:iterate type="wd">
                                    <p:tmPct val="10000"/>
                                  </p:iterate>
                                  <p:childTnLst>
                                    <p:set>
                                      <p:cBhvr>
                                        <p:cTn id="87" dur="1" fill="hold">
                                          <p:stCondLst>
                                            <p:cond delay="0"/>
                                          </p:stCondLst>
                                        </p:cTn>
                                        <p:tgtEl>
                                          <p:spTgt spid="114697"/>
                                        </p:tgtEl>
                                        <p:attrNameLst>
                                          <p:attrName>style.visibility</p:attrName>
                                        </p:attrNameLst>
                                      </p:cBhvr>
                                      <p:to>
                                        <p:strVal val="visible"/>
                                      </p:to>
                                    </p:set>
                                    <p:animEffect transition="in" filter="wipe(left)">
                                      <p:cBhvr>
                                        <p:cTn id="88" dur="500"/>
                                        <p:tgtEl>
                                          <p:spTgt spid="114697"/>
                                        </p:tgtEl>
                                      </p:cBhvr>
                                    </p:animEffect>
                                  </p:childTnLst>
                                </p:cTn>
                              </p:par>
                            </p:childTnLst>
                          </p:cTn>
                        </p:par>
                      </p:childTnLst>
                    </p:cTn>
                  </p:par>
                  <p:par>
                    <p:cTn id="89" fill="hold" nodeType="clickPar">
                      <p:stCondLst>
                        <p:cond delay="indefinite"/>
                      </p:stCondLst>
                      <p:childTnLst>
                        <p:par>
                          <p:cTn id="90" fill="hold" nodeType="withGroup">
                            <p:stCondLst>
                              <p:cond delay="0"/>
                            </p:stCondLst>
                            <p:childTnLst>
                              <p:par>
                                <p:cTn id="91" presetID="22" presetClass="entr" presetSubtype="8" fill="hold" nodeType="clickEffect">
                                  <p:stCondLst>
                                    <p:cond delay="0"/>
                                  </p:stCondLst>
                                  <p:iterate type="wd">
                                    <p:tmPct val="10000"/>
                                  </p:iterate>
                                  <p:childTnLst>
                                    <p:set>
                                      <p:cBhvr>
                                        <p:cTn id="92" dur="1" fill="hold">
                                          <p:stCondLst>
                                            <p:cond delay="0"/>
                                          </p:stCondLst>
                                        </p:cTn>
                                        <p:tgtEl>
                                          <p:spTgt spid="114733"/>
                                        </p:tgtEl>
                                        <p:attrNameLst>
                                          <p:attrName>style.visibility</p:attrName>
                                        </p:attrNameLst>
                                      </p:cBhvr>
                                      <p:to>
                                        <p:strVal val="visible"/>
                                      </p:to>
                                    </p:set>
                                    <p:animEffect transition="in" filter="wipe(left)">
                                      <p:cBhvr>
                                        <p:cTn id="93" dur="500"/>
                                        <p:tgtEl>
                                          <p:spTgt spid="114733"/>
                                        </p:tgtEl>
                                      </p:cBhvr>
                                    </p:animEffect>
                                  </p:childTnLst>
                                </p:cTn>
                              </p:par>
                            </p:childTnLst>
                          </p:cTn>
                        </p:par>
                      </p:childTnLst>
                    </p:cTn>
                  </p:par>
                  <p:par>
                    <p:cTn id="94" fill="hold" nodeType="clickPar">
                      <p:stCondLst>
                        <p:cond delay="indefinite"/>
                      </p:stCondLst>
                      <p:childTnLst>
                        <p:par>
                          <p:cTn id="95" fill="hold" nodeType="withGroup">
                            <p:stCondLst>
                              <p:cond delay="0"/>
                            </p:stCondLst>
                            <p:childTnLst>
                              <p:par>
                                <p:cTn id="96" presetID="22" presetClass="entr" presetSubtype="8" fill="hold" grpId="0" nodeType="clickEffect">
                                  <p:stCondLst>
                                    <p:cond delay="0"/>
                                  </p:stCondLst>
                                  <p:iterate type="wd">
                                    <p:tmPct val="10000"/>
                                  </p:iterate>
                                  <p:childTnLst>
                                    <p:set>
                                      <p:cBhvr>
                                        <p:cTn id="97" dur="1" fill="hold">
                                          <p:stCondLst>
                                            <p:cond delay="0"/>
                                          </p:stCondLst>
                                        </p:cTn>
                                        <p:tgtEl>
                                          <p:spTgt spid="114719"/>
                                        </p:tgtEl>
                                        <p:attrNameLst>
                                          <p:attrName>style.visibility</p:attrName>
                                        </p:attrNameLst>
                                      </p:cBhvr>
                                      <p:to>
                                        <p:strVal val="visible"/>
                                      </p:to>
                                    </p:set>
                                    <p:animEffect transition="in" filter="wipe(left)">
                                      <p:cBhvr>
                                        <p:cTn id="98" dur="500"/>
                                        <p:tgtEl>
                                          <p:spTgt spid="114719"/>
                                        </p:tgtEl>
                                      </p:cBhvr>
                                    </p:animEffect>
                                  </p:childTnLst>
                                </p:cTn>
                              </p:par>
                            </p:childTnLst>
                          </p:cTn>
                        </p:par>
                      </p:childTnLst>
                    </p:cTn>
                  </p:par>
                  <p:par>
                    <p:cTn id="99" fill="hold" nodeType="clickPar">
                      <p:stCondLst>
                        <p:cond delay="indefinite"/>
                      </p:stCondLst>
                      <p:childTnLst>
                        <p:par>
                          <p:cTn id="100" fill="hold" nodeType="withGroup">
                            <p:stCondLst>
                              <p:cond delay="0"/>
                            </p:stCondLst>
                            <p:childTnLst>
                              <p:par>
                                <p:cTn id="101" presetID="22" presetClass="entr" presetSubtype="8" fill="hold" grpId="0" nodeType="clickEffect">
                                  <p:stCondLst>
                                    <p:cond delay="0"/>
                                  </p:stCondLst>
                                  <p:iterate type="wd">
                                    <p:tmPct val="10000"/>
                                  </p:iterate>
                                  <p:childTnLst>
                                    <p:set>
                                      <p:cBhvr>
                                        <p:cTn id="102" dur="1" fill="hold">
                                          <p:stCondLst>
                                            <p:cond delay="0"/>
                                          </p:stCondLst>
                                        </p:cTn>
                                        <p:tgtEl>
                                          <p:spTgt spid="114720"/>
                                        </p:tgtEl>
                                        <p:attrNameLst>
                                          <p:attrName>style.visibility</p:attrName>
                                        </p:attrNameLst>
                                      </p:cBhvr>
                                      <p:to>
                                        <p:strVal val="visible"/>
                                      </p:to>
                                    </p:set>
                                    <p:animEffect transition="in" filter="wipe(left)">
                                      <p:cBhvr>
                                        <p:cTn id="103" dur="500"/>
                                        <p:tgtEl>
                                          <p:spTgt spid="114720"/>
                                        </p:tgtEl>
                                      </p:cBhvr>
                                    </p:animEffect>
                                  </p:childTnLst>
                                </p:cTn>
                              </p:par>
                            </p:childTnLst>
                          </p:cTn>
                        </p:par>
                      </p:childTnLst>
                    </p:cTn>
                  </p:par>
                  <p:par>
                    <p:cTn id="104" fill="hold" nodeType="clickPar">
                      <p:stCondLst>
                        <p:cond delay="indefinite"/>
                      </p:stCondLst>
                      <p:childTnLst>
                        <p:par>
                          <p:cTn id="105" fill="hold" nodeType="withGroup">
                            <p:stCondLst>
                              <p:cond delay="0"/>
                            </p:stCondLst>
                            <p:childTnLst>
                              <p:par>
                                <p:cTn id="106" presetID="22" presetClass="entr" presetSubtype="8" fill="hold" nodeType="clickEffect">
                                  <p:stCondLst>
                                    <p:cond delay="0"/>
                                  </p:stCondLst>
                                  <p:iterate type="wd">
                                    <p:tmPct val="10000"/>
                                  </p:iterate>
                                  <p:childTnLst>
                                    <p:set>
                                      <p:cBhvr>
                                        <p:cTn id="107" dur="1" fill="hold">
                                          <p:stCondLst>
                                            <p:cond delay="0"/>
                                          </p:stCondLst>
                                        </p:cTn>
                                        <p:tgtEl>
                                          <p:spTgt spid="114721"/>
                                        </p:tgtEl>
                                        <p:attrNameLst>
                                          <p:attrName>style.visibility</p:attrName>
                                        </p:attrNameLst>
                                      </p:cBhvr>
                                      <p:to>
                                        <p:strVal val="visible"/>
                                      </p:to>
                                    </p:set>
                                    <p:animEffect transition="in" filter="wipe(left)">
                                      <p:cBhvr>
                                        <p:cTn id="108" dur="500"/>
                                        <p:tgtEl>
                                          <p:spTgt spid="114721"/>
                                        </p:tgtEl>
                                      </p:cBhvr>
                                    </p:animEffect>
                                  </p:childTnLst>
                                </p:cTn>
                              </p:par>
                            </p:childTnLst>
                          </p:cTn>
                        </p:par>
                      </p:childTnLst>
                    </p:cTn>
                  </p:par>
                  <p:par>
                    <p:cTn id="109" fill="hold" nodeType="clickPar">
                      <p:stCondLst>
                        <p:cond delay="indefinite"/>
                      </p:stCondLst>
                      <p:childTnLst>
                        <p:par>
                          <p:cTn id="110" fill="hold" nodeType="withGroup">
                            <p:stCondLst>
                              <p:cond delay="0"/>
                            </p:stCondLst>
                            <p:childTnLst>
                              <p:par>
                                <p:cTn id="111" presetID="22" presetClass="entr" presetSubtype="8" fill="hold" nodeType="clickEffect">
                                  <p:stCondLst>
                                    <p:cond delay="0"/>
                                  </p:stCondLst>
                                  <p:iterate type="wd">
                                    <p:tmPct val="10000"/>
                                  </p:iterate>
                                  <p:childTnLst>
                                    <p:set>
                                      <p:cBhvr>
                                        <p:cTn id="112" dur="1" fill="hold">
                                          <p:stCondLst>
                                            <p:cond delay="0"/>
                                          </p:stCondLst>
                                        </p:cTn>
                                        <p:tgtEl>
                                          <p:spTgt spid="114734"/>
                                        </p:tgtEl>
                                        <p:attrNameLst>
                                          <p:attrName>style.visibility</p:attrName>
                                        </p:attrNameLst>
                                      </p:cBhvr>
                                      <p:to>
                                        <p:strVal val="visible"/>
                                      </p:to>
                                    </p:set>
                                    <p:animEffect transition="in" filter="wipe(left)">
                                      <p:cBhvr>
                                        <p:cTn id="113" dur="500"/>
                                        <p:tgtEl>
                                          <p:spTgt spid="114734"/>
                                        </p:tgtEl>
                                      </p:cBhvr>
                                    </p:animEffect>
                                  </p:childTnLst>
                                </p:cTn>
                              </p:par>
                            </p:childTnLst>
                          </p:cTn>
                        </p:par>
                      </p:childTnLst>
                    </p:cTn>
                  </p:par>
                  <p:par>
                    <p:cTn id="114" fill="hold" nodeType="clickPar">
                      <p:stCondLst>
                        <p:cond delay="indefinite"/>
                      </p:stCondLst>
                      <p:childTnLst>
                        <p:par>
                          <p:cTn id="115" fill="hold" nodeType="withGroup">
                            <p:stCondLst>
                              <p:cond delay="0"/>
                            </p:stCondLst>
                            <p:childTnLst>
                              <p:par>
                                <p:cTn id="116" presetID="22" presetClass="entr" presetSubtype="8" fill="hold" nodeType="clickEffect">
                                  <p:stCondLst>
                                    <p:cond delay="0"/>
                                  </p:stCondLst>
                                  <p:iterate type="wd">
                                    <p:tmPct val="10000"/>
                                  </p:iterate>
                                  <p:childTnLst>
                                    <p:set>
                                      <p:cBhvr>
                                        <p:cTn id="117" dur="1" fill="hold">
                                          <p:stCondLst>
                                            <p:cond delay="0"/>
                                          </p:stCondLst>
                                        </p:cTn>
                                        <p:tgtEl>
                                          <p:spTgt spid="114728"/>
                                        </p:tgtEl>
                                        <p:attrNameLst>
                                          <p:attrName>style.visibility</p:attrName>
                                        </p:attrNameLst>
                                      </p:cBhvr>
                                      <p:to>
                                        <p:strVal val="visible"/>
                                      </p:to>
                                    </p:set>
                                    <p:animEffect transition="in" filter="wipe(left)">
                                      <p:cBhvr>
                                        <p:cTn id="118" dur="500"/>
                                        <p:tgtEl>
                                          <p:spTgt spid="114728"/>
                                        </p:tgtEl>
                                      </p:cBhvr>
                                    </p:animEffect>
                                  </p:childTnLst>
                                </p:cTn>
                              </p:par>
                            </p:childTnLst>
                          </p:cTn>
                        </p:par>
                      </p:childTnLst>
                    </p:cTn>
                  </p:par>
                  <p:par>
                    <p:cTn id="119" fill="hold" nodeType="clickPar">
                      <p:stCondLst>
                        <p:cond delay="indefinite"/>
                      </p:stCondLst>
                      <p:childTnLst>
                        <p:par>
                          <p:cTn id="120" fill="hold" nodeType="withGroup">
                            <p:stCondLst>
                              <p:cond delay="0"/>
                            </p:stCondLst>
                            <p:childTnLst>
                              <p:par>
                                <p:cTn id="121" presetID="22" presetClass="entr" presetSubtype="8" fill="hold" grpId="0" nodeType="clickEffect">
                                  <p:stCondLst>
                                    <p:cond delay="0"/>
                                  </p:stCondLst>
                                  <p:iterate type="wd">
                                    <p:tmPct val="10000"/>
                                  </p:iterate>
                                  <p:childTnLst>
                                    <p:set>
                                      <p:cBhvr>
                                        <p:cTn id="122" dur="1" fill="hold">
                                          <p:stCondLst>
                                            <p:cond delay="0"/>
                                          </p:stCondLst>
                                        </p:cTn>
                                        <p:tgtEl>
                                          <p:spTgt spid="114722"/>
                                        </p:tgtEl>
                                        <p:attrNameLst>
                                          <p:attrName>style.visibility</p:attrName>
                                        </p:attrNameLst>
                                      </p:cBhvr>
                                      <p:to>
                                        <p:strVal val="visible"/>
                                      </p:to>
                                    </p:set>
                                    <p:animEffect transition="in" filter="wipe(left)">
                                      <p:cBhvr>
                                        <p:cTn id="123" dur="500"/>
                                        <p:tgtEl>
                                          <p:spTgt spid="114722"/>
                                        </p:tgtEl>
                                      </p:cBhvr>
                                    </p:animEffect>
                                  </p:childTnLst>
                                </p:cTn>
                              </p:par>
                            </p:childTnLst>
                          </p:cTn>
                        </p:par>
                      </p:childTnLst>
                    </p:cTn>
                  </p:par>
                  <p:par>
                    <p:cTn id="124" fill="hold" nodeType="clickPar">
                      <p:stCondLst>
                        <p:cond delay="indefinite"/>
                      </p:stCondLst>
                      <p:childTnLst>
                        <p:par>
                          <p:cTn id="125" fill="hold" nodeType="withGroup">
                            <p:stCondLst>
                              <p:cond delay="0"/>
                            </p:stCondLst>
                            <p:childTnLst>
                              <p:par>
                                <p:cTn id="126" presetID="22" presetClass="entr" presetSubtype="8" fill="hold" grpId="0" nodeType="clickEffect">
                                  <p:stCondLst>
                                    <p:cond delay="0"/>
                                  </p:stCondLst>
                                  <p:iterate type="wd">
                                    <p:tmPct val="10000"/>
                                  </p:iterate>
                                  <p:childTnLst>
                                    <p:set>
                                      <p:cBhvr>
                                        <p:cTn id="127" dur="1" fill="hold">
                                          <p:stCondLst>
                                            <p:cond delay="0"/>
                                          </p:stCondLst>
                                        </p:cTn>
                                        <p:tgtEl>
                                          <p:spTgt spid="114698"/>
                                        </p:tgtEl>
                                        <p:attrNameLst>
                                          <p:attrName>style.visibility</p:attrName>
                                        </p:attrNameLst>
                                      </p:cBhvr>
                                      <p:to>
                                        <p:strVal val="visible"/>
                                      </p:to>
                                    </p:set>
                                    <p:animEffect transition="in" filter="wipe(left)">
                                      <p:cBhvr>
                                        <p:cTn id="128" dur="500"/>
                                        <p:tgtEl>
                                          <p:spTgt spid="114698"/>
                                        </p:tgtEl>
                                      </p:cBhvr>
                                    </p:animEffect>
                                  </p:childTnLst>
                                </p:cTn>
                              </p:par>
                            </p:childTnLst>
                          </p:cTn>
                        </p:par>
                      </p:childTnLst>
                    </p:cTn>
                  </p:par>
                  <p:par>
                    <p:cTn id="129" fill="hold" nodeType="clickPar">
                      <p:stCondLst>
                        <p:cond delay="indefinite"/>
                      </p:stCondLst>
                      <p:childTnLst>
                        <p:par>
                          <p:cTn id="130" fill="hold" nodeType="withGroup">
                            <p:stCondLst>
                              <p:cond delay="0"/>
                            </p:stCondLst>
                            <p:childTnLst>
                              <p:par>
                                <p:cTn id="131" presetID="22" presetClass="entr" presetSubtype="8" fill="hold" grpId="0" nodeType="clickEffect">
                                  <p:stCondLst>
                                    <p:cond delay="0"/>
                                  </p:stCondLst>
                                  <p:iterate type="wd">
                                    <p:tmPct val="10000"/>
                                  </p:iterate>
                                  <p:childTnLst>
                                    <p:set>
                                      <p:cBhvr>
                                        <p:cTn id="132" dur="1" fill="hold">
                                          <p:stCondLst>
                                            <p:cond delay="0"/>
                                          </p:stCondLst>
                                        </p:cTn>
                                        <p:tgtEl>
                                          <p:spTgt spid="114699"/>
                                        </p:tgtEl>
                                        <p:attrNameLst>
                                          <p:attrName>style.visibility</p:attrName>
                                        </p:attrNameLst>
                                      </p:cBhvr>
                                      <p:to>
                                        <p:strVal val="visible"/>
                                      </p:to>
                                    </p:set>
                                    <p:animEffect transition="in" filter="wipe(left)">
                                      <p:cBhvr>
                                        <p:cTn id="133" dur="500"/>
                                        <p:tgtEl>
                                          <p:spTgt spid="114699"/>
                                        </p:tgtEl>
                                      </p:cBhvr>
                                    </p:animEffect>
                                  </p:childTnLst>
                                </p:cTn>
                              </p:par>
                            </p:childTnLst>
                          </p:cTn>
                        </p:par>
                      </p:childTnLst>
                    </p:cTn>
                  </p:par>
                  <p:par>
                    <p:cTn id="134" fill="hold" nodeType="clickPar">
                      <p:stCondLst>
                        <p:cond delay="indefinite"/>
                      </p:stCondLst>
                      <p:childTnLst>
                        <p:par>
                          <p:cTn id="135" fill="hold" nodeType="withGroup">
                            <p:stCondLst>
                              <p:cond delay="0"/>
                            </p:stCondLst>
                            <p:childTnLst>
                              <p:par>
                                <p:cTn id="136" presetID="22" presetClass="entr" presetSubtype="8" fill="hold" grpId="0" nodeType="clickEffect">
                                  <p:stCondLst>
                                    <p:cond delay="0"/>
                                  </p:stCondLst>
                                  <p:iterate type="wd">
                                    <p:tmPct val="10000"/>
                                  </p:iterate>
                                  <p:childTnLst>
                                    <p:set>
                                      <p:cBhvr>
                                        <p:cTn id="137" dur="1" fill="hold">
                                          <p:stCondLst>
                                            <p:cond delay="0"/>
                                          </p:stCondLst>
                                        </p:cTn>
                                        <p:tgtEl>
                                          <p:spTgt spid="114700"/>
                                        </p:tgtEl>
                                        <p:attrNameLst>
                                          <p:attrName>style.visibility</p:attrName>
                                        </p:attrNameLst>
                                      </p:cBhvr>
                                      <p:to>
                                        <p:strVal val="visible"/>
                                      </p:to>
                                    </p:set>
                                    <p:animEffect transition="in" filter="wipe(left)">
                                      <p:cBhvr>
                                        <p:cTn id="138" dur="500"/>
                                        <p:tgtEl>
                                          <p:spTgt spid="114700"/>
                                        </p:tgtEl>
                                      </p:cBhvr>
                                    </p:animEffect>
                                  </p:childTnLst>
                                </p:cTn>
                              </p:par>
                            </p:childTnLst>
                          </p:cTn>
                        </p:par>
                      </p:childTnLst>
                    </p:cTn>
                  </p:par>
                  <p:par>
                    <p:cTn id="139" fill="hold" nodeType="clickPar">
                      <p:stCondLst>
                        <p:cond delay="indefinite"/>
                      </p:stCondLst>
                      <p:childTnLst>
                        <p:par>
                          <p:cTn id="140" fill="hold" nodeType="withGroup">
                            <p:stCondLst>
                              <p:cond delay="0"/>
                            </p:stCondLst>
                            <p:childTnLst>
                              <p:par>
                                <p:cTn id="141" presetID="22" presetClass="entr" presetSubtype="8" fill="hold" nodeType="clickEffect">
                                  <p:stCondLst>
                                    <p:cond delay="0"/>
                                  </p:stCondLst>
                                  <p:iterate type="wd">
                                    <p:tmPct val="10000"/>
                                  </p:iterate>
                                  <p:childTnLst>
                                    <p:set>
                                      <p:cBhvr>
                                        <p:cTn id="142" dur="1" fill="hold">
                                          <p:stCondLst>
                                            <p:cond delay="0"/>
                                          </p:stCondLst>
                                        </p:cTn>
                                        <p:tgtEl>
                                          <p:spTgt spid="114724"/>
                                        </p:tgtEl>
                                        <p:attrNameLst>
                                          <p:attrName>style.visibility</p:attrName>
                                        </p:attrNameLst>
                                      </p:cBhvr>
                                      <p:to>
                                        <p:strVal val="visible"/>
                                      </p:to>
                                    </p:set>
                                    <p:animEffect transition="in" filter="wipe(left)">
                                      <p:cBhvr>
                                        <p:cTn id="143" dur="500"/>
                                        <p:tgtEl>
                                          <p:spTgt spid="114724"/>
                                        </p:tgtEl>
                                      </p:cBhvr>
                                    </p:animEffect>
                                  </p:childTnLst>
                                </p:cTn>
                              </p:par>
                            </p:childTnLst>
                          </p:cTn>
                        </p:par>
                      </p:childTnLst>
                    </p:cTn>
                  </p:par>
                  <p:par>
                    <p:cTn id="144" fill="hold" nodeType="clickPar">
                      <p:stCondLst>
                        <p:cond delay="indefinite"/>
                      </p:stCondLst>
                      <p:childTnLst>
                        <p:par>
                          <p:cTn id="145" fill="hold" nodeType="withGroup">
                            <p:stCondLst>
                              <p:cond delay="0"/>
                            </p:stCondLst>
                            <p:childTnLst>
                              <p:par>
                                <p:cTn id="146" presetID="22" presetClass="entr" presetSubtype="8" fill="hold" nodeType="clickEffect">
                                  <p:stCondLst>
                                    <p:cond delay="0"/>
                                  </p:stCondLst>
                                  <p:iterate type="wd">
                                    <p:tmPct val="10000"/>
                                  </p:iterate>
                                  <p:childTnLst>
                                    <p:set>
                                      <p:cBhvr>
                                        <p:cTn id="147" dur="1" fill="hold">
                                          <p:stCondLst>
                                            <p:cond delay="0"/>
                                          </p:stCondLst>
                                        </p:cTn>
                                        <p:tgtEl>
                                          <p:spTgt spid="114725"/>
                                        </p:tgtEl>
                                        <p:attrNameLst>
                                          <p:attrName>style.visibility</p:attrName>
                                        </p:attrNameLst>
                                      </p:cBhvr>
                                      <p:to>
                                        <p:strVal val="visible"/>
                                      </p:to>
                                    </p:set>
                                    <p:animEffect transition="in" filter="wipe(left)">
                                      <p:cBhvr>
                                        <p:cTn id="148" dur="500"/>
                                        <p:tgtEl>
                                          <p:spTgt spid="114725"/>
                                        </p:tgtEl>
                                      </p:cBhvr>
                                    </p:animEffect>
                                  </p:childTnLst>
                                </p:cTn>
                              </p:par>
                            </p:childTnLst>
                          </p:cTn>
                        </p:par>
                      </p:childTnLst>
                    </p:cTn>
                  </p:par>
                  <p:par>
                    <p:cTn id="149" fill="hold" nodeType="clickPar">
                      <p:stCondLst>
                        <p:cond delay="indefinite"/>
                      </p:stCondLst>
                      <p:childTnLst>
                        <p:par>
                          <p:cTn id="150" fill="hold" nodeType="withGroup">
                            <p:stCondLst>
                              <p:cond delay="0"/>
                            </p:stCondLst>
                            <p:childTnLst>
                              <p:par>
                                <p:cTn id="151" presetID="22" presetClass="entr" presetSubtype="8" fill="hold" nodeType="clickEffect">
                                  <p:stCondLst>
                                    <p:cond delay="0"/>
                                  </p:stCondLst>
                                  <p:iterate type="wd">
                                    <p:tmPct val="10000"/>
                                  </p:iterate>
                                  <p:childTnLst>
                                    <p:set>
                                      <p:cBhvr>
                                        <p:cTn id="152" dur="1" fill="hold">
                                          <p:stCondLst>
                                            <p:cond delay="0"/>
                                          </p:stCondLst>
                                        </p:cTn>
                                        <p:tgtEl>
                                          <p:spTgt spid="114726"/>
                                        </p:tgtEl>
                                        <p:attrNameLst>
                                          <p:attrName>style.visibility</p:attrName>
                                        </p:attrNameLst>
                                      </p:cBhvr>
                                      <p:to>
                                        <p:strVal val="visible"/>
                                      </p:to>
                                    </p:set>
                                    <p:animEffect transition="in" filter="wipe(left)">
                                      <p:cBhvr>
                                        <p:cTn id="153" dur="500"/>
                                        <p:tgtEl>
                                          <p:spTgt spid="114726"/>
                                        </p:tgtEl>
                                      </p:cBhvr>
                                    </p:animEffect>
                                  </p:childTnLst>
                                </p:cTn>
                              </p:par>
                            </p:childTnLst>
                          </p:cTn>
                        </p:par>
                      </p:childTnLst>
                    </p:cTn>
                  </p:par>
                  <p:par>
                    <p:cTn id="154" fill="hold" nodeType="clickPar">
                      <p:stCondLst>
                        <p:cond delay="indefinite"/>
                      </p:stCondLst>
                      <p:childTnLst>
                        <p:par>
                          <p:cTn id="155" fill="hold" nodeType="withGroup">
                            <p:stCondLst>
                              <p:cond delay="0"/>
                            </p:stCondLst>
                            <p:childTnLst>
                              <p:par>
                                <p:cTn id="156" presetID="22" presetClass="entr" presetSubtype="8" fill="hold" nodeType="clickEffect">
                                  <p:stCondLst>
                                    <p:cond delay="0"/>
                                  </p:stCondLst>
                                  <p:iterate type="wd">
                                    <p:tmPct val="10000"/>
                                  </p:iterate>
                                  <p:childTnLst>
                                    <p:set>
                                      <p:cBhvr>
                                        <p:cTn id="157" dur="1" fill="hold">
                                          <p:stCondLst>
                                            <p:cond delay="0"/>
                                          </p:stCondLst>
                                        </p:cTn>
                                        <p:tgtEl>
                                          <p:spTgt spid="114727"/>
                                        </p:tgtEl>
                                        <p:attrNameLst>
                                          <p:attrName>style.visibility</p:attrName>
                                        </p:attrNameLst>
                                      </p:cBhvr>
                                      <p:to>
                                        <p:strVal val="visible"/>
                                      </p:to>
                                    </p:set>
                                    <p:animEffect transition="in" filter="wipe(left)">
                                      <p:cBhvr>
                                        <p:cTn id="158" dur="500"/>
                                        <p:tgtEl>
                                          <p:spTgt spid="1147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0" grpId="0" animBg="1"/>
      <p:bldP spid="114692" grpId="0" animBg="1" autoUpdateAnimBg="0"/>
      <p:bldP spid="114694" grpId="0"/>
      <p:bldP spid="114696" grpId="0"/>
      <p:bldP spid="114698" grpId="0"/>
      <p:bldP spid="114699" grpId="0" animBg="1" autoUpdateAnimBg="0"/>
      <p:bldP spid="114700" grpId="0"/>
      <p:bldP spid="114711" grpId="0"/>
      <p:bldP spid="114712" grpId="0"/>
      <p:bldP spid="114718" grpId="0"/>
      <p:bldP spid="114719" grpId="0"/>
      <p:bldP spid="114720" grpId="0"/>
      <p:bldP spid="114722"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86"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a:solidFill>
                  <a:srgbClr val="FF0066"/>
                </a:solidFill>
                <a:latin typeface="Arial Narrow" charset="0"/>
              </a:rPr>
              <a:t>Wednesday, March 31, 2021</a:t>
            </a:r>
          </a:p>
        </p:txBody>
      </p:sp>
      <p:sp>
        <p:nvSpPr>
          <p:cNvPr id="28687" name="Rectangle 5"/>
          <p:cNvSpPr>
            <a:spLocks noGrp="1" noChangeArrowheads="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nl-NL" sz="1400">
                <a:solidFill>
                  <a:srgbClr val="003300"/>
                </a:solidFill>
                <a:latin typeface="Arial Narrow" charset="0"/>
              </a:rPr>
              <a:t>PHYS 1443-003, Spring 2021                    Dr. Jaehoon Yu</a:t>
            </a:r>
            <a:endParaRPr lang="en-US" sz="1400">
              <a:solidFill>
                <a:srgbClr val="003300"/>
              </a:solidFill>
              <a:latin typeface="Arial Narrow" charset="0"/>
            </a:endParaRPr>
          </a:p>
        </p:txBody>
      </p:sp>
      <p:sp>
        <p:nvSpPr>
          <p:cNvPr id="28688" name="Rectangle 6"/>
          <p:cNvSpPr>
            <a:spLocks noGrp="1" noChangeArrowheads="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8189D0B6-5141-D244-9D49-A0DB9C4C84A1}" type="slidenum">
              <a:rPr lang="en-US" sz="1400">
                <a:solidFill>
                  <a:srgbClr val="A50021"/>
                </a:solidFill>
                <a:latin typeface="Arial Narrow" charset="0"/>
              </a:rPr>
              <a:pPr eaLnBrk="1" hangingPunct="1"/>
              <a:t>6</a:t>
            </a:fld>
            <a:endParaRPr lang="en-US" sz="1400">
              <a:solidFill>
                <a:srgbClr val="A50021"/>
              </a:solidFill>
              <a:latin typeface="Arial Narrow" charset="0"/>
            </a:endParaRPr>
          </a:p>
        </p:txBody>
      </p:sp>
      <p:sp>
        <p:nvSpPr>
          <p:cNvPr id="28689" name="Rectangle 2"/>
          <p:cNvSpPr>
            <a:spLocks noGrp="1" noChangeArrowheads="1"/>
          </p:cNvSpPr>
          <p:nvPr>
            <p:ph type="title"/>
          </p:nvPr>
        </p:nvSpPr>
        <p:spPr>
          <a:xfrm>
            <a:off x="609600" y="-27102"/>
            <a:ext cx="7772400" cy="609600"/>
          </a:xfrm>
        </p:spPr>
        <p:txBody>
          <a:bodyPr/>
          <a:lstStyle/>
          <a:p>
            <a:r>
              <a:rPr lang="en-US" sz="4000" dirty="0">
                <a:latin typeface="Arial Narrow" charset="0"/>
                <a:ea typeface="ＭＳ Ｐゴシック" charset="0"/>
                <a:cs typeface="ＭＳ Ｐゴシック" charset="0"/>
              </a:rPr>
              <a:t>Example</a:t>
            </a:r>
            <a:r>
              <a:rPr lang="en-US" dirty="0">
                <a:latin typeface="Arial Narrow" charset="0"/>
                <a:ea typeface="ＭＳ Ｐゴシック" charset="0"/>
                <a:cs typeface="ＭＳ Ｐゴシック" charset="0"/>
              </a:rPr>
              <a:t> </a:t>
            </a:r>
          </a:p>
        </p:txBody>
      </p:sp>
      <p:sp>
        <p:nvSpPr>
          <p:cNvPr id="115715" name="Text Box 3"/>
          <p:cNvSpPr txBox="1">
            <a:spLocks noChangeArrowheads="1"/>
          </p:cNvSpPr>
          <p:nvPr/>
        </p:nvSpPr>
        <p:spPr bwMode="auto">
          <a:xfrm>
            <a:off x="685800" y="762000"/>
            <a:ext cx="8001000" cy="669925"/>
          </a:xfrm>
          <a:prstGeom prst="rect">
            <a:avLst/>
          </a:prstGeom>
          <a:solidFill>
            <a:srgbClr val="CCFFFF"/>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dirty="0">
                <a:solidFill>
                  <a:schemeClr val="accent2"/>
                </a:solidFill>
                <a:latin typeface="Arial Narrow" charset="0"/>
              </a:rPr>
              <a:t>A ball of </a:t>
            </a:r>
            <a:r>
              <a:rPr lang="en-US" sz="1800" dirty="0">
                <a:solidFill>
                  <a:srgbClr val="FF0000"/>
                </a:solidFill>
                <a:latin typeface="Arial Narrow" charset="0"/>
              </a:rPr>
              <a:t>mass </a:t>
            </a:r>
            <a:r>
              <a:rPr lang="en-US" sz="1800" dirty="0">
                <a:solidFill>
                  <a:srgbClr val="FF0000"/>
                </a:solidFill>
                <a:latin typeface="Monotype Corsiva" charset="0"/>
              </a:rPr>
              <a:t>m</a:t>
            </a:r>
            <a:r>
              <a:rPr lang="en-US" sz="1800" dirty="0">
                <a:solidFill>
                  <a:schemeClr val="accent2"/>
                </a:solidFill>
                <a:latin typeface="Arial Narrow" charset="0"/>
              </a:rPr>
              <a:t> at rest is dropped from the </a:t>
            </a:r>
            <a:r>
              <a:rPr lang="en-US" sz="1800" dirty="0">
                <a:solidFill>
                  <a:srgbClr val="FF0000"/>
                </a:solidFill>
                <a:latin typeface="Arial Narrow" charset="0"/>
              </a:rPr>
              <a:t>height </a:t>
            </a:r>
            <a:r>
              <a:rPr lang="en-US" sz="1800" dirty="0">
                <a:solidFill>
                  <a:srgbClr val="FF0000"/>
                </a:solidFill>
                <a:latin typeface="Monotype Corsiva" charset="0"/>
              </a:rPr>
              <a:t>h</a:t>
            </a:r>
            <a:r>
              <a:rPr lang="en-US" sz="1800" dirty="0">
                <a:solidFill>
                  <a:schemeClr val="accent2"/>
                </a:solidFill>
                <a:latin typeface="Arial Narrow" charset="0"/>
              </a:rPr>
              <a:t> above the ground.  a) Neglecting the air resistance determine the speed of the ball when it is at any given height </a:t>
            </a:r>
            <a:r>
              <a:rPr lang="en-US" sz="1800" dirty="0">
                <a:solidFill>
                  <a:srgbClr val="FF0000"/>
                </a:solidFill>
                <a:latin typeface="Monotype Corsiva" charset="0"/>
              </a:rPr>
              <a:t>y</a:t>
            </a:r>
            <a:r>
              <a:rPr lang="en-US" sz="1800" dirty="0">
                <a:solidFill>
                  <a:schemeClr val="accent2"/>
                </a:solidFill>
                <a:latin typeface="Monotype Corsiva" charset="0"/>
              </a:rPr>
              <a:t> </a:t>
            </a:r>
            <a:r>
              <a:rPr lang="en-US" sz="1800" dirty="0">
                <a:solidFill>
                  <a:schemeClr val="accent2"/>
                </a:solidFill>
                <a:latin typeface="Arial Narrow" charset="0"/>
              </a:rPr>
              <a:t>above the ground.</a:t>
            </a:r>
            <a:endParaRPr lang="en-US" sz="1800" baseline="30000" dirty="0">
              <a:solidFill>
                <a:srgbClr val="800000"/>
              </a:solidFill>
              <a:latin typeface="Arial Narrow" charset="0"/>
            </a:endParaRPr>
          </a:p>
        </p:txBody>
      </p:sp>
      <p:graphicFrame>
        <p:nvGraphicFramePr>
          <p:cNvPr id="115716" name="Object 2"/>
          <p:cNvGraphicFramePr>
            <a:graphicFrameLocks noChangeAspect="1"/>
          </p:cNvGraphicFramePr>
          <p:nvPr/>
        </p:nvGraphicFramePr>
        <p:xfrm>
          <a:off x="5105400" y="1600200"/>
          <a:ext cx="1427163" cy="487363"/>
        </p:xfrm>
        <a:graphic>
          <a:graphicData uri="http://schemas.openxmlformats.org/presentationml/2006/ole">
            <mc:AlternateContent xmlns:mc="http://schemas.openxmlformats.org/markup-compatibility/2006">
              <mc:Choice xmlns:v="urn:schemas-microsoft-com:vml" Requires="v">
                <p:oleObj spid="_x0000_s291609" name="Equation" r:id="rId3" imgW="1155600" imgH="241200" progId="Equation.3">
                  <p:embed/>
                </p:oleObj>
              </mc:Choice>
              <mc:Fallback>
                <p:oleObj name="Equation" r:id="rId3" imgW="1155600" imgH="241200" progId="Equation.3">
                  <p:embed/>
                  <p:pic>
                    <p:nvPicPr>
                      <p:cNvPr id="115716"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05400" y="1600200"/>
                        <a:ext cx="1427163" cy="487363"/>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5717" name="Text Box 5"/>
          <p:cNvSpPr txBox="1">
            <a:spLocks noChangeArrowheads="1"/>
          </p:cNvSpPr>
          <p:nvPr/>
        </p:nvSpPr>
        <p:spPr bwMode="auto">
          <a:xfrm>
            <a:off x="2514600" y="3429000"/>
            <a:ext cx="6096000" cy="669925"/>
          </a:xfrm>
          <a:prstGeom prst="rect">
            <a:avLst/>
          </a:prstGeom>
          <a:solidFill>
            <a:srgbClr val="CCFFFF"/>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dirty="0">
                <a:solidFill>
                  <a:schemeClr val="accent2"/>
                </a:solidFill>
                <a:latin typeface="Arial Narrow" charset="0"/>
              </a:rPr>
              <a:t>b) Determine the speed of the ball at </a:t>
            </a:r>
            <a:r>
              <a:rPr lang="en-US" sz="1800" dirty="0">
                <a:solidFill>
                  <a:srgbClr val="FF0000"/>
                </a:solidFill>
                <a:latin typeface="Monotype Corsiva" charset="0"/>
              </a:rPr>
              <a:t>y</a:t>
            </a:r>
            <a:r>
              <a:rPr lang="en-US" sz="1800" dirty="0">
                <a:solidFill>
                  <a:srgbClr val="FF0000"/>
                </a:solidFill>
                <a:latin typeface="Arial Narrow" charset="0"/>
              </a:rPr>
              <a:t> </a:t>
            </a:r>
            <a:r>
              <a:rPr lang="en-US" sz="1800" dirty="0">
                <a:solidFill>
                  <a:schemeClr val="accent2"/>
                </a:solidFill>
                <a:latin typeface="Arial Narrow" charset="0"/>
              </a:rPr>
              <a:t>if it had non-zero initial speed </a:t>
            </a:r>
            <a:r>
              <a:rPr lang="en-US" sz="1800" dirty="0">
                <a:solidFill>
                  <a:srgbClr val="FF0000"/>
                </a:solidFill>
                <a:latin typeface="Monotype Corsiva" charset="0"/>
              </a:rPr>
              <a:t>v</a:t>
            </a:r>
            <a:r>
              <a:rPr lang="en-US" sz="1800" baseline="-25000" dirty="0">
                <a:solidFill>
                  <a:srgbClr val="FF0000"/>
                </a:solidFill>
                <a:latin typeface="Monotype Corsiva" charset="0"/>
              </a:rPr>
              <a:t>i</a:t>
            </a:r>
            <a:r>
              <a:rPr lang="en-US" sz="1800" dirty="0">
                <a:solidFill>
                  <a:schemeClr val="accent2"/>
                </a:solidFill>
                <a:latin typeface="Arial Narrow" charset="0"/>
              </a:rPr>
              <a:t> at the time of the release at the original height </a:t>
            </a:r>
            <a:r>
              <a:rPr lang="en-US" sz="1800" dirty="0">
                <a:solidFill>
                  <a:srgbClr val="FF0000"/>
                </a:solidFill>
                <a:latin typeface="Monotype Corsiva" charset="0"/>
              </a:rPr>
              <a:t>h</a:t>
            </a:r>
            <a:r>
              <a:rPr lang="en-US" sz="1800" dirty="0">
                <a:solidFill>
                  <a:schemeClr val="accent2"/>
                </a:solidFill>
                <a:latin typeface="Arial Narrow" charset="0"/>
              </a:rPr>
              <a:t>.</a:t>
            </a:r>
            <a:endParaRPr lang="en-US" sz="1800" baseline="30000" dirty="0">
              <a:solidFill>
                <a:schemeClr val="accent2"/>
              </a:solidFill>
              <a:latin typeface="Arial Narrow" charset="0"/>
            </a:endParaRPr>
          </a:p>
        </p:txBody>
      </p:sp>
      <p:grpSp>
        <p:nvGrpSpPr>
          <p:cNvPr id="2" name="Group 6"/>
          <p:cNvGrpSpPr>
            <a:grpSpLocks/>
          </p:cNvGrpSpPr>
          <p:nvPr/>
        </p:nvGrpSpPr>
        <p:grpSpPr bwMode="auto">
          <a:xfrm>
            <a:off x="152400" y="1905000"/>
            <a:ext cx="1752600" cy="2895600"/>
            <a:chOff x="144" y="1056"/>
            <a:chExt cx="1104" cy="1824"/>
          </a:xfrm>
        </p:grpSpPr>
        <p:sp>
          <p:nvSpPr>
            <p:cNvPr id="28710" name="Text Box 7"/>
            <p:cNvSpPr txBox="1">
              <a:spLocks noChangeArrowheads="1"/>
            </p:cNvSpPr>
            <p:nvPr/>
          </p:nvSpPr>
          <p:spPr bwMode="auto">
            <a:xfrm>
              <a:off x="816" y="1248"/>
              <a:ext cx="279"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chemeClr val="accent2"/>
                  </a:solidFill>
                  <a:latin typeface="Monotype Corsiva" charset="0"/>
                </a:rPr>
                <a:t>m</a:t>
              </a:r>
              <a:r>
                <a:rPr lang="en-US" sz="2000" b="1">
                  <a:solidFill>
                    <a:schemeClr val="accent2"/>
                  </a:solidFill>
                  <a:latin typeface="Monotype Corsiva" charset="0"/>
                </a:rPr>
                <a:t>g</a:t>
              </a:r>
            </a:p>
          </p:txBody>
        </p:sp>
        <p:sp>
          <p:nvSpPr>
            <p:cNvPr id="28711" name="Text Box 8"/>
            <p:cNvSpPr txBox="1">
              <a:spLocks noChangeArrowheads="1"/>
            </p:cNvSpPr>
            <p:nvPr/>
          </p:nvSpPr>
          <p:spPr bwMode="auto">
            <a:xfrm>
              <a:off x="288" y="1334"/>
              <a:ext cx="186"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chemeClr val="accent2"/>
                  </a:solidFill>
                  <a:latin typeface="Monotype Corsiva" charset="0"/>
                </a:rPr>
                <a:t>h</a:t>
              </a:r>
              <a:endParaRPr lang="en-US" sz="2000" b="1">
                <a:solidFill>
                  <a:schemeClr val="accent2"/>
                </a:solidFill>
                <a:latin typeface="Monotype Corsiva" charset="0"/>
              </a:endParaRPr>
            </a:p>
          </p:txBody>
        </p:sp>
        <p:sp>
          <p:nvSpPr>
            <p:cNvPr id="28712" name="Line 9"/>
            <p:cNvSpPr>
              <a:spLocks noChangeShapeType="1"/>
            </p:cNvSpPr>
            <p:nvPr/>
          </p:nvSpPr>
          <p:spPr bwMode="auto">
            <a:xfrm>
              <a:off x="144" y="2880"/>
              <a:ext cx="1104" cy="0"/>
            </a:xfrm>
            <a:prstGeom prst="line">
              <a:avLst/>
            </a:prstGeom>
            <a:noFill/>
            <a:ln w="7620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8713" name="Line 10"/>
            <p:cNvSpPr>
              <a:spLocks noChangeShapeType="1"/>
            </p:cNvSpPr>
            <p:nvPr/>
          </p:nvSpPr>
          <p:spPr bwMode="auto">
            <a:xfrm flipH="1">
              <a:off x="240" y="1176"/>
              <a:ext cx="48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8714" name="Line 11"/>
            <p:cNvSpPr>
              <a:spLocks noChangeShapeType="1"/>
            </p:cNvSpPr>
            <p:nvPr/>
          </p:nvSpPr>
          <p:spPr bwMode="auto">
            <a:xfrm>
              <a:off x="288" y="1152"/>
              <a:ext cx="0" cy="1728"/>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28715" name="Oval 12"/>
            <p:cNvSpPr>
              <a:spLocks noChangeArrowheads="1"/>
            </p:cNvSpPr>
            <p:nvPr/>
          </p:nvSpPr>
          <p:spPr bwMode="auto">
            <a:xfrm>
              <a:off x="720" y="1056"/>
              <a:ext cx="240" cy="240"/>
            </a:xfrm>
            <a:prstGeom prst="ellipse">
              <a:avLst/>
            </a:prstGeom>
            <a:gradFill rotWithShape="0">
              <a:gsLst>
                <a:gs pos="0">
                  <a:srgbClr val="FF0000"/>
                </a:gs>
                <a:gs pos="100000">
                  <a:srgbClr val="760000"/>
                </a:gs>
              </a:gsLst>
              <a:path path="shape">
                <a:fillToRect l="50000" t="50000" r="50000" b="50000"/>
              </a:path>
            </a:gra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pPr algn="ctr"/>
              <a:r>
                <a:rPr lang="en-US">
                  <a:solidFill>
                    <a:srgbClr val="FFFF99"/>
                  </a:solidFill>
                  <a:latin typeface="Monotype Corsiva" charset="0"/>
                </a:rPr>
                <a:t>m</a:t>
              </a:r>
            </a:p>
          </p:txBody>
        </p:sp>
        <p:sp>
          <p:nvSpPr>
            <p:cNvPr id="28716" name="Line 13"/>
            <p:cNvSpPr>
              <a:spLocks noChangeShapeType="1"/>
            </p:cNvSpPr>
            <p:nvPr/>
          </p:nvSpPr>
          <p:spPr bwMode="auto">
            <a:xfrm>
              <a:off x="840" y="1296"/>
              <a:ext cx="0" cy="240"/>
            </a:xfrm>
            <a:prstGeom prst="line">
              <a:avLst/>
            </a:prstGeom>
            <a:noFill/>
            <a:ln w="38100">
              <a:solidFill>
                <a:srgbClr val="FF0000"/>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grpSp>
      <p:grpSp>
        <p:nvGrpSpPr>
          <p:cNvPr id="3" name="Group 14"/>
          <p:cNvGrpSpPr>
            <a:grpSpLocks/>
          </p:cNvGrpSpPr>
          <p:nvPr/>
        </p:nvGrpSpPr>
        <p:grpSpPr bwMode="auto">
          <a:xfrm>
            <a:off x="609600" y="3124200"/>
            <a:ext cx="838200" cy="1676400"/>
            <a:chOff x="1488" y="1920"/>
            <a:chExt cx="528" cy="1056"/>
          </a:xfrm>
        </p:grpSpPr>
        <p:sp>
          <p:nvSpPr>
            <p:cNvPr id="28706" name="Text Box 15"/>
            <p:cNvSpPr txBox="1">
              <a:spLocks noChangeArrowheads="1"/>
            </p:cNvSpPr>
            <p:nvPr/>
          </p:nvSpPr>
          <p:spPr bwMode="auto">
            <a:xfrm>
              <a:off x="1659" y="2390"/>
              <a:ext cx="180"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chemeClr val="accent2"/>
                  </a:solidFill>
                  <a:latin typeface="Monotype Corsiva" charset="0"/>
                </a:rPr>
                <a:t>y</a:t>
              </a:r>
              <a:endParaRPr lang="en-US" sz="2000" b="1" baseline="-25000">
                <a:solidFill>
                  <a:schemeClr val="accent2"/>
                </a:solidFill>
                <a:latin typeface="Monotype Corsiva" charset="0"/>
              </a:endParaRPr>
            </a:p>
          </p:txBody>
        </p:sp>
        <p:sp>
          <p:nvSpPr>
            <p:cNvPr id="28707" name="Line 16"/>
            <p:cNvSpPr>
              <a:spLocks noChangeShapeType="1"/>
            </p:cNvSpPr>
            <p:nvPr/>
          </p:nvSpPr>
          <p:spPr bwMode="auto">
            <a:xfrm flipH="1">
              <a:off x="1488" y="2040"/>
              <a:ext cx="288"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8708" name="Line 17"/>
            <p:cNvSpPr>
              <a:spLocks noChangeShapeType="1"/>
            </p:cNvSpPr>
            <p:nvPr/>
          </p:nvSpPr>
          <p:spPr bwMode="auto">
            <a:xfrm>
              <a:off x="1632" y="2016"/>
              <a:ext cx="0" cy="96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28709" name="Oval 18"/>
            <p:cNvSpPr>
              <a:spLocks noChangeArrowheads="1"/>
            </p:cNvSpPr>
            <p:nvPr/>
          </p:nvSpPr>
          <p:spPr bwMode="auto">
            <a:xfrm>
              <a:off x="1776" y="1920"/>
              <a:ext cx="240" cy="240"/>
            </a:xfrm>
            <a:prstGeom prst="ellipse">
              <a:avLst/>
            </a:prstGeom>
            <a:gradFill rotWithShape="0">
              <a:gsLst>
                <a:gs pos="0">
                  <a:srgbClr val="FF0000"/>
                </a:gs>
                <a:gs pos="100000">
                  <a:srgbClr val="760000"/>
                </a:gs>
              </a:gsLst>
              <a:path path="shape">
                <a:fillToRect l="50000" t="50000" r="50000" b="50000"/>
              </a:path>
            </a:gra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pPr algn="ctr"/>
              <a:r>
                <a:rPr lang="en-US">
                  <a:solidFill>
                    <a:srgbClr val="FFFF99"/>
                  </a:solidFill>
                  <a:latin typeface="Monotype Corsiva" charset="0"/>
                </a:rPr>
                <a:t>m</a:t>
              </a:r>
            </a:p>
          </p:txBody>
        </p:sp>
      </p:grpSp>
      <p:sp>
        <p:nvSpPr>
          <p:cNvPr id="115731" name="Text Box 19"/>
          <p:cNvSpPr txBox="1">
            <a:spLocks noChangeArrowheads="1"/>
          </p:cNvSpPr>
          <p:nvPr/>
        </p:nvSpPr>
        <p:spPr bwMode="auto">
          <a:xfrm>
            <a:off x="3657600" y="1600200"/>
            <a:ext cx="1371600" cy="1493838"/>
          </a:xfrm>
          <a:prstGeom prst="rect">
            <a:avLst/>
          </a:prstGeom>
          <a:solidFill>
            <a:srgbClr val="FFFFCC"/>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a:solidFill>
                  <a:srgbClr val="FF0000"/>
                </a:solidFill>
                <a:latin typeface="Arial Narrow" charset="0"/>
              </a:rPr>
              <a:t>Using the principle of mechanical energy conservation</a:t>
            </a:r>
          </a:p>
        </p:txBody>
      </p:sp>
      <p:graphicFrame>
        <p:nvGraphicFramePr>
          <p:cNvPr id="115732" name="Object 3"/>
          <p:cNvGraphicFramePr>
            <a:graphicFrameLocks noChangeAspect="1"/>
          </p:cNvGraphicFramePr>
          <p:nvPr/>
        </p:nvGraphicFramePr>
        <p:xfrm>
          <a:off x="4953000" y="4191000"/>
          <a:ext cx="1752600" cy="457200"/>
        </p:xfrm>
        <a:graphic>
          <a:graphicData uri="http://schemas.openxmlformats.org/presentationml/2006/ole">
            <mc:AlternateContent xmlns:mc="http://schemas.openxmlformats.org/markup-compatibility/2006">
              <mc:Choice xmlns:v="urn:schemas-microsoft-com:vml" Requires="v">
                <p:oleObj spid="_x0000_s291610" name="Equation" r:id="rId5" imgW="1155600" imgH="241200" progId="Equation.3">
                  <p:embed/>
                </p:oleObj>
              </mc:Choice>
              <mc:Fallback>
                <p:oleObj name="Equation" r:id="rId5" imgW="1155600" imgH="241200" progId="Equation.3">
                  <p:embed/>
                  <p:pic>
                    <p:nvPicPr>
                      <p:cNvPr id="115732"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53000" y="4191000"/>
                        <a:ext cx="1752600" cy="45720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5733" name="Text Box 21"/>
          <p:cNvSpPr txBox="1">
            <a:spLocks noChangeArrowheads="1"/>
          </p:cNvSpPr>
          <p:nvPr/>
        </p:nvSpPr>
        <p:spPr bwMode="auto">
          <a:xfrm>
            <a:off x="2487613" y="4144963"/>
            <a:ext cx="2133600" cy="1493837"/>
          </a:xfrm>
          <a:prstGeom prst="rect">
            <a:avLst/>
          </a:prstGeom>
          <a:solidFill>
            <a:srgbClr val="FFFFCC"/>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dirty="0">
                <a:solidFill>
                  <a:srgbClr val="FF0000"/>
                </a:solidFill>
                <a:latin typeface="Arial Narrow" charset="0"/>
              </a:rPr>
              <a:t>Again, using the principle of mechanical energy conservation but with non-zero initial kinetic energy!!!</a:t>
            </a:r>
          </a:p>
        </p:txBody>
      </p:sp>
      <p:sp>
        <p:nvSpPr>
          <p:cNvPr id="115734" name="Text Box 22"/>
          <p:cNvSpPr txBox="1">
            <a:spLocks noChangeArrowheads="1"/>
          </p:cNvSpPr>
          <p:nvPr/>
        </p:nvSpPr>
        <p:spPr bwMode="auto">
          <a:xfrm>
            <a:off x="1676400" y="5715000"/>
            <a:ext cx="2971800" cy="533400"/>
          </a:xfrm>
          <a:prstGeom prst="rect">
            <a:avLst/>
          </a:prstGeom>
          <a:solidFill>
            <a:srgbClr val="CCFFFF"/>
          </a:solidFill>
          <a:ln w="28575">
            <a:solidFill>
              <a:srgbClr val="990000"/>
            </a:solidFill>
            <a:miter lim="800000"/>
            <a:headEnd/>
            <a:tailEnd/>
          </a:ln>
        </p:spPr>
        <p:txBody>
          <a:bodyPr wrap="squar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400" dirty="0">
                <a:solidFill>
                  <a:schemeClr val="accent2"/>
                </a:solidFill>
                <a:latin typeface="Arial Narrow" charset="0"/>
              </a:rPr>
              <a:t>This result look very similar to a kinematic expression, doesn’t it? Which one is it?</a:t>
            </a:r>
          </a:p>
        </p:txBody>
      </p:sp>
      <p:graphicFrame>
        <p:nvGraphicFramePr>
          <p:cNvPr id="115735" name="Object 4"/>
          <p:cNvGraphicFramePr>
            <a:graphicFrameLocks noChangeAspect="1"/>
          </p:cNvGraphicFramePr>
          <p:nvPr>
            <p:extLst>
              <p:ext uri="{D42A27DB-BD31-4B8C-83A1-F6EECF244321}">
                <p14:modId xmlns:p14="http://schemas.microsoft.com/office/powerpoint/2010/main" val="1415509249"/>
              </p:ext>
            </p:extLst>
          </p:nvPr>
        </p:nvGraphicFramePr>
        <p:xfrm>
          <a:off x="6488113" y="1674813"/>
          <a:ext cx="1114425" cy="312737"/>
        </p:xfrm>
        <a:graphic>
          <a:graphicData uri="http://schemas.openxmlformats.org/presentationml/2006/ole">
            <mc:AlternateContent xmlns:mc="http://schemas.openxmlformats.org/markup-compatibility/2006">
              <mc:Choice xmlns:v="urn:schemas-microsoft-com:vml" Requires="v">
                <p:oleObj spid="_x0000_s291611" name="Equation" r:id="rId7" imgW="698500" imgH="203200" progId="Equation.DSMT4">
                  <p:embed/>
                </p:oleObj>
              </mc:Choice>
              <mc:Fallback>
                <p:oleObj name="Equation" r:id="rId7" imgW="698500" imgH="203200" progId="Equation.DSMT4">
                  <p:embed/>
                  <p:pic>
                    <p:nvPicPr>
                      <p:cNvPr id="115735" name="Object 4"/>
                      <p:cNvPicPr>
                        <a:picLocks noChangeAspect="1" noChangeArrowheads="1"/>
                      </p:cNvPicPr>
                      <p:nvPr/>
                    </p:nvPicPr>
                    <p:blipFill>
                      <a:blip r:embed="rId8"/>
                      <a:srcRect/>
                      <a:stretch>
                        <a:fillRect/>
                      </a:stretch>
                    </p:blipFill>
                    <p:spPr bwMode="auto">
                      <a:xfrm>
                        <a:off x="6488113" y="1674813"/>
                        <a:ext cx="1114425" cy="312737"/>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5736" name="Object 5"/>
          <p:cNvGraphicFramePr>
            <a:graphicFrameLocks noChangeAspect="1"/>
          </p:cNvGraphicFramePr>
          <p:nvPr/>
        </p:nvGraphicFramePr>
        <p:xfrm>
          <a:off x="5227638" y="2057400"/>
          <a:ext cx="1020762" cy="822325"/>
        </p:xfrm>
        <a:graphic>
          <a:graphicData uri="http://schemas.openxmlformats.org/presentationml/2006/ole">
            <mc:AlternateContent xmlns:mc="http://schemas.openxmlformats.org/markup-compatibility/2006">
              <mc:Choice xmlns:v="urn:schemas-microsoft-com:vml" Requires="v">
                <p:oleObj spid="_x0000_s291612" name="Equation" r:id="rId9" imgW="533160" imgH="393480" progId="Equation.DSMT4">
                  <p:embed/>
                </p:oleObj>
              </mc:Choice>
              <mc:Fallback>
                <p:oleObj name="Equation" r:id="rId9" imgW="533160" imgH="393480" progId="Equation.DSMT4">
                  <p:embed/>
                  <p:pic>
                    <p:nvPicPr>
                      <p:cNvPr id="115736"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227638" y="2057400"/>
                        <a:ext cx="1020762" cy="822325"/>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5737" name="Object 6"/>
          <p:cNvGraphicFramePr>
            <a:graphicFrameLocks noChangeAspect="1"/>
          </p:cNvGraphicFramePr>
          <p:nvPr/>
        </p:nvGraphicFramePr>
        <p:xfrm>
          <a:off x="5181600" y="2833688"/>
          <a:ext cx="1905000" cy="519112"/>
        </p:xfrm>
        <a:graphic>
          <a:graphicData uri="http://schemas.openxmlformats.org/presentationml/2006/ole">
            <mc:AlternateContent xmlns:mc="http://schemas.openxmlformats.org/markup-compatibility/2006">
              <mc:Choice xmlns:v="urn:schemas-microsoft-com:vml" Requires="v">
                <p:oleObj spid="_x0000_s291613" name="Equation" r:id="rId11" imgW="1066680" imgH="253800" progId="Equation.3">
                  <p:embed/>
                </p:oleObj>
              </mc:Choice>
              <mc:Fallback>
                <p:oleObj name="Equation" r:id="rId11" imgW="1066680" imgH="253800" progId="Equation.3">
                  <p:embed/>
                  <p:pic>
                    <p:nvPicPr>
                      <p:cNvPr id="115737" name="Object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181600" y="2833688"/>
                        <a:ext cx="1905000" cy="519112"/>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5738" name="Text Box 26"/>
          <p:cNvSpPr txBox="1">
            <a:spLocks noChangeArrowheads="1"/>
          </p:cNvSpPr>
          <p:nvPr/>
        </p:nvSpPr>
        <p:spPr bwMode="auto">
          <a:xfrm>
            <a:off x="1657350" y="1524000"/>
            <a:ext cx="434975" cy="366713"/>
          </a:xfrm>
          <a:prstGeom prst="rect">
            <a:avLst/>
          </a:prstGeom>
          <a:solidFill>
            <a:srgbClr val="FFFF9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rgbClr val="FF0000"/>
                </a:solidFill>
                <a:latin typeface="Arial Narrow" charset="0"/>
              </a:rPr>
              <a:t>PE</a:t>
            </a:r>
          </a:p>
        </p:txBody>
      </p:sp>
      <p:sp>
        <p:nvSpPr>
          <p:cNvPr id="115739" name="Text Box 27"/>
          <p:cNvSpPr txBox="1">
            <a:spLocks noChangeArrowheads="1"/>
          </p:cNvSpPr>
          <p:nvPr/>
        </p:nvSpPr>
        <p:spPr bwMode="auto">
          <a:xfrm>
            <a:off x="2246313" y="1524000"/>
            <a:ext cx="434975" cy="366713"/>
          </a:xfrm>
          <a:prstGeom prst="rect">
            <a:avLst/>
          </a:prstGeom>
          <a:solidFill>
            <a:srgbClr val="99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chemeClr val="accent2"/>
                </a:solidFill>
                <a:latin typeface="Arial Narrow" charset="0"/>
              </a:rPr>
              <a:t>KE</a:t>
            </a:r>
          </a:p>
        </p:txBody>
      </p:sp>
      <p:sp>
        <p:nvSpPr>
          <p:cNvPr id="115740" name="Text Box 28"/>
          <p:cNvSpPr txBox="1">
            <a:spLocks noChangeArrowheads="1"/>
          </p:cNvSpPr>
          <p:nvPr/>
        </p:nvSpPr>
        <p:spPr bwMode="auto">
          <a:xfrm>
            <a:off x="1600200" y="1919288"/>
            <a:ext cx="549275" cy="366712"/>
          </a:xfrm>
          <a:prstGeom prst="rect">
            <a:avLst/>
          </a:prstGeom>
          <a:solidFill>
            <a:srgbClr val="FFFF9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rgbClr val="FF0000"/>
                </a:solidFill>
                <a:latin typeface="Arial Narrow" charset="0"/>
              </a:rPr>
              <a:t>mgh</a:t>
            </a:r>
          </a:p>
        </p:txBody>
      </p:sp>
      <p:sp>
        <p:nvSpPr>
          <p:cNvPr id="115741" name="Text Box 29"/>
          <p:cNvSpPr txBox="1">
            <a:spLocks noChangeArrowheads="1"/>
          </p:cNvSpPr>
          <p:nvPr/>
        </p:nvSpPr>
        <p:spPr bwMode="auto">
          <a:xfrm>
            <a:off x="1604963" y="3062288"/>
            <a:ext cx="538162" cy="366712"/>
          </a:xfrm>
          <a:prstGeom prst="rect">
            <a:avLst/>
          </a:prstGeom>
          <a:solidFill>
            <a:srgbClr val="FFFF9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rgbClr val="FF0000"/>
                </a:solidFill>
                <a:latin typeface="Arial Narrow" charset="0"/>
              </a:rPr>
              <a:t>mgy</a:t>
            </a:r>
          </a:p>
        </p:txBody>
      </p:sp>
      <p:sp>
        <p:nvSpPr>
          <p:cNvPr id="115742" name="Text Box 30"/>
          <p:cNvSpPr txBox="1">
            <a:spLocks noChangeArrowheads="1"/>
          </p:cNvSpPr>
          <p:nvPr/>
        </p:nvSpPr>
        <p:spPr bwMode="auto">
          <a:xfrm>
            <a:off x="1730375" y="4419600"/>
            <a:ext cx="288925" cy="366713"/>
          </a:xfrm>
          <a:prstGeom prst="rect">
            <a:avLst/>
          </a:prstGeom>
          <a:solidFill>
            <a:srgbClr val="FFFF9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rgbClr val="FF0000"/>
                </a:solidFill>
                <a:latin typeface="Arial Narrow" charset="0"/>
              </a:rPr>
              <a:t>0</a:t>
            </a:r>
          </a:p>
        </p:txBody>
      </p:sp>
      <p:sp>
        <p:nvSpPr>
          <p:cNvPr id="115743" name="Text Box 31"/>
          <p:cNvSpPr txBox="1">
            <a:spLocks noChangeArrowheads="1"/>
          </p:cNvSpPr>
          <p:nvPr/>
        </p:nvSpPr>
        <p:spPr bwMode="auto">
          <a:xfrm>
            <a:off x="2319338" y="1919288"/>
            <a:ext cx="288925" cy="366712"/>
          </a:xfrm>
          <a:prstGeom prst="rect">
            <a:avLst/>
          </a:prstGeom>
          <a:solidFill>
            <a:srgbClr val="99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chemeClr val="accent2"/>
                </a:solidFill>
                <a:latin typeface="Arial Narrow" charset="0"/>
              </a:rPr>
              <a:t>0</a:t>
            </a:r>
          </a:p>
        </p:txBody>
      </p:sp>
      <p:sp>
        <p:nvSpPr>
          <p:cNvPr id="115744" name="Text Box 32"/>
          <p:cNvSpPr txBox="1">
            <a:spLocks noChangeArrowheads="1"/>
          </p:cNvSpPr>
          <p:nvPr/>
        </p:nvSpPr>
        <p:spPr bwMode="auto">
          <a:xfrm>
            <a:off x="2133600" y="3062288"/>
            <a:ext cx="660400" cy="366712"/>
          </a:xfrm>
          <a:prstGeom prst="rect">
            <a:avLst/>
          </a:prstGeom>
          <a:solidFill>
            <a:srgbClr val="99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chemeClr val="accent2"/>
                </a:solidFill>
                <a:latin typeface="Arial Narrow" charset="0"/>
              </a:rPr>
              <a:t>mv</a:t>
            </a:r>
            <a:r>
              <a:rPr lang="en-US" sz="1800" baseline="30000">
                <a:solidFill>
                  <a:schemeClr val="accent2"/>
                </a:solidFill>
                <a:latin typeface="Arial Narrow" charset="0"/>
              </a:rPr>
              <a:t>2</a:t>
            </a:r>
            <a:r>
              <a:rPr lang="en-US" sz="1800">
                <a:solidFill>
                  <a:schemeClr val="accent2"/>
                </a:solidFill>
                <a:latin typeface="Arial Narrow" charset="0"/>
              </a:rPr>
              <a:t>/2</a:t>
            </a:r>
          </a:p>
        </p:txBody>
      </p:sp>
      <p:graphicFrame>
        <p:nvGraphicFramePr>
          <p:cNvPr id="115745" name="Object 7"/>
          <p:cNvGraphicFramePr>
            <a:graphicFrameLocks noChangeAspect="1"/>
          </p:cNvGraphicFramePr>
          <p:nvPr>
            <p:extLst>
              <p:ext uri="{D42A27DB-BD31-4B8C-83A1-F6EECF244321}">
                <p14:modId xmlns:p14="http://schemas.microsoft.com/office/powerpoint/2010/main" val="2849013206"/>
              </p:ext>
            </p:extLst>
          </p:nvPr>
        </p:nvGraphicFramePr>
        <p:xfrm>
          <a:off x="7620000" y="1524000"/>
          <a:ext cx="1476375" cy="604838"/>
        </p:xfrm>
        <a:graphic>
          <a:graphicData uri="http://schemas.openxmlformats.org/presentationml/2006/ole">
            <mc:AlternateContent xmlns:mc="http://schemas.openxmlformats.org/markup-compatibility/2006">
              <mc:Choice xmlns:v="urn:schemas-microsoft-com:vml" Requires="v">
                <p:oleObj spid="_x0000_s291614" name="Equation" r:id="rId13" imgW="927000" imgH="393480" progId="Equation.3">
                  <p:embed/>
                </p:oleObj>
              </mc:Choice>
              <mc:Fallback>
                <p:oleObj name="Equation" r:id="rId13" imgW="927000" imgH="393480" progId="Equation.3">
                  <p:embed/>
                  <p:pic>
                    <p:nvPicPr>
                      <p:cNvPr id="115745" name="Object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620000" y="1524000"/>
                        <a:ext cx="1476375" cy="604838"/>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5746" name="Object 8"/>
          <p:cNvGraphicFramePr>
            <a:graphicFrameLocks noChangeAspect="1"/>
          </p:cNvGraphicFramePr>
          <p:nvPr/>
        </p:nvGraphicFramePr>
        <p:xfrm>
          <a:off x="4953000" y="4711700"/>
          <a:ext cx="1143000" cy="546100"/>
        </p:xfrm>
        <a:graphic>
          <a:graphicData uri="http://schemas.openxmlformats.org/presentationml/2006/ole">
            <mc:AlternateContent xmlns:mc="http://schemas.openxmlformats.org/markup-compatibility/2006">
              <mc:Choice xmlns:v="urn:schemas-microsoft-com:vml" Requires="v">
                <p:oleObj spid="_x0000_s291615" name="Equation" r:id="rId15" imgW="812520" imgH="393480" progId="Equation.3">
                  <p:embed/>
                </p:oleObj>
              </mc:Choice>
              <mc:Fallback>
                <p:oleObj name="Equation" r:id="rId15" imgW="812520" imgH="393480" progId="Equation.3">
                  <p:embed/>
                  <p:pic>
                    <p:nvPicPr>
                      <p:cNvPr id="115746" name="Object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953000" y="4711700"/>
                        <a:ext cx="1143000" cy="54610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5747" name="Object 9"/>
          <p:cNvGraphicFramePr>
            <a:graphicFrameLocks noChangeAspect="1"/>
          </p:cNvGraphicFramePr>
          <p:nvPr/>
        </p:nvGraphicFramePr>
        <p:xfrm>
          <a:off x="4953000" y="5264150"/>
          <a:ext cx="1516063" cy="603250"/>
        </p:xfrm>
        <a:graphic>
          <a:graphicData uri="http://schemas.openxmlformats.org/presentationml/2006/ole">
            <mc:AlternateContent xmlns:mc="http://schemas.openxmlformats.org/markup-compatibility/2006">
              <mc:Choice xmlns:v="urn:schemas-microsoft-com:vml" Requires="v">
                <p:oleObj spid="_x0000_s291616" name="Equation" r:id="rId17" imgW="939600" imgH="393480" progId="Equation.DSMT4">
                  <p:embed/>
                </p:oleObj>
              </mc:Choice>
              <mc:Fallback>
                <p:oleObj name="Equation" r:id="rId17" imgW="939600" imgH="393480" progId="Equation.DSMT4">
                  <p:embed/>
                  <p:pic>
                    <p:nvPicPr>
                      <p:cNvPr id="115747" name="Object 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953000" y="5264150"/>
                        <a:ext cx="1516063" cy="60325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5748" name="Object 10"/>
          <p:cNvGraphicFramePr>
            <a:graphicFrameLocks noChangeAspect="1"/>
          </p:cNvGraphicFramePr>
          <p:nvPr/>
        </p:nvGraphicFramePr>
        <p:xfrm>
          <a:off x="4953000" y="5818188"/>
          <a:ext cx="2743200" cy="608012"/>
        </p:xfrm>
        <a:graphic>
          <a:graphicData uri="http://schemas.openxmlformats.org/presentationml/2006/ole">
            <mc:AlternateContent xmlns:mc="http://schemas.openxmlformats.org/markup-compatibility/2006">
              <mc:Choice xmlns:v="urn:schemas-microsoft-com:vml" Requires="v">
                <p:oleObj spid="_x0000_s291617" name="Equation" r:id="rId19" imgW="1422360" imgH="291960" progId="Equation.3">
                  <p:embed/>
                </p:oleObj>
              </mc:Choice>
              <mc:Fallback>
                <p:oleObj name="Equation" r:id="rId19" imgW="1422360" imgH="291960" progId="Equation.3">
                  <p:embed/>
                  <p:pic>
                    <p:nvPicPr>
                      <p:cNvPr id="115748" name="Object 10"/>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953000" y="5818188"/>
                        <a:ext cx="2743200" cy="608012"/>
                      </a:xfrm>
                      <a:prstGeom prst="rect">
                        <a:avLst/>
                      </a:prstGeom>
                      <a:solidFill>
                        <a:schemeClr val="bg1"/>
                      </a:solidFill>
                      <a:ln>
                        <a:noFill/>
                      </a:ln>
                      <a:effectLst/>
                      <a:extLs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5749" name="Text Box 37"/>
          <p:cNvSpPr txBox="1">
            <a:spLocks noChangeArrowheads="1"/>
          </p:cNvSpPr>
          <p:nvPr/>
        </p:nvSpPr>
        <p:spPr bwMode="auto">
          <a:xfrm>
            <a:off x="2817813" y="1919288"/>
            <a:ext cx="687387" cy="366712"/>
          </a:xfrm>
          <a:prstGeom prst="rect">
            <a:avLst/>
          </a:prstGeom>
          <a:solidFill>
            <a:srgbClr val="99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chemeClr val="accent2"/>
                </a:solidFill>
                <a:latin typeface="Arial Narrow" charset="0"/>
              </a:rPr>
              <a:t>mv</a:t>
            </a:r>
            <a:r>
              <a:rPr lang="en-US" sz="1800" baseline="-25000">
                <a:solidFill>
                  <a:schemeClr val="accent2"/>
                </a:solidFill>
                <a:latin typeface="Arial Narrow" charset="0"/>
              </a:rPr>
              <a:t>i</a:t>
            </a:r>
            <a:r>
              <a:rPr lang="en-US" sz="1800" baseline="30000">
                <a:solidFill>
                  <a:schemeClr val="accent2"/>
                </a:solidFill>
                <a:latin typeface="Arial Narrow" charset="0"/>
              </a:rPr>
              <a:t>2</a:t>
            </a:r>
            <a:r>
              <a:rPr lang="en-US" sz="1800">
                <a:solidFill>
                  <a:schemeClr val="accent2"/>
                </a:solidFill>
                <a:latin typeface="Arial Narrow" charset="0"/>
              </a:rPr>
              <a:t>/2</a:t>
            </a:r>
          </a:p>
        </p:txBody>
      </p:sp>
      <p:sp>
        <p:nvSpPr>
          <p:cNvPr id="115750" name="Text Box 38"/>
          <p:cNvSpPr txBox="1">
            <a:spLocks noChangeArrowheads="1"/>
          </p:cNvSpPr>
          <p:nvPr/>
        </p:nvSpPr>
        <p:spPr bwMode="auto">
          <a:xfrm>
            <a:off x="2817813" y="3062288"/>
            <a:ext cx="695325" cy="366712"/>
          </a:xfrm>
          <a:prstGeom prst="rect">
            <a:avLst/>
          </a:prstGeom>
          <a:solidFill>
            <a:srgbClr val="99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chemeClr val="accent2"/>
                </a:solidFill>
                <a:latin typeface="Arial Narrow" charset="0"/>
              </a:rPr>
              <a:t>mv</a:t>
            </a:r>
            <a:r>
              <a:rPr lang="en-US" sz="1800" baseline="-25000">
                <a:solidFill>
                  <a:schemeClr val="accent2"/>
                </a:solidFill>
                <a:latin typeface="Arial Narrow" charset="0"/>
              </a:rPr>
              <a:t>f</a:t>
            </a:r>
            <a:r>
              <a:rPr lang="en-US" sz="1800" baseline="30000">
                <a:solidFill>
                  <a:schemeClr val="accent2"/>
                </a:solidFill>
                <a:latin typeface="Arial Narrow" charset="0"/>
              </a:rPr>
              <a:t>2</a:t>
            </a:r>
            <a:r>
              <a:rPr lang="en-US" sz="1800">
                <a:solidFill>
                  <a:schemeClr val="accent2"/>
                </a:solidFill>
                <a:latin typeface="Arial Narrow" charset="0"/>
              </a:rPr>
              <a:t>/2</a:t>
            </a:r>
          </a:p>
        </p:txBody>
      </p:sp>
      <p:graphicFrame>
        <p:nvGraphicFramePr>
          <p:cNvPr id="115751" name="Object 11"/>
          <p:cNvGraphicFramePr>
            <a:graphicFrameLocks noChangeAspect="1"/>
          </p:cNvGraphicFramePr>
          <p:nvPr/>
        </p:nvGraphicFramePr>
        <p:xfrm>
          <a:off x="6172200" y="4711700"/>
          <a:ext cx="1193800" cy="546100"/>
        </p:xfrm>
        <a:graphic>
          <a:graphicData uri="http://schemas.openxmlformats.org/presentationml/2006/ole">
            <mc:AlternateContent xmlns:mc="http://schemas.openxmlformats.org/markup-compatibility/2006">
              <mc:Choice xmlns:v="urn:schemas-microsoft-com:vml" Requires="v">
                <p:oleObj spid="_x0000_s291618" name="Equation" r:id="rId21" imgW="939600" imgH="393480" progId="Equation.3">
                  <p:embed/>
                </p:oleObj>
              </mc:Choice>
              <mc:Fallback>
                <p:oleObj name="Equation" r:id="rId21" imgW="939600" imgH="393480" progId="Equation.3">
                  <p:embed/>
                  <p:pic>
                    <p:nvPicPr>
                      <p:cNvPr id="115751" name="Object 11"/>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6172200" y="4711700"/>
                        <a:ext cx="1193800" cy="54610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5752" name="Object 12"/>
          <p:cNvGraphicFramePr>
            <a:graphicFrameLocks noChangeAspect="1"/>
          </p:cNvGraphicFramePr>
          <p:nvPr/>
        </p:nvGraphicFramePr>
        <p:xfrm>
          <a:off x="6308725" y="2209800"/>
          <a:ext cx="1311275" cy="530225"/>
        </p:xfrm>
        <a:graphic>
          <a:graphicData uri="http://schemas.openxmlformats.org/presentationml/2006/ole">
            <mc:AlternateContent xmlns:mc="http://schemas.openxmlformats.org/markup-compatibility/2006">
              <mc:Choice xmlns:v="urn:schemas-microsoft-com:vml" Requires="v">
                <p:oleObj spid="_x0000_s291619" name="Equation" r:id="rId23" imgW="685800" imgH="253800" progId="Equation.DSMT4">
                  <p:embed/>
                </p:oleObj>
              </mc:Choice>
              <mc:Fallback>
                <p:oleObj name="Equation" r:id="rId23" imgW="685800" imgH="253800" progId="Equation.DSMT4">
                  <p:embed/>
                  <p:pic>
                    <p:nvPicPr>
                      <p:cNvPr id="115752" name="Object 12"/>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6308725" y="2209800"/>
                        <a:ext cx="1311275" cy="530225"/>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5753" name="Object 13"/>
          <p:cNvGraphicFramePr>
            <a:graphicFrameLocks noChangeAspect="1"/>
          </p:cNvGraphicFramePr>
          <p:nvPr/>
        </p:nvGraphicFramePr>
        <p:xfrm>
          <a:off x="6437313" y="5387975"/>
          <a:ext cx="1106487" cy="390525"/>
        </p:xfrm>
        <a:graphic>
          <a:graphicData uri="http://schemas.openxmlformats.org/presentationml/2006/ole">
            <mc:AlternateContent xmlns:mc="http://schemas.openxmlformats.org/markup-compatibility/2006">
              <mc:Choice xmlns:v="urn:schemas-microsoft-com:vml" Requires="v">
                <p:oleObj spid="_x0000_s291620" name="Equation" r:id="rId25" imgW="685800" imgH="253800" progId="Equation.DSMT4">
                  <p:embed/>
                </p:oleObj>
              </mc:Choice>
              <mc:Fallback>
                <p:oleObj name="Equation" r:id="rId25" imgW="685800" imgH="253800" progId="Equation.DSMT4">
                  <p:embed/>
                  <p:pic>
                    <p:nvPicPr>
                      <p:cNvPr id="115753" name="Object 13"/>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6437313" y="5387975"/>
                        <a:ext cx="1106487" cy="390525"/>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Tree>
    <p:extLst>
      <p:ext uri="{BB962C8B-B14F-4D97-AF65-F5344CB8AC3E}">
        <p14:creationId xmlns:p14="http://schemas.microsoft.com/office/powerpoint/2010/main" val="31809198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15715"/>
                                        </p:tgtEl>
                                        <p:attrNameLst>
                                          <p:attrName>style.visibility</p:attrName>
                                        </p:attrNameLst>
                                      </p:cBhvr>
                                      <p:to>
                                        <p:strVal val="visible"/>
                                      </p:to>
                                    </p:set>
                                    <p:animEffect transition="in" filter="wipe(left)">
                                      <p:cBhvr>
                                        <p:cTn id="7" dur="500"/>
                                        <p:tgtEl>
                                          <p:spTgt spid="11571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iterate type="wd">
                                    <p:tmPct val="10000"/>
                                  </p:iterate>
                                  <p:childTnLst>
                                    <p:set>
                                      <p:cBhvr>
                                        <p:cTn id="11" dur="1" fill="hold">
                                          <p:stCondLst>
                                            <p:cond delay="0"/>
                                          </p:stCondLst>
                                        </p:cTn>
                                        <p:tgtEl>
                                          <p:spTgt spid="2"/>
                                        </p:tgtEl>
                                        <p:attrNameLst>
                                          <p:attrName>style.visibility</p:attrName>
                                        </p:attrNameLst>
                                      </p:cBhvr>
                                      <p:to>
                                        <p:strVal val="visible"/>
                                      </p:to>
                                    </p:set>
                                    <p:animEffect transition="in" filter="wipe(up)">
                                      <p:cBhvr>
                                        <p:cTn id="12" dur="5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iterate type="wd">
                                    <p:tmPct val="10000"/>
                                  </p:iterate>
                                  <p:childTnLst>
                                    <p:set>
                                      <p:cBhvr>
                                        <p:cTn id="16" dur="1" fill="hold">
                                          <p:stCondLst>
                                            <p:cond delay="0"/>
                                          </p:stCondLst>
                                        </p:cTn>
                                        <p:tgtEl>
                                          <p:spTgt spid="3"/>
                                        </p:tgtEl>
                                        <p:attrNameLst>
                                          <p:attrName>style.visibility</p:attrName>
                                        </p:attrNameLst>
                                      </p:cBhvr>
                                      <p:to>
                                        <p:strVal val="visible"/>
                                      </p:to>
                                    </p:set>
                                    <p:animEffect transition="in" filter="wipe(up)">
                                      <p:cBhvr>
                                        <p:cTn id="17" dur="500"/>
                                        <p:tgtEl>
                                          <p:spTgt spid="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115731"/>
                                        </p:tgtEl>
                                        <p:attrNameLst>
                                          <p:attrName>style.visibility</p:attrName>
                                        </p:attrNameLst>
                                      </p:cBhvr>
                                      <p:to>
                                        <p:strVal val="visible"/>
                                      </p:to>
                                    </p:set>
                                    <p:animEffect transition="in" filter="wipe(left)">
                                      <p:cBhvr>
                                        <p:cTn id="22" dur="500"/>
                                        <p:tgtEl>
                                          <p:spTgt spid="11573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iterate type="wd">
                                    <p:tmPct val="10000"/>
                                  </p:iterate>
                                  <p:childTnLst>
                                    <p:set>
                                      <p:cBhvr>
                                        <p:cTn id="26" dur="1" fill="hold">
                                          <p:stCondLst>
                                            <p:cond delay="0"/>
                                          </p:stCondLst>
                                        </p:cTn>
                                        <p:tgtEl>
                                          <p:spTgt spid="115716"/>
                                        </p:tgtEl>
                                        <p:attrNameLst>
                                          <p:attrName>style.visibility</p:attrName>
                                        </p:attrNameLst>
                                      </p:cBhvr>
                                      <p:to>
                                        <p:strVal val="visible"/>
                                      </p:to>
                                    </p:set>
                                    <p:animEffect transition="in" filter="wipe(left)">
                                      <p:cBhvr>
                                        <p:cTn id="27" dur="500"/>
                                        <p:tgtEl>
                                          <p:spTgt spid="11571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115738"/>
                                        </p:tgtEl>
                                        <p:attrNameLst>
                                          <p:attrName>style.visibility</p:attrName>
                                        </p:attrNameLst>
                                      </p:cBhvr>
                                      <p:to>
                                        <p:strVal val="visible"/>
                                      </p:to>
                                    </p:set>
                                    <p:animEffect transition="in" filter="wipe(left)">
                                      <p:cBhvr>
                                        <p:cTn id="32" dur="500"/>
                                        <p:tgtEl>
                                          <p:spTgt spid="115738"/>
                                        </p:tgtEl>
                                      </p:cBhvr>
                                    </p:animEffect>
                                  </p:childTnLst>
                                </p:cTn>
                              </p:par>
                            </p:childTnLst>
                          </p:cTn>
                        </p:par>
                        <p:par>
                          <p:cTn id="33" fill="hold" nodeType="withGroup">
                            <p:stCondLst>
                              <p:cond delay="500"/>
                            </p:stCondLst>
                            <p:childTnLst>
                              <p:par>
                                <p:cTn id="34" presetID="22" presetClass="entr" presetSubtype="8" fill="hold" grpId="0" nodeType="afterEffect">
                                  <p:stCondLst>
                                    <p:cond delay="0"/>
                                  </p:stCondLst>
                                  <p:iterate type="wd">
                                    <p:tmPct val="10000"/>
                                  </p:iterate>
                                  <p:childTnLst>
                                    <p:set>
                                      <p:cBhvr>
                                        <p:cTn id="35" dur="1" fill="hold">
                                          <p:stCondLst>
                                            <p:cond delay="0"/>
                                          </p:stCondLst>
                                        </p:cTn>
                                        <p:tgtEl>
                                          <p:spTgt spid="115739"/>
                                        </p:tgtEl>
                                        <p:attrNameLst>
                                          <p:attrName>style.visibility</p:attrName>
                                        </p:attrNameLst>
                                      </p:cBhvr>
                                      <p:to>
                                        <p:strVal val="visible"/>
                                      </p:to>
                                    </p:set>
                                    <p:animEffect transition="in" filter="wipe(left)">
                                      <p:cBhvr>
                                        <p:cTn id="36" dur="500"/>
                                        <p:tgtEl>
                                          <p:spTgt spid="115739"/>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8" fill="hold" grpId="0" nodeType="clickEffect">
                                  <p:stCondLst>
                                    <p:cond delay="0"/>
                                  </p:stCondLst>
                                  <p:iterate type="wd">
                                    <p:tmPct val="10000"/>
                                  </p:iterate>
                                  <p:childTnLst>
                                    <p:set>
                                      <p:cBhvr>
                                        <p:cTn id="40" dur="1" fill="hold">
                                          <p:stCondLst>
                                            <p:cond delay="0"/>
                                          </p:stCondLst>
                                        </p:cTn>
                                        <p:tgtEl>
                                          <p:spTgt spid="115740"/>
                                        </p:tgtEl>
                                        <p:attrNameLst>
                                          <p:attrName>style.visibility</p:attrName>
                                        </p:attrNameLst>
                                      </p:cBhvr>
                                      <p:to>
                                        <p:strVal val="visible"/>
                                      </p:to>
                                    </p:set>
                                    <p:animEffect transition="in" filter="wipe(left)">
                                      <p:cBhvr>
                                        <p:cTn id="41" dur="500"/>
                                        <p:tgtEl>
                                          <p:spTgt spid="115740"/>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8" fill="hold" grpId="0" nodeType="clickEffect">
                                  <p:stCondLst>
                                    <p:cond delay="0"/>
                                  </p:stCondLst>
                                  <p:iterate type="wd">
                                    <p:tmPct val="10000"/>
                                  </p:iterate>
                                  <p:childTnLst>
                                    <p:set>
                                      <p:cBhvr>
                                        <p:cTn id="45" dur="1" fill="hold">
                                          <p:stCondLst>
                                            <p:cond delay="0"/>
                                          </p:stCondLst>
                                        </p:cTn>
                                        <p:tgtEl>
                                          <p:spTgt spid="115743"/>
                                        </p:tgtEl>
                                        <p:attrNameLst>
                                          <p:attrName>style.visibility</p:attrName>
                                        </p:attrNameLst>
                                      </p:cBhvr>
                                      <p:to>
                                        <p:strVal val="visible"/>
                                      </p:to>
                                    </p:set>
                                    <p:animEffect transition="in" filter="wipe(left)">
                                      <p:cBhvr>
                                        <p:cTn id="46" dur="500"/>
                                        <p:tgtEl>
                                          <p:spTgt spid="115743"/>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2" presetClass="entr" presetSubtype="8" fill="hold" nodeType="clickEffect">
                                  <p:stCondLst>
                                    <p:cond delay="0"/>
                                  </p:stCondLst>
                                  <p:iterate type="wd">
                                    <p:tmPct val="10000"/>
                                  </p:iterate>
                                  <p:childTnLst>
                                    <p:set>
                                      <p:cBhvr>
                                        <p:cTn id="50" dur="1" fill="hold">
                                          <p:stCondLst>
                                            <p:cond delay="0"/>
                                          </p:stCondLst>
                                        </p:cTn>
                                        <p:tgtEl>
                                          <p:spTgt spid="115735"/>
                                        </p:tgtEl>
                                        <p:attrNameLst>
                                          <p:attrName>style.visibility</p:attrName>
                                        </p:attrNameLst>
                                      </p:cBhvr>
                                      <p:to>
                                        <p:strVal val="visible"/>
                                      </p:to>
                                    </p:set>
                                    <p:animEffect transition="in" filter="wipe(left)">
                                      <p:cBhvr>
                                        <p:cTn id="51" dur="500"/>
                                        <p:tgtEl>
                                          <p:spTgt spid="115735"/>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2" presetClass="entr" presetSubtype="8" fill="hold" grpId="0" nodeType="clickEffect">
                                  <p:stCondLst>
                                    <p:cond delay="0"/>
                                  </p:stCondLst>
                                  <p:iterate type="wd">
                                    <p:tmPct val="10000"/>
                                  </p:iterate>
                                  <p:childTnLst>
                                    <p:set>
                                      <p:cBhvr>
                                        <p:cTn id="55" dur="1" fill="hold">
                                          <p:stCondLst>
                                            <p:cond delay="0"/>
                                          </p:stCondLst>
                                        </p:cTn>
                                        <p:tgtEl>
                                          <p:spTgt spid="115741"/>
                                        </p:tgtEl>
                                        <p:attrNameLst>
                                          <p:attrName>style.visibility</p:attrName>
                                        </p:attrNameLst>
                                      </p:cBhvr>
                                      <p:to>
                                        <p:strVal val="visible"/>
                                      </p:to>
                                    </p:set>
                                    <p:animEffect transition="in" filter="wipe(left)">
                                      <p:cBhvr>
                                        <p:cTn id="56" dur="500"/>
                                        <p:tgtEl>
                                          <p:spTgt spid="115741"/>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22" presetClass="entr" presetSubtype="8" fill="hold" grpId="0" nodeType="clickEffect">
                                  <p:stCondLst>
                                    <p:cond delay="0"/>
                                  </p:stCondLst>
                                  <p:iterate type="wd">
                                    <p:tmPct val="10000"/>
                                  </p:iterate>
                                  <p:childTnLst>
                                    <p:set>
                                      <p:cBhvr>
                                        <p:cTn id="60" dur="1" fill="hold">
                                          <p:stCondLst>
                                            <p:cond delay="0"/>
                                          </p:stCondLst>
                                        </p:cTn>
                                        <p:tgtEl>
                                          <p:spTgt spid="115744"/>
                                        </p:tgtEl>
                                        <p:attrNameLst>
                                          <p:attrName>style.visibility</p:attrName>
                                        </p:attrNameLst>
                                      </p:cBhvr>
                                      <p:to>
                                        <p:strVal val="visible"/>
                                      </p:to>
                                    </p:set>
                                    <p:animEffect transition="in" filter="wipe(left)">
                                      <p:cBhvr>
                                        <p:cTn id="61" dur="500"/>
                                        <p:tgtEl>
                                          <p:spTgt spid="115744"/>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22" presetClass="entr" presetSubtype="8" fill="hold" grpId="0" nodeType="clickEffect">
                                  <p:stCondLst>
                                    <p:cond delay="0"/>
                                  </p:stCondLst>
                                  <p:iterate type="wd">
                                    <p:tmPct val="10000"/>
                                  </p:iterate>
                                  <p:childTnLst>
                                    <p:set>
                                      <p:cBhvr>
                                        <p:cTn id="65" dur="1" fill="hold">
                                          <p:stCondLst>
                                            <p:cond delay="0"/>
                                          </p:stCondLst>
                                        </p:cTn>
                                        <p:tgtEl>
                                          <p:spTgt spid="115742"/>
                                        </p:tgtEl>
                                        <p:attrNameLst>
                                          <p:attrName>style.visibility</p:attrName>
                                        </p:attrNameLst>
                                      </p:cBhvr>
                                      <p:to>
                                        <p:strVal val="visible"/>
                                      </p:to>
                                    </p:set>
                                    <p:animEffect transition="in" filter="wipe(left)">
                                      <p:cBhvr>
                                        <p:cTn id="66" dur="500"/>
                                        <p:tgtEl>
                                          <p:spTgt spid="115742"/>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22" presetClass="entr" presetSubtype="8" fill="hold" nodeType="clickEffect">
                                  <p:stCondLst>
                                    <p:cond delay="0"/>
                                  </p:stCondLst>
                                  <p:iterate type="wd">
                                    <p:tmPct val="10000"/>
                                  </p:iterate>
                                  <p:childTnLst>
                                    <p:set>
                                      <p:cBhvr>
                                        <p:cTn id="70" dur="1" fill="hold">
                                          <p:stCondLst>
                                            <p:cond delay="0"/>
                                          </p:stCondLst>
                                        </p:cTn>
                                        <p:tgtEl>
                                          <p:spTgt spid="115745"/>
                                        </p:tgtEl>
                                        <p:attrNameLst>
                                          <p:attrName>style.visibility</p:attrName>
                                        </p:attrNameLst>
                                      </p:cBhvr>
                                      <p:to>
                                        <p:strVal val="visible"/>
                                      </p:to>
                                    </p:set>
                                    <p:animEffect transition="in" filter="wipe(left)">
                                      <p:cBhvr>
                                        <p:cTn id="71" dur="500"/>
                                        <p:tgtEl>
                                          <p:spTgt spid="115745"/>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22" presetClass="entr" presetSubtype="8" fill="hold" nodeType="clickEffect">
                                  <p:stCondLst>
                                    <p:cond delay="0"/>
                                  </p:stCondLst>
                                  <p:iterate type="wd">
                                    <p:tmPct val="10000"/>
                                  </p:iterate>
                                  <p:childTnLst>
                                    <p:set>
                                      <p:cBhvr>
                                        <p:cTn id="75" dur="1" fill="hold">
                                          <p:stCondLst>
                                            <p:cond delay="0"/>
                                          </p:stCondLst>
                                        </p:cTn>
                                        <p:tgtEl>
                                          <p:spTgt spid="115736"/>
                                        </p:tgtEl>
                                        <p:attrNameLst>
                                          <p:attrName>style.visibility</p:attrName>
                                        </p:attrNameLst>
                                      </p:cBhvr>
                                      <p:to>
                                        <p:strVal val="visible"/>
                                      </p:to>
                                    </p:set>
                                    <p:animEffect transition="in" filter="wipe(left)">
                                      <p:cBhvr>
                                        <p:cTn id="76" dur="500"/>
                                        <p:tgtEl>
                                          <p:spTgt spid="115736"/>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22" presetClass="entr" presetSubtype="8" fill="hold" nodeType="clickEffect">
                                  <p:stCondLst>
                                    <p:cond delay="0"/>
                                  </p:stCondLst>
                                  <p:iterate type="wd">
                                    <p:tmPct val="10000"/>
                                  </p:iterate>
                                  <p:childTnLst>
                                    <p:set>
                                      <p:cBhvr>
                                        <p:cTn id="80" dur="1" fill="hold">
                                          <p:stCondLst>
                                            <p:cond delay="0"/>
                                          </p:stCondLst>
                                        </p:cTn>
                                        <p:tgtEl>
                                          <p:spTgt spid="115752"/>
                                        </p:tgtEl>
                                        <p:attrNameLst>
                                          <p:attrName>style.visibility</p:attrName>
                                        </p:attrNameLst>
                                      </p:cBhvr>
                                      <p:to>
                                        <p:strVal val="visible"/>
                                      </p:to>
                                    </p:set>
                                    <p:animEffect transition="in" filter="wipe(left)">
                                      <p:cBhvr>
                                        <p:cTn id="81" dur="500"/>
                                        <p:tgtEl>
                                          <p:spTgt spid="115752"/>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22" presetClass="entr" presetSubtype="8" fill="hold" nodeType="clickEffect">
                                  <p:stCondLst>
                                    <p:cond delay="0"/>
                                  </p:stCondLst>
                                  <p:iterate type="wd">
                                    <p:tmPct val="10000"/>
                                  </p:iterate>
                                  <p:childTnLst>
                                    <p:set>
                                      <p:cBhvr>
                                        <p:cTn id="85" dur="1" fill="hold">
                                          <p:stCondLst>
                                            <p:cond delay="0"/>
                                          </p:stCondLst>
                                        </p:cTn>
                                        <p:tgtEl>
                                          <p:spTgt spid="115737"/>
                                        </p:tgtEl>
                                        <p:attrNameLst>
                                          <p:attrName>style.visibility</p:attrName>
                                        </p:attrNameLst>
                                      </p:cBhvr>
                                      <p:to>
                                        <p:strVal val="visible"/>
                                      </p:to>
                                    </p:set>
                                    <p:animEffect transition="in" filter="wipe(left)">
                                      <p:cBhvr>
                                        <p:cTn id="86" dur="500"/>
                                        <p:tgtEl>
                                          <p:spTgt spid="115737"/>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22" presetClass="entr" presetSubtype="8" fill="hold" grpId="0" nodeType="clickEffect">
                                  <p:stCondLst>
                                    <p:cond delay="0"/>
                                  </p:stCondLst>
                                  <p:iterate type="wd">
                                    <p:tmPct val="10000"/>
                                  </p:iterate>
                                  <p:childTnLst>
                                    <p:set>
                                      <p:cBhvr>
                                        <p:cTn id="90" dur="1" fill="hold">
                                          <p:stCondLst>
                                            <p:cond delay="0"/>
                                          </p:stCondLst>
                                        </p:cTn>
                                        <p:tgtEl>
                                          <p:spTgt spid="115717"/>
                                        </p:tgtEl>
                                        <p:attrNameLst>
                                          <p:attrName>style.visibility</p:attrName>
                                        </p:attrNameLst>
                                      </p:cBhvr>
                                      <p:to>
                                        <p:strVal val="visible"/>
                                      </p:to>
                                    </p:set>
                                    <p:animEffect transition="in" filter="wipe(left)">
                                      <p:cBhvr>
                                        <p:cTn id="91" dur="500"/>
                                        <p:tgtEl>
                                          <p:spTgt spid="115717"/>
                                        </p:tgtEl>
                                      </p:cBhvr>
                                    </p:animEffect>
                                  </p:childTnLst>
                                </p:cTn>
                              </p:par>
                            </p:childTnLst>
                          </p:cTn>
                        </p:par>
                      </p:childTnLst>
                    </p:cTn>
                  </p:par>
                  <p:par>
                    <p:cTn id="92" fill="hold" nodeType="clickPar">
                      <p:stCondLst>
                        <p:cond delay="indefinite"/>
                      </p:stCondLst>
                      <p:childTnLst>
                        <p:par>
                          <p:cTn id="93" fill="hold" nodeType="withGroup">
                            <p:stCondLst>
                              <p:cond delay="0"/>
                            </p:stCondLst>
                            <p:childTnLst>
                              <p:par>
                                <p:cTn id="94" presetID="22" presetClass="entr" presetSubtype="8" fill="hold" grpId="0" nodeType="clickEffect">
                                  <p:stCondLst>
                                    <p:cond delay="0"/>
                                  </p:stCondLst>
                                  <p:iterate type="wd">
                                    <p:tmPct val="10000"/>
                                  </p:iterate>
                                  <p:childTnLst>
                                    <p:set>
                                      <p:cBhvr>
                                        <p:cTn id="95" dur="1" fill="hold">
                                          <p:stCondLst>
                                            <p:cond delay="0"/>
                                          </p:stCondLst>
                                        </p:cTn>
                                        <p:tgtEl>
                                          <p:spTgt spid="115733"/>
                                        </p:tgtEl>
                                        <p:attrNameLst>
                                          <p:attrName>style.visibility</p:attrName>
                                        </p:attrNameLst>
                                      </p:cBhvr>
                                      <p:to>
                                        <p:strVal val="visible"/>
                                      </p:to>
                                    </p:set>
                                    <p:animEffect transition="in" filter="wipe(left)">
                                      <p:cBhvr>
                                        <p:cTn id="96" dur="500"/>
                                        <p:tgtEl>
                                          <p:spTgt spid="115733"/>
                                        </p:tgtEl>
                                      </p:cBhvr>
                                    </p:animEffect>
                                  </p:childTnLst>
                                </p:cTn>
                              </p:par>
                            </p:childTnLst>
                          </p:cTn>
                        </p:par>
                      </p:childTnLst>
                    </p:cTn>
                  </p:par>
                  <p:par>
                    <p:cTn id="97" fill="hold" nodeType="clickPar">
                      <p:stCondLst>
                        <p:cond delay="indefinite"/>
                      </p:stCondLst>
                      <p:childTnLst>
                        <p:par>
                          <p:cTn id="98" fill="hold" nodeType="withGroup">
                            <p:stCondLst>
                              <p:cond delay="0"/>
                            </p:stCondLst>
                            <p:childTnLst>
                              <p:par>
                                <p:cTn id="99" presetID="22" presetClass="entr" presetSubtype="8" fill="hold" nodeType="clickEffect">
                                  <p:stCondLst>
                                    <p:cond delay="0"/>
                                  </p:stCondLst>
                                  <p:iterate type="wd">
                                    <p:tmPct val="10000"/>
                                  </p:iterate>
                                  <p:childTnLst>
                                    <p:set>
                                      <p:cBhvr>
                                        <p:cTn id="100" dur="1" fill="hold">
                                          <p:stCondLst>
                                            <p:cond delay="0"/>
                                          </p:stCondLst>
                                        </p:cTn>
                                        <p:tgtEl>
                                          <p:spTgt spid="115732"/>
                                        </p:tgtEl>
                                        <p:attrNameLst>
                                          <p:attrName>style.visibility</p:attrName>
                                        </p:attrNameLst>
                                      </p:cBhvr>
                                      <p:to>
                                        <p:strVal val="visible"/>
                                      </p:to>
                                    </p:set>
                                    <p:animEffect transition="in" filter="wipe(left)">
                                      <p:cBhvr>
                                        <p:cTn id="101" dur="500"/>
                                        <p:tgtEl>
                                          <p:spTgt spid="115732"/>
                                        </p:tgtEl>
                                      </p:cBhvr>
                                    </p:animEffect>
                                  </p:childTnLst>
                                </p:cTn>
                              </p:par>
                            </p:childTnLst>
                          </p:cTn>
                        </p:par>
                      </p:childTnLst>
                    </p:cTn>
                  </p:par>
                  <p:par>
                    <p:cTn id="102" fill="hold" nodeType="clickPar">
                      <p:stCondLst>
                        <p:cond delay="indefinite"/>
                      </p:stCondLst>
                      <p:childTnLst>
                        <p:par>
                          <p:cTn id="103" fill="hold" nodeType="withGroup">
                            <p:stCondLst>
                              <p:cond delay="0"/>
                            </p:stCondLst>
                            <p:childTnLst>
                              <p:par>
                                <p:cTn id="104" presetID="22" presetClass="entr" presetSubtype="8" fill="hold" grpId="0" nodeType="clickEffect">
                                  <p:stCondLst>
                                    <p:cond delay="0"/>
                                  </p:stCondLst>
                                  <p:iterate type="wd">
                                    <p:tmPct val="10000"/>
                                  </p:iterate>
                                  <p:childTnLst>
                                    <p:set>
                                      <p:cBhvr>
                                        <p:cTn id="105" dur="1" fill="hold">
                                          <p:stCondLst>
                                            <p:cond delay="0"/>
                                          </p:stCondLst>
                                        </p:cTn>
                                        <p:tgtEl>
                                          <p:spTgt spid="115749"/>
                                        </p:tgtEl>
                                        <p:attrNameLst>
                                          <p:attrName>style.visibility</p:attrName>
                                        </p:attrNameLst>
                                      </p:cBhvr>
                                      <p:to>
                                        <p:strVal val="visible"/>
                                      </p:to>
                                    </p:set>
                                    <p:animEffect transition="in" filter="wipe(left)">
                                      <p:cBhvr>
                                        <p:cTn id="106" dur="500"/>
                                        <p:tgtEl>
                                          <p:spTgt spid="115749"/>
                                        </p:tgtEl>
                                      </p:cBhvr>
                                    </p:animEffect>
                                  </p:childTnLst>
                                </p:cTn>
                              </p:par>
                            </p:childTnLst>
                          </p:cTn>
                        </p:par>
                      </p:childTnLst>
                    </p:cTn>
                  </p:par>
                  <p:par>
                    <p:cTn id="107" fill="hold" nodeType="clickPar">
                      <p:stCondLst>
                        <p:cond delay="indefinite"/>
                      </p:stCondLst>
                      <p:childTnLst>
                        <p:par>
                          <p:cTn id="108" fill="hold" nodeType="withGroup">
                            <p:stCondLst>
                              <p:cond delay="0"/>
                            </p:stCondLst>
                            <p:childTnLst>
                              <p:par>
                                <p:cTn id="109" presetID="22" presetClass="entr" presetSubtype="8" fill="hold" nodeType="clickEffect">
                                  <p:stCondLst>
                                    <p:cond delay="0"/>
                                  </p:stCondLst>
                                  <p:iterate type="wd">
                                    <p:tmPct val="10000"/>
                                  </p:iterate>
                                  <p:childTnLst>
                                    <p:set>
                                      <p:cBhvr>
                                        <p:cTn id="110" dur="1" fill="hold">
                                          <p:stCondLst>
                                            <p:cond delay="0"/>
                                          </p:stCondLst>
                                        </p:cTn>
                                        <p:tgtEl>
                                          <p:spTgt spid="115746"/>
                                        </p:tgtEl>
                                        <p:attrNameLst>
                                          <p:attrName>style.visibility</p:attrName>
                                        </p:attrNameLst>
                                      </p:cBhvr>
                                      <p:to>
                                        <p:strVal val="visible"/>
                                      </p:to>
                                    </p:set>
                                    <p:animEffect transition="in" filter="wipe(left)">
                                      <p:cBhvr>
                                        <p:cTn id="111" dur="500"/>
                                        <p:tgtEl>
                                          <p:spTgt spid="115746"/>
                                        </p:tgtEl>
                                      </p:cBhvr>
                                    </p:animEffect>
                                  </p:childTnLst>
                                </p:cTn>
                              </p:par>
                            </p:childTnLst>
                          </p:cTn>
                        </p:par>
                      </p:childTnLst>
                    </p:cTn>
                  </p:par>
                  <p:par>
                    <p:cTn id="112" fill="hold" nodeType="clickPar">
                      <p:stCondLst>
                        <p:cond delay="indefinite"/>
                      </p:stCondLst>
                      <p:childTnLst>
                        <p:par>
                          <p:cTn id="113" fill="hold" nodeType="withGroup">
                            <p:stCondLst>
                              <p:cond delay="0"/>
                            </p:stCondLst>
                            <p:childTnLst>
                              <p:par>
                                <p:cTn id="114" presetID="22" presetClass="entr" presetSubtype="8" fill="hold" grpId="0" nodeType="clickEffect">
                                  <p:stCondLst>
                                    <p:cond delay="0"/>
                                  </p:stCondLst>
                                  <p:iterate type="wd">
                                    <p:tmPct val="10000"/>
                                  </p:iterate>
                                  <p:childTnLst>
                                    <p:set>
                                      <p:cBhvr>
                                        <p:cTn id="115" dur="1" fill="hold">
                                          <p:stCondLst>
                                            <p:cond delay="0"/>
                                          </p:stCondLst>
                                        </p:cTn>
                                        <p:tgtEl>
                                          <p:spTgt spid="115750"/>
                                        </p:tgtEl>
                                        <p:attrNameLst>
                                          <p:attrName>style.visibility</p:attrName>
                                        </p:attrNameLst>
                                      </p:cBhvr>
                                      <p:to>
                                        <p:strVal val="visible"/>
                                      </p:to>
                                    </p:set>
                                    <p:animEffect transition="in" filter="wipe(left)">
                                      <p:cBhvr>
                                        <p:cTn id="116" dur="500"/>
                                        <p:tgtEl>
                                          <p:spTgt spid="115750"/>
                                        </p:tgtEl>
                                      </p:cBhvr>
                                    </p:animEffect>
                                  </p:childTnLst>
                                </p:cTn>
                              </p:par>
                            </p:childTnLst>
                          </p:cTn>
                        </p:par>
                      </p:childTnLst>
                    </p:cTn>
                  </p:par>
                  <p:par>
                    <p:cTn id="117" fill="hold" nodeType="clickPar">
                      <p:stCondLst>
                        <p:cond delay="indefinite"/>
                      </p:stCondLst>
                      <p:childTnLst>
                        <p:par>
                          <p:cTn id="118" fill="hold" nodeType="withGroup">
                            <p:stCondLst>
                              <p:cond delay="0"/>
                            </p:stCondLst>
                            <p:childTnLst>
                              <p:par>
                                <p:cTn id="119" presetID="22" presetClass="entr" presetSubtype="8" fill="hold" nodeType="clickEffect">
                                  <p:stCondLst>
                                    <p:cond delay="0"/>
                                  </p:stCondLst>
                                  <p:iterate type="wd">
                                    <p:tmPct val="10000"/>
                                  </p:iterate>
                                  <p:childTnLst>
                                    <p:set>
                                      <p:cBhvr>
                                        <p:cTn id="120" dur="1" fill="hold">
                                          <p:stCondLst>
                                            <p:cond delay="0"/>
                                          </p:stCondLst>
                                        </p:cTn>
                                        <p:tgtEl>
                                          <p:spTgt spid="115751"/>
                                        </p:tgtEl>
                                        <p:attrNameLst>
                                          <p:attrName>style.visibility</p:attrName>
                                        </p:attrNameLst>
                                      </p:cBhvr>
                                      <p:to>
                                        <p:strVal val="visible"/>
                                      </p:to>
                                    </p:set>
                                    <p:animEffect transition="in" filter="wipe(left)">
                                      <p:cBhvr>
                                        <p:cTn id="121" dur="500"/>
                                        <p:tgtEl>
                                          <p:spTgt spid="115751"/>
                                        </p:tgtEl>
                                      </p:cBhvr>
                                    </p:animEffect>
                                  </p:childTnLst>
                                </p:cTn>
                              </p:par>
                            </p:childTnLst>
                          </p:cTn>
                        </p:par>
                      </p:childTnLst>
                    </p:cTn>
                  </p:par>
                  <p:par>
                    <p:cTn id="122" fill="hold" nodeType="clickPar">
                      <p:stCondLst>
                        <p:cond delay="indefinite"/>
                      </p:stCondLst>
                      <p:childTnLst>
                        <p:par>
                          <p:cTn id="123" fill="hold" nodeType="withGroup">
                            <p:stCondLst>
                              <p:cond delay="0"/>
                            </p:stCondLst>
                            <p:childTnLst>
                              <p:par>
                                <p:cTn id="124" presetID="22" presetClass="entr" presetSubtype="8" fill="hold" nodeType="clickEffect">
                                  <p:stCondLst>
                                    <p:cond delay="0"/>
                                  </p:stCondLst>
                                  <p:iterate type="wd">
                                    <p:tmPct val="10000"/>
                                  </p:iterate>
                                  <p:childTnLst>
                                    <p:set>
                                      <p:cBhvr>
                                        <p:cTn id="125" dur="1" fill="hold">
                                          <p:stCondLst>
                                            <p:cond delay="0"/>
                                          </p:stCondLst>
                                        </p:cTn>
                                        <p:tgtEl>
                                          <p:spTgt spid="115747"/>
                                        </p:tgtEl>
                                        <p:attrNameLst>
                                          <p:attrName>style.visibility</p:attrName>
                                        </p:attrNameLst>
                                      </p:cBhvr>
                                      <p:to>
                                        <p:strVal val="visible"/>
                                      </p:to>
                                    </p:set>
                                    <p:animEffect transition="in" filter="wipe(left)">
                                      <p:cBhvr>
                                        <p:cTn id="126" dur="500"/>
                                        <p:tgtEl>
                                          <p:spTgt spid="115747"/>
                                        </p:tgtEl>
                                      </p:cBhvr>
                                    </p:animEffect>
                                  </p:childTnLst>
                                </p:cTn>
                              </p:par>
                            </p:childTnLst>
                          </p:cTn>
                        </p:par>
                      </p:childTnLst>
                    </p:cTn>
                  </p:par>
                  <p:par>
                    <p:cTn id="127" fill="hold" nodeType="clickPar">
                      <p:stCondLst>
                        <p:cond delay="indefinite"/>
                      </p:stCondLst>
                      <p:childTnLst>
                        <p:par>
                          <p:cTn id="128" fill="hold" nodeType="withGroup">
                            <p:stCondLst>
                              <p:cond delay="0"/>
                            </p:stCondLst>
                            <p:childTnLst>
                              <p:par>
                                <p:cTn id="129" presetID="22" presetClass="entr" presetSubtype="8" fill="hold" nodeType="clickEffect">
                                  <p:stCondLst>
                                    <p:cond delay="0"/>
                                  </p:stCondLst>
                                  <p:iterate type="wd">
                                    <p:tmPct val="10000"/>
                                  </p:iterate>
                                  <p:childTnLst>
                                    <p:set>
                                      <p:cBhvr>
                                        <p:cTn id="130" dur="1" fill="hold">
                                          <p:stCondLst>
                                            <p:cond delay="0"/>
                                          </p:stCondLst>
                                        </p:cTn>
                                        <p:tgtEl>
                                          <p:spTgt spid="115753"/>
                                        </p:tgtEl>
                                        <p:attrNameLst>
                                          <p:attrName>style.visibility</p:attrName>
                                        </p:attrNameLst>
                                      </p:cBhvr>
                                      <p:to>
                                        <p:strVal val="visible"/>
                                      </p:to>
                                    </p:set>
                                    <p:animEffect transition="in" filter="wipe(left)">
                                      <p:cBhvr>
                                        <p:cTn id="131" dur="500"/>
                                        <p:tgtEl>
                                          <p:spTgt spid="115753"/>
                                        </p:tgtEl>
                                      </p:cBhvr>
                                    </p:animEffect>
                                  </p:childTnLst>
                                </p:cTn>
                              </p:par>
                            </p:childTnLst>
                          </p:cTn>
                        </p:par>
                      </p:childTnLst>
                    </p:cTn>
                  </p:par>
                  <p:par>
                    <p:cTn id="132" fill="hold" nodeType="clickPar">
                      <p:stCondLst>
                        <p:cond delay="indefinite"/>
                      </p:stCondLst>
                      <p:childTnLst>
                        <p:par>
                          <p:cTn id="133" fill="hold" nodeType="withGroup">
                            <p:stCondLst>
                              <p:cond delay="0"/>
                            </p:stCondLst>
                            <p:childTnLst>
                              <p:par>
                                <p:cTn id="134" presetID="22" presetClass="entr" presetSubtype="8" fill="hold" nodeType="clickEffect">
                                  <p:stCondLst>
                                    <p:cond delay="0"/>
                                  </p:stCondLst>
                                  <p:iterate type="wd">
                                    <p:tmPct val="10000"/>
                                  </p:iterate>
                                  <p:childTnLst>
                                    <p:set>
                                      <p:cBhvr>
                                        <p:cTn id="135" dur="1" fill="hold">
                                          <p:stCondLst>
                                            <p:cond delay="0"/>
                                          </p:stCondLst>
                                        </p:cTn>
                                        <p:tgtEl>
                                          <p:spTgt spid="115748"/>
                                        </p:tgtEl>
                                        <p:attrNameLst>
                                          <p:attrName>style.visibility</p:attrName>
                                        </p:attrNameLst>
                                      </p:cBhvr>
                                      <p:to>
                                        <p:strVal val="visible"/>
                                      </p:to>
                                    </p:set>
                                    <p:animEffect transition="in" filter="wipe(left)">
                                      <p:cBhvr>
                                        <p:cTn id="136" dur="500"/>
                                        <p:tgtEl>
                                          <p:spTgt spid="115748"/>
                                        </p:tgtEl>
                                      </p:cBhvr>
                                    </p:animEffect>
                                  </p:childTnLst>
                                </p:cTn>
                              </p:par>
                            </p:childTnLst>
                          </p:cTn>
                        </p:par>
                      </p:childTnLst>
                    </p:cTn>
                  </p:par>
                  <p:par>
                    <p:cTn id="137" fill="hold" nodeType="clickPar">
                      <p:stCondLst>
                        <p:cond delay="indefinite"/>
                      </p:stCondLst>
                      <p:childTnLst>
                        <p:par>
                          <p:cTn id="138" fill="hold" nodeType="withGroup">
                            <p:stCondLst>
                              <p:cond delay="0"/>
                            </p:stCondLst>
                            <p:childTnLst>
                              <p:par>
                                <p:cTn id="139" presetID="22" presetClass="entr" presetSubtype="8" fill="hold" grpId="0" nodeType="clickEffect">
                                  <p:stCondLst>
                                    <p:cond delay="0"/>
                                  </p:stCondLst>
                                  <p:iterate type="wd">
                                    <p:tmPct val="10000"/>
                                  </p:iterate>
                                  <p:childTnLst>
                                    <p:set>
                                      <p:cBhvr>
                                        <p:cTn id="140" dur="1" fill="hold">
                                          <p:stCondLst>
                                            <p:cond delay="0"/>
                                          </p:stCondLst>
                                        </p:cTn>
                                        <p:tgtEl>
                                          <p:spTgt spid="115734"/>
                                        </p:tgtEl>
                                        <p:attrNameLst>
                                          <p:attrName>style.visibility</p:attrName>
                                        </p:attrNameLst>
                                      </p:cBhvr>
                                      <p:to>
                                        <p:strVal val="visible"/>
                                      </p:to>
                                    </p:set>
                                    <p:animEffect transition="in" filter="wipe(left)">
                                      <p:cBhvr>
                                        <p:cTn id="141" dur="500"/>
                                        <p:tgtEl>
                                          <p:spTgt spid="1157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5" grpId="0" animBg="1" autoUpdateAnimBg="0"/>
      <p:bldP spid="115717" grpId="0" animBg="1" autoUpdateAnimBg="0"/>
      <p:bldP spid="115731" grpId="0" animBg="1" autoUpdateAnimBg="0"/>
      <p:bldP spid="115733" grpId="0" animBg="1" autoUpdateAnimBg="0"/>
      <p:bldP spid="115734" grpId="0" animBg="1" autoUpdateAnimBg="0"/>
      <p:bldP spid="115738" grpId="0" animBg="1" autoUpdateAnimBg="0"/>
      <p:bldP spid="115739" grpId="0" animBg="1" autoUpdateAnimBg="0"/>
      <p:bldP spid="115740" grpId="0" animBg="1" autoUpdateAnimBg="0"/>
      <p:bldP spid="115741" grpId="0" animBg="1" autoUpdateAnimBg="0"/>
      <p:bldP spid="115742" grpId="0" animBg="1" autoUpdateAnimBg="0"/>
      <p:bldP spid="115743" grpId="0" animBg="1" autoUpdateAnimBg="0"/>
      <p:bldP spid="115744" grpId="0" animBg="1" autoUpdateAnimBg="0"/>
      <p:bldP spid="115749" grpId="0" animBg="1" autoUpdateAnimBg="0"/>
      <p:bldP spid="115750"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720"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a:solidFill>
                  <a:srgbClr val="FF0066"/>
                </a:solidFill>
                <a:latin typeface="Arial Narrow" charset="0"/>
              </a:rPr>
              <a:t>Wednesday, March 31, 2021</a:t>
            </a:r>
          </a:p>
        </p:txBody>
      </p:sp>
      <p:sp>
        <p:nvSpPr>
          <p:cNvPr id="29721" name="Rectangle 5"/>
          <p:cNvSpPr>
            <a:spLocks noGrp="1" noChangeArrowheads="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nl-NL" sz="1400">
                <a:solidFill>
                  <a:srgbClr val="003300"/>
                </a:solidFill>
                <a:latin typeface="Arial Narrow" charset="0"/>
              </a:rPr>
              <a:t>PHYS 1443-003, Spring 2021                    Dr. Jaehoon Yu</a:t>
            </a:r>
            <a:endParaRPr lang="en-US" sz="1400">
              <a:solidFill>
                <a:srgbClr val="003300"/>
              </a:solidFill>
              <a:latin typeface="Arial Narrow" charset="0"/>
            </a:endParaRPr>
          </a:p>
        </p:txBody>
      </p:sp>
      <p:sp>
        <p:nvSpPr>
          <p:cNvPr id="29722" name="Rectangle 6"/>
          <p:cNvSpPr>
            <a:spLocks noGrp="1" noChangeArrowheads="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78AF12AF-EC9F-6948-AB41-92CC0F5A4474}" type="slidenum">
              <a:rPr lang="en-US" sz="1400">
                <a:solidFill>
                  <a:srgbClr val="A50021"/>
                </a:solidFill>
                <a:latin typeface="Arial Narrow" charset="0"/>
              </a:rPr>
              <a:pPr eaLnBrk="1" hangingPunct="1"/>
              <a:t>7</a:t>
            </a:fld>
            <a:endParaRPr lang="en-US" sz="1400">
              <a:solidFill>
                <a:srgbClr val="A50021"/>
              </a:solidFill>
              <a:latin typeface="Arial Narrow" charset="0"/>
            </a:endParaRPr>
          </a:p>
        </p:txBody>
      </p:sp>
      <p:sp>
        <p:nvSpPr>
          <p:cNvPr id="116738" name="Text Box 2"/>
          <p:cNvSpPr txBox="1">
            <a:spLocks noChangeArrowheads="1"/>
          </p:cNvSpPr>
          <p:nvPr/>
        </p:nvSpPr>
        <p:spPr bwMode="auto">
          <a:xfrm>
            <a:off x="76200" y="2757488"/>
            <a:ext cx="549275" cy="366712"/>
          </a:xfrm>
          <a:prstGeom prst="rect">
            <a:avLst/>
          </a:prstGeom>
          <a:solidFill>
            <a:srgbClr val="FFFF9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rgbClr val="FF0000"/>
                </a:solidFill>
                <a:latin typeface="Arial Narrow" charset="0"/>
              </a:rPr>
              <a:t>mgh</a:t>
            </a:r>
          </a:p>
        </p:txBody>
      </p:sp>
      <p:sp>
        <p:nvSpPr>
          <p:cNvPr id="29724" name="Rectangle 3"/>
          <p:cNvSpPr>
            <a:spLocks noGrp="1" noChangeArrowheads="1"/>
          </p:cNvSpPr>
          <p:nvPr>
            <p:ph type="title"/>
          </p:nvPr>
        </p:nvSpPr>
        <p:spPr>
          <a:xfrm>
            <a:off x="495300" y="-102697"/>
            <a:ext cx="7772400" cy="609600"/>
          </a:xfrm>
        </p:spPr>
        <p:txBody>
          <a:bodyPr/>
          <a:lstStyle/>
          <a:p>
            <a:r>
              <a:rPr lang="en-US" sz="4000" dirty="0">
                <a:latin typeface="Arial Narrow" charset="0"/>
                <a:ea typeface="ＭＳ Ｐゴシック" charset="0"/>
                <a:cs typeface="ＭＳ Ｐゴシック" charset="0"/>
              </a:rPr>
              <a:t>Example</a:t>
            </a:r>
            <a:r>
              <a:rPr lang="en-US" dirty="0">
                <a:latin typeface="Arial Narrow" charset="0"/>
                <a:ea typeface="ＭＳ Ｐゴシック" charset="0"/>
                <a:cs typeface="ＭＳ Ｐゴシック" charset="0"/>
              </a:rPr>
              <a:t> </a:t>
            </a:r>
          </a:p>
        </p:txBody>
      </p:sp>
      <p:sp>
        <p:nvSpPr>
          <p:cNvPr id="116740" name="Text Box 4"/>
          <p:cNvSpPr txBox="1">
            <a:spLocks noChangeArrowheads="1"/>
          </p:cNvSpPr>
          <p:nvPr/>
        </p:nvSpPr>
        <p:spPr bwMode="auto">
          <a:xfrm>
            <a:off x="304800" y="609600"/>
            <a:ext cx="8458200" cy="944563"/>
          </a:xfrm>
          <a:prstGeom prst="rect">
            <a:avLst/>
          </a:prstGeom>
          <a:solidFill>
            <a:srgbClr val="CCFFFF"/>
          </a:solidFill>
          <a:ln w="28575">
            <a:solidFill>
              <a:srgbClr val="990000"/>
            </a:solidFill>
            <a:miter lim="800000"/>
            <a:headEnd/>
            <a:tailEnd/>
          </a:ln>
        </p:spPr>
        <p:txBody>
          <a:bodyPr wrap="squar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algn="just" eaLnBrk="1" hangingPunct="1">
              <a:spcBef>
                <a:spcPct val="20000"/>
              </a:spcBef>
            </a:pPr>
            <a:r>
              <a:rPr lang="en-US" sz="1800" dirty="0">
                <a:solidFill>
                  <a:schemeClr val="accent2"/>
                </a:solidFill>
                <a:latin typeface="Arial Narrow" charset="0"/>
              </a:rPr>
              <a:t>A ball of mass </a:t>
            </a:r>
            <a:r>
              <a:rPr lang="en-US" sz="1800" dirty="0">
                <a:solidFill>
                  <a:srgbClr val="FF0000"/>
                </a:solidFill>
                <a:latin typeface="Monotype Corsiva" charset="0"/>
              </a:rPr>
              <a:t>m</a:t>
            </a:r>
            <a:r>
              <a:rPr lang="en-US" sz="1800" dirty="0">
                <a:solidFill>
                  <a:schemeClr val="accent2"/>
                </a:solidFill>
                <a:latin typeface="Arial Narrow" charset="0"/>
              </a:rPr>
              <a:t> is attached to a light cord of length </a:t>
            </a:r>
            <a:r>
              <a:rPr lang="en-US" sz="1800" dirty="0">
                <a:solidFill>
                  <a:srgbClr val="FF0000"/>
                </a:solidFill>
                <a:latin typeface="Arial Narrow" charset="0"/>
              </a:rPr>
              <a:t>L</a:t>
            </a:r>
            <a:r>
              <a:rPr lang="en-US" sz="1800" dirty="0">
                <a:solidFill>
                  <a:schemeClr val="accent2"/>
                </a:solidFill>
                <a:latin typeface="Arial Narrow" charset="0"/>
              </a:rPr>
              <a:t>, making up a pendulum.  The ball is released from rest when the cord makes an initial angle </a:t>
            </a:r>
            <a:r>
              <a:rPr lang="en-US" sz="1800" dirty="0" err="1">
                <a:solidFill>
                  <a:srgbClr val="FF0000"/>
                </a:solidFill>
                <a:latin typeface="Arial Narrow" charset="0"/>
              </a:rPr>
              <a:t>θ</a:t>
            </a:r>
            <a:r>
              <a:rPr lang="en-US" sz="1800" baseline="-25000" dirty="0" err="1">
                <a:solidFill>
                  <a:srgbClr val="FF0000"/>
                </a:solidFill>
                <a:latin typeface="Arial Narrow" charset="0"/>
              </a:rPr>
              <a:t>A</a:t>
            </a:r>
            <a:r>
              <a:rPr lang="en-US" sz="1800" dirty="0">
                <a:solidFill>
                  <a:schemeClr val="accent2"/>
                </a:solidFill>
                <a:latin typeface="Arial Narrow" charset="0"/>
              </a:rPr>
              <a:t> with the vertical, and the pivoting point P is frictionless.  Find the speed of the ball when it is at the lowest point, </a:t>
            </a:r>
            <a:r>
              <a:rPr lang="en-US" sz="1800" dirty="0">
                <a:solidFill>
                  <a:srgbClr val="FF0000"/>
                </a:solidFill>
                <a:latin typeface="Arial Narrow" charset="0"/>
              </a:rPr>
              <a:t>B</a:t>
            </a:r>
            <a:r>
              <a:rPr lang="en-US" sz="1800" dirty="0">
                <a:solidFill>
                  <a:schemeClr val="accent2"/>
                </a:solidFill>
                <a:latin typeface="Arial Narrow" charset="0"/>
              </a:rPr>
              <a:t>.</a:t>
            </a:r>
          </a:p>
        </p:txBody>
      </p:sp>
      <p:graphicFrame>
        <p:nvGraphicFramePr>
          <p:cNvPr id="116741" name="Object 2"/>
          <p:cNvGraphicFramePr>
            <a:graphicFrameLocks noChangeAspect="1"/>
          </p:cNvGraphicFramePr>
          <p:nvPr/>
        </p:nvGraphicFramePr>
        <p:xfrm>
          <a:off x="5414963" y="1782763"/>
          <a:ext cx="376237" cy="322262"/>
        </p:xfrm>
        <a:graphic>
          <a:graphicData uri="http://schemas.openxmlformats.org/presentationml/2006/ole">
            <mc:AlternateContent xmlns:mc="http://schemas.openxmlformats.org/markup-compatibility/2006">
              <mc:Choice xmlns:v="urn:schemas-microsoft-com:vml" Requires="v">
                <p:oleObj spid="_x0000_s315821" name="Equation" r:id="rId3" imgW="241200" imgH="177480" progId="Equation.3">
                  <p:embed/>
                </p:oleObj>
              </mc:Choice>
              <mc:Fallback>
                <p:oleObj name="Equation" r:id="rId3" imgW="241200" imgH="177480" progId="Equation.3">
                  <p:embed/>
                  <p:pic>
                    <p:nvPicPr>
                      <p:cNvPr id="116741"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14963" y="1782763"/>
                        <a:ext cx="376237" cy="322262"/>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6742" name="Text Box 6"/>
          <p:cNvSpPr txBox="1">
            <a:spLocks noChangeArrowheads="1"/>
          </p:cNvSpPr>
          <p:nvPr/>
        </p:nvSpPr>
        <p:spPr bwMode="auto">
          <a:xfrm>
            <a:off x="533400" y="4100513"/>
            <a:ext cx="3352800" cy="395287"/>
          </a:xfrm>
          <a:prstGeom prst="rect">
            <a:avLst/>
          </a:prstGeom>
          <a:solidFill>
            <a:srgbClr val="CCFFFF"/>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a:solidFill>
                  <a:schemeClr val="accent2"/>
                </a:solidFill>
                <a:latin typeface="Arial Narrow" charset="0"/>
              </a:rPr>
              <a:t>b) Determine tension T at the point B.</a:t>
            </a:r>
            <a:endParaRPr lang="en-US" sz="1800" baseline="30000">
              <a:solidFill>
                <a:schemeClr val="accent2"/>
              </a:solidFill>
              <a:latin typeface="Arial Narrow" charset="0"/>
            </a:endParaRPr>
          </a:p>
        </p:txBody>
      </p:sp>
      <p:sp>
        <p:nvSpPr>
          <p:cNvPr id="116743" name="Text Box 7"/>
          <p:cNvSpPr txBox="1">
            <a:spLocks noChangeArrowheads="1"/>
          </p:cNvSpPr>
          <p:nvPr/>
        </p:nvSpPr>
        <p:spPr bwMode="auto">
          <a:xfrm>
            <a:off x="2438400" y="2895600"/>
            <a:ext cx="2133600" cy="944563"/>
          </a:xfrm>
          <a:prstGeom prst="rect">
            <a:avLst/>
          </a:prstGeom>
          <a:solidFill>
            <a:srgbClr val="FFFFCC"/>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a:solidFill>
                  <a:srgbClr val="FF0000"/>
                </a:solidFill>
                <a:latin typeface="Arial Narrow" charset="0"/>
              </a:rPr>
              <a:t>Using the principle of mechanical energy conservation</a:t>
            </a:r>
          </a:p>
        </p:txBody>
      </p:sp>
      <p:graphicFrame>
        <p:nvGraphicFramePr>
          <p:cNvPr id="116744" name="Object 3"/>
          <p:cNvGraphicFramePr>
            <a:graphicFrameLocks noChangeAspect="1"/>
          </p:cNvGraphicFramePr>
          <p:nvPr/>
        </p:nvGraphicFramePr>
        <p:xfrm>
          <a:off x="2438400" y="4560888"/>
          <a:ext cx="635000" cy="352425"/>
        </p:xfrm>
        <a:graphic>
          <a:graphicData uri="http://schemas.openxmlformats.org/presentationml/2006/ole">
            <mc:AlternateContent xmlns:mc="http://schemas.openxmlformats.org/markup-compatibility/2006">
              <mc:Choice xmlns:v="urn:schemas-microsoft-com:vml" Requires="v">
                <p:oleObj spid="_x0000_s315822" name="Equation" r:id="rId5" imgW="495000" imgH="253800" progId="Equation.3">
                  <p:embed/>
                </p:oleObj>
              </mc:Choice>
              <mc:Fallback>
                <p:oleObj name="Equation" r:id="rId5" imgW="495000" imgH="253800" progId="Equation.3">
                  <p:embed/>
                  <p:pic>
                    <p:nvPicPr>
                      <p:cNvPr id="116744"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38400" y="4560888"/>
                        <a:ext cx="635000" cy="352425"/>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6745" name="Text Box 9"/>
          <p:cNvSpPr txBox="1">
            <a:spLocks noChangeArrowheads="1"/>
          </p:cNvSpPr>
          <p:nvPr/>
        </p:nvSpPr>
        <p:spPr bwMode="auto">
          <a:xfrm>
            <a:off x="152400" y="4618038"/>
            <a:ext cx="2057400" cy="1323439"/>
          </a:xfrm>
          <a:prstGeom prst="rect">
            <a:avLst/>
          </a:prstGeom>
          <a:solidFill>
            <a:srgbClr val="FFFFCC"/>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600" dirty="0">
                <a:solidFill>
                  <a:srgbClr val="FF0000"/>
                </a:solidFill>
                <a:latin typeface="Arial Narrow" charset="0"/>
              </a:rPr>
              <a:t>Using Newton’s 2</a:t>
            </a:r>
            <a:r>
              <a:rPr lang="en-US" sz="1600" baseline="30000" dirty="0">
                <a:solidFill>
                  <a:srgbClr val="FF0000"/>
                </a:solidFill>
                <a:latin typeface="Arial Narrow" charset="0"/>
              </a:rPr>
              <a:t>nd</a:t>
            </a:r>
            <a:r>
              <a:rPr lang="en-US" sz="1600" dirty="0">
                <a:solidFill>
                  <a:srgbClr val="FF0000"/>
                </a:solidFill>
                <a:latin typeface="Arial Narrow" charset="0"/>
              </a:rPr>
              <a:t> law of motion and recalling the centripetal acceleration of a circular motion  </a:t>
            </a:r>
          </a:p>
        </p:txBody>
      </p:sp>
      <p:sp>
        <p:nvSpPr>
          <p:cNvPr id="116746" name="Text Box 10"/>
          <p:cNvSpPr txBox="1">
            <a:spLocks noChangeArrowheads="1"/>
          </p:cNvSpPr>
          <p:nvPr/>
        </p:nvSpPr>
        <p:spPr bwMode="auto">
          <a:xfrm>
            <a:off x="7086600" y="4800600"/>
            <a:ext cx="1828800" cy="971550"/>
          </a:xfrm>
          <a:prstGeom prst="rect">
            <a:avLst/>
          </a:prstGeom>
          <a:solidFill>
            <a:srgbClr val="CCFFFF"/>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400" dirty="0">
                <a:solidFill>
                  <a:schemeClr val="accent2"/>
                </a:solidFill>
                <a:latin typeface="Arial Narrow" charset="0"/>
              </a:rPr>
              <a:t>Cross check the result in a simple situation. What happens when the initial angle </a:t>
            </a:r>
            <a:r>
              <a:rPr lang="en-US" sz="1400" dirty="0" err="1">
                <a:solidFill>
                  <a:schemeClr val="accent2"/>
                </a:solidFill>
                <a:latin typeface="Symbol" charset="0"/>
              </a:rPr>
              <a:t>θ</a:t>
            </a:r>
            <a:r>
              <a:rPr lang="en-US" sz="1400" baseline="-25000" dirty="0" err="1">
                <a:solidFill>
                  <a:schemeClr val="accent2"/>
                </a:solidFill>
                <a:latin typeface="Arial Narrow" charset="0"/>
              </a:rPr>
              <a:t>A</a:t>
            </a:r>
            <a:r>
              <a:rPr lang="en-US" sz="1400" baseline="-25000" dirty="0">
                <a:solidFill>
                  <a:schemeClr val="accent2"/>
                </a:solidFill>
                <a:latin typeface="Arial Narrow" charset="0"/>
              </a:rPr>
              <a:t> </a:t>
            </a:r>
            <a:r>
              <a:rPr lang="en-US" sz="1400" dirty="0">
                <a:solidFill>
                  <a:schemeClr val="accent2"/>
                </a:solidFill>
                <a:latin typeface="Arial Narrow" charset="0"/>
              </a:rPr>
              <a:t>is 0?</a:t>
            </a:r>
          </a:p>
        </p:txBody>
      </p:sp>
      <p:graphicFrame>
        <p:nvGraphicFramePr>
          <p:cNvPr id="116747" name="Object 4"/>
          <p:cNvGraphicFramePr>
            <a:graphicFrameLocks noChangeAspect="1"/>
          </p:cNvGraphicFramePr>
          <p:nvPr/>
        </p:nvGraphicFramePr>
        <p:xfrm>
          <a:off x="4724400" y="2819400"/>
          <a:ext cx="1676400" cy="457200"/>
        </p:xfrm>
        <a:graphic>
          <a:graphicData uri="http://schemas.openxmlformats.org/presentationml/2006/ole">
            <mc:AlternateContent xmlns:mc="http://schemas.openxmlformats.org/markup-compatibility/2006">
              <mc:Choice xmlns:v="urn:schemas-microsoft-com:vml" Requires="v">
                <p:oleObj spid="_x0000_s315823" name="Equation" r:id="rId7" imgW="1155600" imgH="241200" progId="Equation.3">
                  <p:embed/>
                </p:oleObj>
              </mc:Choice>
              <mc:Fallback>
                <p:oleObj name="Equation" r:id="rId7" imgW="1155600" imgH="241200" progId="Equation.3">
                  <p:embed/>
                  <p:pic>
                    <p:nvPicPr>
                      <p:cNvPr id="116747"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724400" y="2819400"/>
                        <a:ext cx="1676400" cy="457200"/>
                      </a:xfrm>
                      <a:prstGeom prst="rect">
                        <a:avLst/>
                      </a:prstGeom>
                      <a:solidFill>
                        <a:srgbClr val="FFFF99"/>
                      </a:solidFill>
                      <a:ln w="28575">
                        <a:solidFill>
                          <a:srgbClr val="0033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6748" name="Text Box 12"/>
          <p:cNvSpPr txBox="1">
            <a:spLocks noChangeArrowheads="1"/>
          </p:cNvSpPr>
          <p:nvPr/>
        </p:nvSpPr>
        <p:spPr bwMode="auto">
          <a:xfrm>
            <a:off x="2362200" y="1752600"/>
            <a:ext cx="2819400" cy="944563"/>
          </a:xfrm>
          <a:prstGeom prst="rect">
            <a:avLst/>
          </a:prstGeom>
          <a:solidFill>
            <a:srgbClr val="FFFFCC"/>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a:solidFill>
                  <a:srgbClr val="FF0000"/>
                </a:solidFill>
                <a:latin typeface="Arial Narrow" charset="0"/>
              </a:rPr>
              <a:t>Compute the potential energy at the maximum height, </a:t>
            </a:r>
            <a:r>
              <a:rPr lang="en-US" sz="1800">
                <a:solidFill>
                  <a:srgbClr val="FF0000"/>
                </a:solidFill>
                <a:latin typeface="Monotype Corsiva" charset="0"/>
              </a:rPr>
              <a:t>h</a:t>
            </a:r>
            <a:r>
              <a:rPr lang="en-US" sz="1800">
                <a:solidFill>
                  <a:srgbClr val="FF0000"/>
                </a:solidFill>
                <a:latin typeface="Arial Narrow" charset="0"/>
              </a:rPr>
              <a:t>.  Remember where the 0 is.</a:t>
            </a:r>
          </a:p>
        </p:txBody>
      </p:sp>
      <p:grpSp>
        <p:nvGrpSpPr>
          <p:cNvPr id="2" name="Group 13"/>
          <p:cNvGrpSpPr>
            <a:grpSpLocks/>
          </p:cNvGrpSpPr>
          <p:nvPr/>
        </p:nvGrpSpPr>
        <p:grpSpPr bwMode="auto">
          <a:xfrm>
            <a:off x="228600" y="1905000"/>
            <a:ext cx="1890713" cy="1981200"/>
            <a:chOff x="144" y="1392"/>
            <a:chExt cx="1191" cy="1248"/>
          </a:xfrm>
        </p:grpSpPr>
        <p:sp>
          <p:nvSpPr>
            <p:cNvPr id="29742" name="Text Box 14"/>
            <p:cNvSpPr txBox="1">
              <a:spLocks noChangeArrowheads="1"/>
            </p:cNvSpPr>
            <p:nvPr/>
          </p:nvSpPr>
          <p:spPr bwMode="auto">
            <a:xfrm>
              <a:off x="1056" y="2208"/>
              <a:ext cx="279"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chemeClr val="accent2"/>
                  </a:solidFill>
                  <a:latin typeface="Monotype Corsiva" charset="0"/>
                </a:rPr>
                <a:t>m</a:t>
              </a:r>
              <a:r>
                <a:rPr lang="en-US" sz="2000" b="1">
                  <a:solidFill>
                    <a:schemeClr val="accent2"/>
                  </a:solidFill>
                  <a:latin typeface="Monotype Corsiva" charset="0"/>
                </a:rPr>
                <a:t>g</a:t>
              </a:r>
            </a:p>
          </p:txBody>
        </p:sp>
        <p:sp>
          <p:nvSpPr>
            <p:cNvPr id="29743" name="Line 15"/>
            <p:cNvSpPr>
              <a:spLocks noChangeShapeType="1"/>
            </p:cNvSpPr>
            <p:nvPr/>
          </p:nvSpPr>
          <p:spPr bwMode="auto">
            <a:xfrm>
              <a:off x="144" y="1392"/>
              <a:ext cx="1104" cy="0"/>
            </a:xfrm>
            <a:prstGeom prst="line">
              <a:avLst/>
            </a:prstGeom>
            <a:noFill/>
            <a:ln w="7620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9744" name="Oval 16"/>
            <p:cNvSpPr>
              <a:spLocks noChangeArrowheads="1"/>
            </p:cNvSpPr>
            <p:nvPr/>
          </p:nvSpPr>
          <p:spPr bwMode="auto">
            <a:xfrm>
              <a:off x="576" y="2208"/>
              <a:ext cx="240" cy="240"/>
            </a:xfrm>
            <a:prstGeom prst="ellipse">
              <a:avLst/>
            </a:prstGeom>
            <a:gradFill rotWithShape="0">
              <a:gsLst>
                <a:gs pos="0">
                  <a:srgbClr val="FF0000"/>
                </a:gs>
                <a:gs pos="100000">
                  <a:srgbClr val="760000"/>
                </a:gs>
              </a:gsLst>
              <a:path path="shape">
                <a:fillToRect l="50000" t="50000" r="50000" b="50000"/>
              </a:path>
            </a:gra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pPr algn="ctr"/>
              <a:r>
                <a:rPr lang="en-US">
                  <a:solidFill>
                    <a:srgbClr val="FFFF99"/>
                  </a:solidFill>
                  <a:latin typeface="Monotype Corsiva" charset="0"/>
                </a:rPr>
                <a:t>m</a:t>
              </a:r>
            </a:p>
          </p:txBody>
        </p:sp>
        <p:sp>
          <p:nvSpPr>
            <p:cNvPr id="29745" name="Line 17"/>
            <p:cNvSpPr>
              <a:spLocks noChangeShapeType="1"/>
            </p:cNvSpPr>
            <p:nvPr/>
          </p:nvSpPr>
          <p:spPr bwMode="auto">
            <a:xfrm>
              <a:off x="1080" y="2256"/>
              <a:ext cx="0" cy="240"/>
            </a:xfrm>
            <a:prstGeom prst="line">
              <a:avLst/>
            </a:prstGeom>
            <a:noFill/>
            <a:ln w="38100">
              <a:solidFill>
                <a:srgbClr val="FF0000"/>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29746" name="Oval 18"/>
            <p:cNvSpPr>
              <a:spLocks noChangeArrowheads="1"/>
            </p:cNvSpPr>
            <p:nvPr/>
          </p:nvSpPr>
          <p:spPr bwMode="auto">
            <a:xfrm>
              <a:off x="960" y="2016"/>
              <a:ext cx="240" cy="240"/>
            </a:xfrm>
            <a:prstGeom prst="ellipse">
              <a:avLst/>
            </a:prstGeom>
            <a:gradFill rotWithShape="0">
              <a:gsLst>
                <a:gs pos="0">
                  <a:srgbClr val="FF0000"/>
                </a:gs>
                <a:gs pos="100000">
                  <a:srgbClr val="760000"/>
                </a:gs>
              </a:gsLst>
              <a:path path="shape">
                <a:fillToRect l="50000" t="50000" r="50000" b="50000"/>
              </a:path>
            </a:gra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pPr algn="ctr"/>
              <a:r>
                <a:rPr lang="en-US">
                  <a:solidFill>
                    <a:srgbClr val="FFFF99"/>
                  </a:solidFill>
                  <a:latin typeface="Monotype Corsiva" charset="0"/>
                </a:rPr>
                <a:t>m</a:t>
              </a:r>
            </a:p>
          </p:txBody>
        </p:sp>
        <p:cxnSp>
          <p:nvCxnSpPr>
            <p:cNvPr id="29747" name="AutoShape 19"/>
            <p:cNvCxnSpPr>
              <a:cxnSpLocks noChangeShapeType="1"/>
              <a:stCxn id="29744" idx="6"/>
              <a:endCxn id="29746" idx="3"/>
            </p:cNvCxnSpPr>
            <p:nvPr/>
          </p:nvCxnSpPr>
          <p:spPr bwMode="auto">
            <a:xfrm flipV="1">
              <a:off x="816" y="2221"/>
              <a:ext cx="179" cy="107"/>
            </a:xfrm>
            <a:prstGeom prst="curvedConnector2">
              <a:avLst/>
            </a:prstGeom>
            <a:noFill/>
            <a:ln w="28575">
              <a:solidFill>
                <a:schemeClr val="tx1"/>
              </a:solidFill>
              <a:prstDash val="sysDot"/>
              <a:round/>
              <a:headEnd/>
              <a:tailEnd/>
            </a:ln>
            <a:extLst>
              <a:ext uri="{909E8E84-426E-40dd-AFC4-6F175D3DCCD1}">
                <a14:hiddenFill xmlns:a14="http://schemas.microsoft.com/office/drawing/2010/main" xmlns="">
                  <a:noFill/>
                </a14:hiddenFill>
              </a:ext>
            </a:extLst>
          </p:spPr>
        </p:cxnSp>
        <p:sp>
          <p:nvSpPr>
            <p:cNvPr id="29748" name="Line 20"/>
            <p:cNvSpPr>
              <a:spLocks noChangeShapeType="1"/>
            </p:cNvSpPr>
            <p:nvPr/>
          </p:nvSpPr>
          <p:spPr bwMode="auto">
            <a:xfrm>
              <a:off x="672" y="1392"/>
              <a:ext cx="336" cy="672"/>
            </a:xfrm>
            <a:prstGeom prst="line">
              <a:avLst/>
            </a:prstGeom>
            <a:noFill/>
            <a:ln w="2857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9749" name="Line 21"/>
            <p:cNvSpPr>
              <a:spLocks noChangeShapeType="1"/>
            </p:cNvSpPr>
            <p:nvPr/>
          </p:nvSpPr>
          <p:spPr bwMode="auto">
            <a:xfrm>
              <a:off x="672" y="1392"/>
              <a:ext cx="0" cy="816"/>
            </a:xfrm>
            <a:prstGeom prst="line">
              <a:avLst/>
            </a:prstGeom>
            <a:noFill/>
            <a:ln w="28575">
              <a:solidFill>
                <a:schemeClr val="tx1"/>
              </a:solidFill>
              <a:prstDash val="sysDot"/>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9750" name="Arc 22"/>
            <p:cNvSpPr>
              <a:spLocks/>
            </p:cNvSpPr>
            <p:nvPr/>
          </p:nvSpPr>
          <p:spPr bwMode="auto">
            <a:xfrm flipV="1">
              <a:off x="672" y="1728"/>
              <a:ext cx="144"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857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9751" name="Text Box 23"/>
            <p:cNvSpPr txBox="1">
              <a:spLocks noChangeArrowheads="1"/>
            </p:cNvSpPr>
            <p:nvPr/>
          </p:nvSpPr>
          <p:spPr bwMode="auto">
            <a:xfrm>
              <a:off x="649" y="1747"/>
              <a:ext cx="297" cy="1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baseline="-25000">
                  <a:solidFill>
                    <a:schemeClr val="accent2"/>
                  </a:solidFill>
                  <a:latin typeface="Monotype Corsiva" charset="0"/>
                </a:rPr>
                <a:t>θA</a:t>
              </a:r>
              <a:endParaRPr lang="en-US" sz="2000" b="1" baseline="-25000">
                <a:solidFill>
                  <a:schemeClr val="accent2"/>
                </a:solidFill>
                <a:latin typeface="Monotype Corsiva" charset="0"/>
              </a:endParaRPr>
            </a:p>
          </p:txBody>
        </p:sp>
        <p:sp>
          <p:nvSpPr>
            <p:cNvPr id="29752" name="Text Box 24"/>
            <p:cNvSpPr txBox="1">
              <a:spLocks noChangeArrowheads="1"/>
            </p:cNvSpPr>
            <p:nvPr/>
          </p:nvSpPr>
          <p:spPr bwMode="auto">
            <a:xfrm>
              <a:off x="825" y="1526"/>
              <a:ext cx="209"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chemeClr val="accent2"/>
                  </a:solidFill>
                  <a:latin typeface="Monotype Corsiva" charset="0"/>
                </a:rPr>
                <a:t>L</a:t>
              </a:r>
              <a:endParaRPr lang="en-US" sz="2000" b="1">
                <a:solidFill>
                  <a:schemeClr val="accent2"/>
                </a:solidFill>
                <a:latin typeface="Monotype Corsiva" charset="0"/>
              </a:endParaRPr>
            </a:p>
          </p:txBody>
        </p:sp>
        <p:sp>
          <p:nvSpPr>
            <p:cNvPr id="29753" name="Line 25"/>
            <p:cNvSpPr>
              <a:spLocks noChangeShapeType="1"/>
            </p:cNvSpPr>
            <p:nvPr/>
          </p:nvSpPr>
          <p:spPr bwMode="auto">
            <a:xfrm flipH="1" flipV="1">
              <a:off x="912" y="1824"/>
              <a:ext cx="96" cy="240"/>
            </a:xfrm>
            <a:prstGeom prst="line">
              <a:avLst/>
            </a:prstGeom>
            <a:noFill/>
            <a:ln w="28575">
              <a:solidFill>
                <a:srgbClr val="333399"/>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29754" name="Text Box 26"/>
            <p:cNvSpPr txBox="1">
              <a:spLocks noChangeArrowheads="1"/>
            </p:cNvSpPr>
            <p:nvPr/>
          </p:nvSpPr>
          <p:spPr bwMode="auto">
            <a:xfrm>
              <a:off x="991" y="1814"/>
              <a:ext cx="196"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chemeClr val="accent2"/>
                  </a:solidFill>
                  <a:latin typeface="Monotype Corsiva" charset="0"/>
                </a:rPr>
                <a:t>T</a:t>
              </a:r>
              <a:endParaRPr lang="en-US" sz="2000" b="1">
                <a:solidFill>
                  <a:schemeClr val="accent2"/>
                </a:solidFill>
                <a:latin typeface="Monotype Corsiva" charset="0"/>
              </a:endParaRPr>
            </a:p>
          </p:txBody>
        </p:sp>
        <p:sp>
          <p:nvSpPr>
            <p:cNvPr id="29755" name="Text Box 27"/>
            <p:cNvSpPr txBox="1">
              <a:spLocks noChangeArrowheads="1"/>
            </p:cNvSpPr>
            <p:nvPr/>
          </p:nvSpPr>
          <p:spPr bwMode="auto">
            <a:xfrm>
              <a:off x="556" y="2390"/>
              <a:ext cx="116"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endParaRPr lang="en-US" sz="2000" b="1">
                <a:solidFill>
                  <a:schemeClr val="accent2"/>
                </a:solidFill>
                <a:latin typeface="Monotype Corsiva" charset="0"/>
              </a:endParaRPr>
            </a:p>
          </p:txBody>
        </p:sp>
      </p:grpSp>
      <p:graphicFrame>
        <p:nvGraphicFramePr>
          <p:cNvPr id="116764" name="Object 5"/>
          <p:cNvGraphicFramePr>
            <a:graphicFrameLocks noChangeAspect="1"/>
          </p:cNvGraphicFramePr>
          <p:nvPr/>
        </p:nvGraphicFramePr>
        <p:xfrm>
          <a:off x="8135938" y="5505450"/>
          <a:ext cx="779462" cy="282575"/>
        </p:xfrm>
        <a:graphic>
          <a:graphicData uri="http://schemas.openxmlformats.org/presentationml/2006/ole">
            <mc:AlternateContent xmlns:mc="http://schemas.openxmlformats.org/markup-compatibility/2006">
              <mc:Choice xmlns:v="urn:schemas-microsoft-com:vml" Requires="v">
                <p:oleObj spid="_x0000_s315824" name="Equation" r:id="rId9" imgW="495000" imgH="203040" progId="Equation.DSMT4">
                  <p:embed/>
                </p:oleObj>
              </mc:Choice>
              <mc:Fallback>
                <p:oleObj name="Equation" r:id="rId9" imgW="495000" imgH="203040" progId="Equation.DSMT4">
                  <p:embed/>
                  <p:pic>
                    <p:nvPicPr>
                      <p:cNvPr id="116764"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135938" y="5505450"/>
                        <a:ext cx="779462" cy="282575"/>
                      </a:xfrm>
                      <a:prstGeom prst="rect">
                        <a:avLst/>
                      </a:prstGeom>
                      <a:noFill/>
                      <a:ln>
                        <a:noFill/>
                      </a:ln>
                      <a:effectLst/>
                      <a:extLst>
                        <a:ext uri="{909E8E84-426E-40dd-AFC4-6F175D3DCCD1}">
                          <a14:hiddenFill xmlns:a14="http://schemas.microsoft.com/office/drawing/2010/main" xmlns="">
                            <a:solidFill>
                              <a:srgbClr val="FFFFCC"/>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pSp>
        <p:nvGrpSpPr>
          <p:cNvPr id="3" name="Group 29"/>
          <p:cNvGrpSpPr>
            <a:grpSpLocks/>
          </p:cNvGrpSpPr>
          <p:nvPr/>
        </p:nvGrpSpPr>
        <p:grpSpPr bwMode="auto">
          <a:xfrm>
            <a:off x="447675" y="2967038"/>
            <a:ext cx="1076325" cy="457200"/>
            <a:chOff x="282" y="1869"/>
            <a:chExt cx="678" cy="288"/>
          </a:xfrm>
        </p:grpSpPr>
        <p:sp>
          <p:nvSpPr>
            <p:cNvPr id="29739" name="Line 30"/>
            <p:cNvSpPr>
              <a:spLocks noChangeShapeType="1"/>
            </p:cNvSpPr>
            <p:nvPr/>
          </p:nvSpPr>
          <p:spPr bwMode="auto">
            <a:xfrm>
              <a:off x="432" y="1920"/>
              <a:ext cx="528" cy="0"/>
            </a:xfrm>
            <a:prstGeom prst="line">
              <a:avLst/>
            </a:prstGeom>
            <a:noFill/>
            <a:ln w="9525">
              <a:solidFill>
                <a:schemeClr val="tx1"/>
              </a:solidFill>
              <a:prstDash val="sysDot"/>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9740" name="Line 31"/>
            <p:cNvSpPr>
              <a:spLocks noChangeShapeType="1"/>
            </p:cNvSpPr>
            <p:nvPr/>
          </p:nvSpPr>
          <p:spPr bwMode="auto">
            <a:xfrm flipH="1">
              <a:off x="432" y="2112"/>
              <a:ext cx="144" cy="0"/>
            </a:xfrm>
            <a:prstGeom prst="line">
              <a:avLst/>
            </a:prstGeom>
            <a:noFill/>
            <a:ln w="9525">
              <a:solidFill>
                <a:schemeClr val="tx1"/>
              </a:solidFill>
              <a:prstDash val="sysDot"/>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9741" name="Text Box 32"/>
            <p:cNvSpPr txBox="1">
              <a:spLocks noChangeArrowheads="1"/>
            </p:cNvSpPr>
            <p:nvPr/>
          </p:nvSpPr>
          <p:spPr bwMode="auto">
            <a:xfrm>
              <a:off x="282" y="1869"/>
              <a:ext cx="246"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a:solidFill>
                    <a:schemeClr val="accent2"/>
                  </a:solidFill>
                  <a:latin typeface="Monotype Corsiva" charset="0"/>
                </a:rPr>
                <a:t>h{</a:t>
              </a:r>
            </a:p>
          </p:txBody>
        </p:sp>
      </p:grpSp>
      <p:graphicFrame>
        <p:nvGraphicFramePr>
          <p:cNvPr id="116769" name="Object 6"/>
          <p:cNvGraphicFramePr>
            <a:graphicFrameLocks noChangeAspect="1"/>
          </p:cNvGraphicFramePr>
          <p:nvPr/>
        </p:nvGraphicFramePr>
        <p:xfrm>
          <a:off x="5870575" y="1752600"/>
          <a:ext cx="1444625" cy="403225"/>
        </p:xfrm>
        <a:graphic>
          <a:graphicData uri="http://schemas.openxmlformats.org/presentationml/2006/ole">
            <mc:AlternateContent xmlns:mc="http://schemas.openxmlformats.org/markup-compatibility/2006">
              <mc:Choice xmlns:v="urn:schemas-microsoft-com:vml" Requires="v">
                <p:oleObj spid="_x0000_s315825" name="Equation" r:id="rId11" imgW="876240" imgH="228600" progId="Equation.DSMT4">
                  <p:embed/>
                </p:oleObj>
              </mc:Choice>
              <mc:Fallback>
                <p:oleObj name="Equation" r:id="rId11" imgW="876240" imgH="228600" progId="Equation.DSMT4">
                  <p:embed/>
                  <p:pic>
                    <p:nvPicPr>
                      <p:cNvPr id="116769" name="Object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870575" y="1752600"/>
                        <a:ext cx="1444625" cy="403225"/>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70" name="Object 7"/>
          <p:cNvGraphicFramePr>
            <a:graphicFrameLocks noChangeAspect="1"/>
          </p:cNvGraphicFramePr>
          <p:nvPr/>
        </p:nvGraphicFramePr>
        <p:xfrm>
          <a:off x="5410200" y="2209800"/>
          <a:ext cx="947738" cy="393700"/>
        </p:xfrm>
        <a:graphic>
          <a:graphicData uri="http://schemas.openxmlformats.org/presentationml/2006/ole">
            <mc:AlternateContent xmlns:mc="http://schemas.openxmlformats.org/markup-compatibility/2006">
              <mc:Choice xmlns:v="urn:schemas-microsoft-com:vml" Requires="v">
                <p:oleObj spid="_x0000_s315826" name="Equation" r:id="rId13" imgW="609480" imgH="228600" progId="Equation.3">
                  <p:embed/>
                </p:oleObj>
              </mc:Choice>
              <mc:Fallback>
                <p:oleObj name="Equation" r:id="rId13" imgW="609480" imgH="228600" progId="Equation.3">
                  <p:embed/>
                  <p:pic>
                    <p:nvPicPr>
                      <p:cNvPr id="116770" name="Object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410200" y="2209800"/>
                        <a:ext cx="947738" cy="39370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71" name="Object 8"/>
          <p:cNvGraphicFramePr>
            <a:graphicFrameLocks noChangeAspect="1"/>
          </p:cNvGraphicFramePr>
          <p:nvPr/>
        </p:nvGraphicFramePr>
        <p:xfrm>
          <a:off x="6473825" y="2216150"/>
          <a:ext cx="2060575" cy="381000"/>
        </p:xfrm>
        <a:graphic>
          <a:graphicData uri="http://schemas.openxmlformats.org/presentationml/2006/ole">
            <mc:AlternateContent xmlns:mc="http://schemas.openxmlformats.org/markup-compatibility/2006">
              <mc:Choice xmlns:v="urn:schemas-microsoft-com:vml" Requires="v">
                <p:oleObj spid="_x0000_s315827" name="Equation" r:id="rId15" imgW="1079280" imgH="215640" progId="Equation.3">
                  <p:embed/>
                </p:oleObj>
              </mc:Choice>
              <mc:Fallback>
                <p:oleObj name="Equation" r:id="rId15" imgW="1079280" imgH="215640" progId="Equation.3">
                  <p:embed/>
                  <p:pic>
                    <p:nvPicPr>
                      <p:cNvPr id="116771" name="Object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473825" y="2216150"/>
                        <a:ext cx="2060575" cy="38100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6772" name="Text Box 36"/>
          <p:cNvSpPr txBox="1">
            <a:spLocks noChangeArrowheads="1"/>
          </p:cNvSpPr>
          <p:nvPr/>
        </p:nvSpPr>
        <p:spPr bwMode="auto">
          <a:xfrm>
            <a:off x="133350" y="1995488"/>
            <a:ext cx="434975" cy="366712"/>
          </a:xfrm>
          <a:prstGeom prst="rect">
            <a:avLst/>
          </a:prstGeom>
          <a:solidFill>
            <a:srgbClr val="FFFF9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rgbClr val="FF0000"/>
                </a:solidFill>
                <a:latin typeface="Arial Narrow" charset="0"/>
              </a:rPr>
              <a:t>PE</a:t>
            </a:r>
          </a:p>
        </p:txBody>
      </p:sp>
      <p:sp>
        <p:nvSpPr>
          <p:cNvPr id="116773" name="Text Box 37"/>
          <p:cNvSpPr txBox="1">
            <a:spLocks noChangeArrowheads="1"/>
          </p:cNvSpPr>
          <p:nvPr/>
        </p:nvSpPr>
        <p:spPr bwMode="auto">
          <a:xfrm>
            <a:off x="206375" y="3276600"/>
            <a:ext cx="288925" cy="366713"/>
          </a:xfrm>
          <a:prstGeom prst="rect">
            <a:avLst/>
          </a:prstGeom>
          <a:solidFill>
            <a:srgbClr val="FFFF9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rgbClr val="FF0000"/>
                </a:solidFill>
                <a:latin typeface="Arial Narrow" charset="0"/>
              </a:rPr>
              <a:t>0</a:t>
            </a:r>
          </a:p>
        </p:txBody>
      </p:sp>
      <p:sp>
        <p:nvSpPr>
          <p:cNvPr id="116774" name="Text Box 38"/>
          <p:cNvSpPr txBox="1">
            <a:spLocks noChangeArrowheads="1"/>
          </p:cNvSpPr>
          <p:nvPr/>
        </p:nvSpPr>
        <p:spPr bwMode="auto">
          <a:xfrm>
            <a:off x="1828800" y="1995488"/>
            <a:ext cx="434975" cy="366712"/>
          </a:xfrm>
          <a:prstGeom prst="rect">
            <a:avLst/>
          </a:prstGeom>
          <a:solidFill>
            <a:srgbClr val="99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chemeClr val="accent2"/>
                </a:solidFill>
                <a:latin typeface="Arial Narrow" charset="0"/>
              </a:rPr>
              <a:t>KE</a:t>
            </a:r>
          </a:p>
        </p:txBody>
      </p:sp>
      <p:sp>
        <p:nvSpPr>
          <p:cNvPr id="116775" name="Text Box 39"/>
          <p:cNvSpPr txBox="1">
            <a:spLocks noChangeArrowheads="1"/>
          </p:cNvSpPr>
          <p:nvPr/>
        </p:nvSpPr>
        <p:spPr bwMode="auto">
          <a:xfrm>
            <a:off x="1981200" y="2909888"/>
            <a:ext cx="288925" cy="366712"/>
          </a:xfrm>
          <a:prstGeom prst="rect">
            <a:avLst/>
          </a:prstGeom>
          <a:solidFill>
            <a:srgbClr val="99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chemeClr val="accent2"/>
                </a:solidFill>
                <a:latin typeface="Arial Narrow" charset="0"/>
              </a:rPr>
              <a:t>0</a:t>
            </a:r>
          </a:p>
        </p:txBody>
      </p:sp>
      <p:sp>
        <p:nvSpPr>
          <p:cNvPr id="116776" name="Text Box 40"/>
          <p:cNvSpPr txBox="1">
            <a:spLocks noChangeArrowheads="1"/>
          </p:cNvSpPr>
          <p:nvPr/>
        </p:nvSpPr>
        <p:spPr bwMode="auto">
          <a:xfrm>
            <a:off x="1854200" y="3581400"/>
            <a:ext cx="660400" cy="366712"/>
          </a:xfrm>
          <a:prstGeom prst="rect">
            <a:avLst/>
          </a:prstGeom>
          <a:solidFill>
            <a:srgbClr val="99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chemeClr val="accent2"/>
                </a:solidFill>
                <a:latin typeface="Arial Narrow" charset="0"/>
              </a:rPr>
              <a:t>mv</a:t>
            </a:r>
            <a:r>
              <a:rPr lang="en-US" sz="1800" baseline="30000">
                <a:solidFill>
                  <a:schemeClr val="accent2"/>
                </a:solidFill>
                <a:latin typeface="Arial Narrow" charset="0"/>
              </a:rPr>
              <a:t>2</a:t>
            </a:r>
            <a:r>
              <a:rPr lang="en-US" sz="1800">
                <a:solidFill>
                  <a:schemeClr val="accent2"/>
                </a:solidFill>
                <a:latin typeface="Arial Narrow" charset="0"/>
              </a:rPr>
              <a:t>/2</a:t>
            </a:r>
          </a:p>
        </p:txBody>
      </p:sp>
      <p:graphicFrame>
        <p:nvGraphicFramePr>
          <p:cNvPr id="116777" name="Object 9"/>
          <p:cNvGraphicFramePr>
            <a:graphicFrameLocks noChangeAspect="1"/>
          </p:cNvGraphicFramePr>
          <p:nvPr/>
        </p:nvGraphicFramePr>
        <p:xfrm>
          <a:off x="4648200" y="3325813"/>
          <a:ext cx="1295400" cy="381000"/>
        </p:xfrm>
        <a:graphic>
          <a:graphicData uri="http://schemas.openxmlformats.org/presentationml/2006/ole">
            <mc:AlternateContent xmlns:mc="http://schemas.openxmlformats.org/markup-compatibility/2006">
              <mc:Choice xmlns:v="urn:schemas-microsoft-com:vml" Requires="v">
                <p:oleObj spid="_x0000_s315828" name="Equation" r:id="rId17" imgW="634680" imgH="203040" progId="Equation.3">
                  <p:embed/>
                </p:oleObj>
              </mc:Choice>
              <mc:Fallback>
                <p:oleObj name="Equation" r:id="rId17" imgW="634680" imgH="203040" progId="Equation.3">
                  <p:embed/>
                  <p:pic>
                    <p:nvPicPr>
                      <p:cNvPr id="116777" name="Object 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648200" y="3325813"/>
                        <a:ext cx="1295400" cy="38100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78" name="Object 10"/>
          <p:cNvGraphicFramePr>
            <a:graphicFrameLocks noChangeAspect="1"/>
          </p:cNvGraphicFramePr>
          <p:nvPr/>
        </p:nvGraphicFramePr>
        <p:xfrm>
          <a:off x="5984875" y="3325813"/>
          <a:ext cx="2201863" cy="381000"/>
        </p:xfrm>
        <a:graphic>
          <a:graphicData uri="http://schemas.openxmlformats.org/presentationml/2006/ole">
            <mc:AlternateContent xmlns:mc="http://schemas.openxmlformats.org/markup-compatibility/2006">
              <mc:Choice xmlns:v="urn:schemas-microsoft-com:vml" Requires="v">
                <p:oleObj spid="_x0000_s315829" name="Equation" r:id="rId19" imgW="1079280" imgH="215640" progId="Equation.3">
                  <p:embed/>
                </p:oleObj>
              </mc:Choice>
              <mc:Fallback>
                <p:oleObj name="Equation" r:id="rId19" imgW="1079280" imgH="215640" progId="Equation.3">
                  <p:embed/>
                  <p:pic>
                    <p:nvPicPr>
                      <p:cNvPr id="116778" name="Object 10"/>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5984875" y="3325813"/>
                        <a:ext cx="2201863" cy="38100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79" name="Object 11"/>
          <p:cNvGraphicFramePr>
            <a:graphicFrameLocks noChangeAspect="1"/>
          </p:cNvGraphicFramePr>
          <p:nvPr/>
        </p:nvGraphicFramePr>
        <p:xfrm>
          <a:off x="8229600" y="3200400"/>
          <a:ext cx="762000" cy="596900"/>
        </p:xfrm>
        <a:graphic>
          <a:graphicData uri="http://schemas.openxmlformats.org/presentationml/2006/ole">
            <mc:AlternateContent xmlns:mc="http://schemas.openxmlformats.org/markup-compatibility/2006">
              <mc:Choice xmlns:v="urn:schemas-microsoft-com:vml" Requires="v">
                <p:oleObj spid="_x0000_s315830" name="Equation" r:id="rId21" imgW="406080" imgH="393480" progId="Equation.3">
                  <p:embed/>
                </p:oleObj>
              </mc:Choice>
              <mc:Fallback>
                <p:oleObj name="Equation" r:id="rId21" imgW="406080" imgH="393480" progId="Equation.3">
                  <p:embed/>
                  <p:pic>
                    <p:nvPicPr>
                      <p:cNvPr id="116779" name="Object 11"/>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8229600" y="3200400"/>
                        <a:ext cx="762000" cy="59690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80" name="Object 12"/>
          <p:cNvGraphicFramePr>
            <a:graphicFrameLocks noChangeAspect="1"/>
          </p:cNvGraphicFramePr>
          <p:nvPr/>
        </p:nvGraphicFramePr>
        <p:xfrm>
          <a:off x="4343400" y="3878263"/>
          <a:ext cx="2286000" cy="388937"/>
        </p:xfrm>
        <a:graphic>
          <a:graphicData uri="http://schemas.openxmlformats.org/presentationml/2006/ole">
            <mc:AlternateContent xmlns:mc="http://schemas.openxmlformats.org/markup-compatibility/2006">
              <mc:Choice xmlns:v="urn:schemas-microsoft-com:vml" Requires="v">
                <p:oleObj spid="_x0000_s315831" name="Equation" r:id="rId23" imgW="1231560" imgH="228600" progId="Equation.3">
                  <p:embed/>
                </p:oleObj>
              </mc:Choice>
              <mc:Fallback>
                <p:oleObj name="Equation" r:id="rId23" imgW="1231560" imgH="228600" progId="Equation.3">
                  <p:embed/>
                  <p:pic>
                    <p:nvPicPr>
                      <p:cNvPr id="116780" name="Object 12"/>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4343400" y="3878263"/>
                        <a:ext cx="2286000" cy="388937"/>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81" name="Object 13"/>
          <p:cNvGraphicFramePr>
            <a:graphicFrameLocks noChangeAspect="1"/>
          </p:cNvGraphicFramePr>
          <p:nvPr/>
        </p:nvGraphicFramePr>
        <p:xfrm>
          <a:off x="6781800" y="3851275"/>
          <a:ext cx="2209800" cy="412750"/>
        </p:xfrm>
        <a:graphic>
          <a:graphicData uri="http://schemas.openxmlformats.org/presentationml/2006/ole">
            <mc:AlternateContent xmlns:mc="http://schemas.openxmlformats.org/markup-compatibility/2006">
              <mc:Choice xmlns:v="urn:schemas-microsoft-com:vml" Requires="v">
                <p:oleObj spid="_x0000_s315832" name="Equation" r:id="rId25" imgW="1396800" imgH="253800" progId="Equation.3">
                  <p:embed/>
                </p:oleObj>
              </mc:Choice>
              <mc:Fallback>
                <p:oleObj name="Equation" r:id="rId25" imgW="1396800" imgH="253800" progId="Equation.3">
                  <p:embed/>
                  <p:pic>
                    <p:nvPicPr>
                      <p:cNvPr id="116781" name="Object 13"/>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6781800" y="3851275"/>
                        <a:ext cx="2209800" cy="412750"/>
                      </a:xfrm>
                      <a:prstGeom prst="rect">
                        <a:avLst/>
                      </a:prstGeom>
                      <a:solidFill>
                        <a:srgbClr val="FFFFCC"/>
                      </a:solidFill>
                      <a:ln w="28575">
                        <a:solidFill>
                          <a:srgbClr val="0033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6782" name="Text Box 46"/>
          <p:cNvSpPr txBox="1">
            <a:spLocks noChangeArrowheads="1"/>
          </p:cNvSpPr>
          <p:nvPr/>
        </p:nvSpPr>
        <p:spPr bwMode="auto">
          <a:xfrm>
            <a:off x="685800" y="3352800"/>
            <a:ext cx="319088"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b="1" dirty="0">
                <a:solidFill>
                  <a:srgbClr val="FF0000"/>
                </a:solidFill>
                <a:latin typeface="Arial Narrow" charset="0"/>
              </a:rPr>
              <a:t>B</a:t>
            </a:r>
          </a:p>
        </p:txBody>
      </p:sp>
      <p:graphicFrame>
        <p:nvGraphicFramePr>
          <p:cNvPr id="116783" name="Object 14"/>
          <p:cNvGraphicFramePr>
            <a:graphicFrameLocks noChangeAspect="1"/>
          </p:cNvGraphicFramePr>
          <p:nvPr/>
        </p:nvGraphicFramePr>
        <p:xfrm>
          <a:off x="4210050" y="4587875"/>
          <a:ext cx="639763" cy="298450"/>
        </p:xfrm>
        <a:graphic>
          <a:graphicData uri="http://schemas.openxmlformats.org/presentationml/2006/ole">
            <mc:AlternateContent xmlns:mc="http://schemas.openxmlformats.org/markup-compatibility/2006">
              <mc:Choice xmlns:v="urn:schemas-microsoft-com:vml" Requires="v">
                <p:oleObj spid="_x0000_s315833" name="Equation" r:id="rId27" imgW="406080" imgH="215640" progId="Equation.3">
                  <p:embed/>
                </p:oleObj>
              </mc:Choice>
              <mc:Fallback>
                <p:oleObj name="Equation" r:id="rId27" imgW="406080" imgH="215640" progId="Equation.3">
                  <p:embed/>
                  <p:pic>
                    <p:nvPicPr>
                      <p:cNvPr id="116783" name="Object 14"/>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4210050" y="4587875"/>
                        <a:ext cx="639763" cy="29845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84" name="Object 15"/>
          <p:cNvGraphicFramePr>
            <a:graphicFrameLocks noChangeAspect="1"/>
          </p:cNvGraphicFramePr>
          <p:nvPr/>
        </p:nvGraphicFramePr>
        <p:xfrm>
          <a:off x="5791200" y="4446588"/>
          <a:ext cx="539750" cy="581025"/>
        </p:xfrm>
        <a:graphic>
          <a:graphicData uri="http://schemas.openxmlformats.org/presentationml/2006/ole">
            <mc:AlternateContent xmlns:mc="http://schemas.openxmlformats.org/markup-compatibility/2006">
              <mc:Choice xmlns:v="urn:schemas-microsoft-com:vml" Requires="v">
                <p:oleObj spid="_x0000_s315834" name="Equation" r:id="rId29" imgW="342720" imgH="419040" progId="Equation.3">
                  <p:embed/>
                </p:oleObj>
              </mc:Choice>
              <mc:Fallback>
                <p:oleObj name="Equation" r:id="rId29" imgW="342720" imgH="419040" progId="Equation.3">
                  <p:embed/>
                  <p:pic>
                    <p:nvPicPr>
                      <p:cNvPr id="116784" name="Object 15"/>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5791200" y="4446588"/>
                        <a:ext cx="539750" cy="581025"/>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85" name="Object 16"/>
          <p:cNvGraphicFramePr>
            <a:graphicFrameLocks noChangeAspect="1"/>
          </p:cNvGraphicFramePr>
          <p:nvPr/>
        </p:nvGraphicFramePr>
        <p:xfrm>
          <a:off x="2286000" y="5059363"/>
          <a:ext cx="1030288" cy="579437"/>
        </p:xfrm>
        <a:graphic>
          <a:graphicData uri="http://schemas.openxmlformats.org/presentationml/2006/ole">
            <mc:AlternateContent xmlns:mc="http://schemas.openxmlformats.org/markup-compatibility/2006">
              <mc:Choice xmlns:v="urn:schemas-microsoft-com:vml" Requires="v">
                <p:oleObj spid="_x0000_s315835" name="Equation" r:id="rId31" imgW="914400" imgH="419040" progId="Equation.DSMT4">
                  <p:embed/>
                </p:oleObj>
              </mc:Choice>
              <mc:Fallback>
                <p:oleObj name="Equation" r:id="rId31" imgW="914400" imgH="419040" progId="Equation.DSMT4">
                  <p:embed/>
                  <p:pic>
                    <p:nvPicPr>
                      <p:cNvPr id="116785" name="Object 16"/>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2286000" y="5059363"/>
                        <a:ext cx="1030288" cy="579437"/>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86" name="Object 17"/>
          <p:cNvGraphicFramePr>
            <a:graphicFrameLocks noChangeAspect="1"/>
          </p:cNvGraphicFramePr>
          <p:nvPr/>
        </p:nvGraphicFramePr>
        <p:xfrm>
          <a:off x="4419600" y="5094288"/>
          <a:ext cx="2478088" cy="598487"/>
        </p:xfrm>
        <a:graphic>
          <a:graphicData uri="http://schemas.openxmlformats.org/presentationml/2006/ole">
            <mc:AlternateContent xmlns:mc="http://schemas.openxmlformats.org/markup-compatibility/2006">
              <mc:Choice xmlns:v="urn:schemas-microsoft-com:vml" Requires="v">
                <p:oleObj spid="_x0000_s315836" name="Equation" r:id="rId33" imgW="1574640" imgH="431640" progId="Equation.3">
                  <p:embed/>
                </p:oleObj>
              </mc:Choice>
              <mc:Fallback>
                <p:oleObj name="Equation" r:id="rId33" imgW="1574640" imgH="431640" progId="Equation.3">
                  <p:embed/>
                  <p:pic>
                    <p:nvPicPr>
                      <p:cNvPr id="116786" name="Object 17"/>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4419600" y="5094288"/>
                        <a:ext cx="2478088" cy="598487"/>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87" name="Object 18"/>
          <p:cNvGraphicFramePr>
            <a:graphicFrameLocks noChangeAspect="1"/>
          </p:cNvGraphicFramePr>
          <p:nvPr/>
        </p:nvGraphicFramePr>
        <p:xfrm>
          <a:off x="5103813" y="5894388"/>
          <a:ext cx="2287587" cy="398462"/>
        </p:xfrm>
        <a:graphic>
          <a:graphicData uri="http://schemas.openxmlformats.org/presentationml/2006/ole">
            <mc:AlternateContent xmlns:mc="http://schemas.openxmlformats.org/markup-compatibility/2006">
              <mc:Choice xmlns:v="urn:schemas-microsoft-com:vml" Requires="v">
                <p:oleObj spid="_x0000_s315837" name="Equation" r:id="rId35" imgW="1371600" imgH="215640" progId="Equation.3">
                  <p:embed/>
                </p:oleObj>
              </mc:Choice>
              <mc:Fallback>
                <p:oleObj name="Equation" r:id="rId35" imgW="1371600" imgH="215640" progId="Equation.3">
                  <p:embed/>
                  <p:pic>
                    <p:nvPicPr>
                      <p:cNvPr id="116787" name="Object 18"/>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5103813" y="5894388"/>
                        <a:ext cx="2287587" cy="398462"/>
                      </a:xfrm>
                      <a:prstGeom prst="rect">
                        <a:avLst/>
                      </a:prstGeom>
                      <a:solidFill>
                        <a:srgbClr val="FFFF99"/>
                      </a:solidFill>
                      <a:ln w="28575">
                        <a:solidFill>
                          <a:srgbClr val="0033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88" name="Object 19"/>
          <p:cNvGraphicFramePr>
            <a:graphicFrameLocks noChangeAspect="1"/>
          </p:cNvGraphicFramePr>
          <p:nvPr/>
        </p:nvGraphicFramePr>
        <p:xfrm>
          <a:off x="3184525" y="4567238"/>
          <a:ext cx="914400" cy="338137"/>
        </p:xfrm>
        <a:graphic>
          <a:graphicData uri="http://schemas.openxmlformats.org/presentationml/2006/ole">
            <mc:AlternateContent xmlns:mc="http://schemas.openxmlformats.org/markup-compatibility/2006">
              <mc:Choice xmlns:v="urn:schemas-microsoft-com:vml" Requires="v">
                <p:oleObj spid="_x0000_s315838" name="Equation" r:id="rId37" imgW="596880" imgH="203040" progId="Equation.3">
                  <p:embed/>
                </p:oleObj>
              </mc:Choice>
              <mc:Fallback>
                <p:oleObj name="Equation" r:id="rId37" imgW="596880" imgH="203040" progId="Equation.3">
                  <p:embed/>
                  <p:pic>
                    <p:nvPicPr>
                      <p:cNvPr id="116788" name="Object 19"/>
                      <p:cNvPicPr>
                        <a:picLocks noChangeAspect="1" noChangeArrowheads="1"/>
                      </p:cNvPicPr>
                      <p:nvPr/>
                    </p:nvPicPr>
                    <p:blipFill>
                      <a:blip r:embed="rId38">
                        <a:extLst>
                          <a:ext uri="{28A0092B-C50C-407E-A947-70E740481C1C}">
                            <a14:useLocalDpi xmlns:a14="http://schemas.microsoft.com/office/drawing/2010/main" val="0"/>
                          </a:ext>
                        </a:extLst>
                      </a:blip>
                      <a:srcRect/>
                      <a:stretch>
                        <a:fillRect/>
                      </a:stretch>
                    </p:blipFill>
                    <p:spPr bwMode="auto">
                      <a:xfrm>
                        <a:off x="3184525" y="4567238"/>
                        <a:ext cx="914400" cy="338137"/>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89" name="Object 20"/>
          <p:cNvGraphicFramePr>
            <a:graphicFrameLocks noChangeAspect="1"/>
          </p:cNvGraphicFramePr>
          <p:nvPr/>
        </p:nvGraphicFramePr>
        <p:xfrm>
          <a:off x="4960938" y="4446588"/>
          <a:ext cx="719137" cy="579437"/>
        </p:xfrm>
        <a:graphic>
          <a:graphicData uri="http://schemas.openxmlformats.org/presentationml/2006/ole">
            <mc:AlternateContent xmlns:mc="http://schemas.openxmlformats.org/markup-compatibility/2006">
              <mc:Choice xmlns:v="urn:schemas-microsoft-com:vml" Requires="v">
                <p:oleObj spid="_x0000_s315839" name="Equation" r:id="rId39" imgW="457200" imgH="419040" progId="Equation.3">
                  <p:embed/>
                </p:oleObj>
              </mc:Choice>
              <mc:Fallback>
                <p:oleObj name="Equation" r:id="rId39" imgW="457200" imgH="419040" progId="Equation.3">
                  <p:embed/>
                  <p:pic>
                    <p:nvPicPr>
                      <p:cNvPr id="116789" name="Object 20"/>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4960938" y="4446588"/>
                        <a:ext cx="719137" cy="579437"/>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90" name="Object 21"/>
          <p:cNvGraphicFramePr>
            <a:graphicFrameLocks noChangeAspect="1"/>
          </p:cNvGraphicFramePr>
          <p:nvPr/>
        </p:nvGraphicFramePr>
        <p:xfrm>
          <a:off x="2362200" y="5791200"/>
          <a:ext cx="2397125" cy="609600"/>
        </p:xfrm>
        <a:graphic>
          <a:graphicData uri="http://schemas.openxmlformats.org/presentationml/2006/ole">
            <mc:AlternateContent xmlns:mc="http://schemas.openxmlformats.org/markup-compatibility/2006">
              <mc:Choice xmlns:v="urn:schemas-microsoft-com:vml" Requires="v">
                <p:oleObj spid="_x0000_s315840" name="Equation" r:id="rId41" imgW="1523880" imgH="393480" progId="Equation.3">
                  <p:embed/>
                </p:oleObj>
              </mc:Choice>
              <mc:Fallback>
                <p:oleObj name="Equation" r:id="rId41" imgW="1523880" imgH="393480" progId="Equation.3">
                  <p:embed/>
                  <p:pic>
                    <p:nvPicPr>
                      <p:cNvPr id="116790" name="Object 21"/>
                      <p:cNvPicPr>
                        <a:picLocks noChangeAspect="1" noChangeArrowheads="1"/>
                      </p:cNvPicPr>
                      <p:nvPr/>
                    </p:nvPicPr>
                    <p:blipFill>
                      <a:blip r:embed="rId42">
                        <a:extLst>
                          <a:ext uri="{28A0092B-C50C-407E-A947-70E740481C1C}">
                            <a14:useLocalDpi xmlns:a14="http://schemas.microsoft.com/office/drawing/2010/main" val="0"/>
                          </a:ext>
                        </a:extLst>
                      </a:blip>
                      <a:srcRect/>
                      <a:stretch>
                        <a:fillRect/>
                      </a:stretch>
                    </p:blipFill>
                    <p:spPr bwMode="auto">
                      <a:xfrm>
                        <a:off x="2362200" y="5791200"/>
                        <a:ext cx="2397125" cy="609600"/>
                      </a:xfrm>
                      <a:prstGeom prst="rect">
                        <a:avLst/>
                      </a:prstGeom>
                      <a:solidFill>
                        <a:schemeClr val="bg1"/>
                      </a:solidFill>
                      <a:ln>
                        <a:noFill/>
                      </a:ln>
                      <a:effectLst/>
                      <a:extLs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91" name="Object 22"/>
          <p:cNvGraphicFramePr>
            <a:graphicFrameLocks noChangeAspect="1"/>
          </p:cNvGraphicFramePr>
          <p:nvPr/>
        </p:nvGraphicFramePr>
        <p:xfrm>
          <a:off x="7248525" y="1762125"/>
          <a:ext cx="1362075" cy="447675"/>
        </p:xfrm>
        <a:graphic>
          <a:graphicData uri="http://schemas.openxmlformats.org/presentationml/2006/ole">
            <mc:AlternateContent xmlns:mc="http://schemas.openxmlformats.org/markup-compatibility/2006">
              <mc:Choice xmlns:v="urn:schemas-microsoft-com:vml" Requires="v">
                <p:oleObj spid="_x0000_s315841" name="Equation" r:id="rId43" imgW="825480" imgH="253800" progId="Equation.DSMT4">
                  <p:embed/>
                </p:oleObj>
              </mc:Choice>
              <mc:Fallback>
                <p:oleObj name="Equation" r:id="rId43" imgW="825480" imgH="253800" progId="Equation.DSMT4">
                  <p:embed/>
                  <p:pic>
                    <p:nvPicPr>
                      <p:cNvPr id="116791" name="Object 22"/>
                      <p:cNvPicPr>
                        <a:picLocks noChangeAspect="1" noChangeArrowheads="1"/>
                      </p:cNvPicPr>
                      <p:nvPr/>
                    </p:nvPicPr>
                    <p:blipFill>
                      <a:blip r:embed="rId44">
                        <a:extLst>
                          <a:ext uri="{28A0092B-C50C-407E-A947-70E740481C1C}">
                            <a14:useLocalDpi xmlns:a14="http://schemas.microsoft.com/office/drawing/2010/main" val="0"/>
                          </a:ext>
                        </a:extLst>
                      </a:blip>
                      <a:srcRect/>
                      <a:stretch>
                        <a:fillRect/>
                      </a:stretch>
                    </p:blipFill>
                    <p:spPr bwMode="auto">
                      <a:xfrm>
                        <a:off x="7248525" y="1762125"/>
                        <a:ext cx="1362075" cy="447675"/>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92" name="Object 23"/>
          <p:cNvGraphicFramePr>
            <a:graphicFrameLocks noChangeAspect="1"/>
          </p:cNvGraphicFramePr>
          <p:nvPr/>
        </p:nvGraphicFramePr>
        <p:xfrm>
          <a:off x="3352800" y="5046663"/>
          <a:ext cx="944563" cy="668337"/>
        </p:xfrm>
        <a:graphic>
          <a:graphicData uri="http://schemas.openxmlformats.org/presentationml/2006/ole">
            <mc:AlternateContent xmlns:mc="http://schemas.openxmlformats.org/markup-compatibility/2006">
              <mc:Choice xmlns:v="urn:schemas-microsoft-com:vml" Requires="v">
                <p:oleObj spid="_x0000_s315842" name="Equation" r:id="rId45" imgW="838080" imgH="482400" progId="Equation.DSMT4">
                  <p:embed/>
                </p:oleObj>
              </mc:Choice>
              <mc:Fallback>
                <p:oleObj name="Equation" r:id="rId45" imgW="838080" imgH="482400" progId="Equation.DSMT4">
                  <p:embed/>
                  <p:pic>
                    <p:nvPicPr>
                      <p:cNvPr id="116792" name="Object 23"/>
                      <p:cNvPicPr>
                        <a:picLocks noChangeAspect="1" noChangeArrowheads="1"/>
                      </p:cNvPicPr>
                      <p:nvPr/>
                    </p:nvPicPr>
                    <p:blipFill>
                      <a:blip r:embed="rId46">
                        <a:extLst>
                          <a:ext uri="{28A0092B-C50C-407E-A947-70E740481C1C}">
                            <a14:useLocalDpi xmlns:a14="http://schemas.microsoft.com/office/drawing/2010/main" val="0"/>
                          </a:ext>
                        </a:extLst>
                      </a:blip>
                      <a:srcRect/>
                      <a:stretch>
                        <a:fillRect/>
                      </a:stretch>
                    </p:blipFill>
                    <p:spPr bwMode="auto">
                      <a:xfrm>
                        <a:off x="3352800" y="5046663"/>
                        <a:ext cx="944563" cy="668337"/>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60" name="Text Box 46">
            <a:extLst>
              <a:ext uri="{FF2B5EF4-FFF2-40B4-BE49-F238E27FC236}">
                <a16:creationId xmlns:a16="http://schemas.microsoft.com/office/drawing/2014/main" id="{F7879384-A40C-1A43-9726-A6A131880258}"/>
              </a:ext>
            </a:extLst>
          </p:cNvPr>
          <p:cNvSpPr txBox="1">
            <a:spLocks noChangeArrowheads="1"/>
          </p:cNvSpPr>
          <p:nvPr/>
        </p:nvSpPr>
        <p:spPr bwMode="auto">
          <a:xfrm>
            <a:off x="907255" y="1571884"/>
            <a:ext cx="311304"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b="1" dirty="0">
                <a:solidFill>
                  <a:srgbClr val="FF0000"/>
                </a:solidFill>
                <a:latin typeface="Arial Narrow" charset="0"/>
              </a:rPr>
              <a:t>P</a:t>
            </a:r>
          </a:p>
        </p:txBody>
      </p:sp>
      <p:sp>
        <p:nvSpPr>
          <p:cNvPr id="61" name="Text Box 9">
            <a:extLst>
              <a:ext uri="{FF2B5EF4-FFF2-40B4-BE49-F238E27FC236}">
                <a16:creationId xmlns:a16="http://schemas.microsoft.com/office/drawing/2014/main" id="{26210DDB-1651-2C46-8F86-73217F66D96C}"/>
              </a:ext>
            </a:extLst>
          </p:cNvPr>
          <p:cNvSpPr txBox="1">
            <a:spLocks noChangeArrowheads="1"/>
          </p:cNvSpPr>
          <p:nvPr/>
        </p:nvSpPr>
        <p:spPr bwMode="auto">
          <a:xfrm>
            <a:off x="133350" y="6000462"/>
            <a:ext cx="2057400" cy="584775"/>
          </a:xfrm>
          <a:prstGeom prst="rect">
            <a:avLst/>
          </a:prstGeom>
          <a:solidFill>
            <a:srgbClr val="FFFFCC"/>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600" dirty="0">
                <a:solidFill>
                  <a:srgbClr val="FF0000"/>
                </a:solidFill>
                <a:latin typeface="Arial Narrow" charset="0"/>
              </a:rPr>
              <a:t>How many forces do you see at point B?</a:t>
            </a:r>
          </a:p>
        </p:txBody>
      </p:sp>
      <p:sp>
        <p:nvSpPr>
          <p:cNvPr id="62" name="Text Box 9">
            <a:extLst>
              <a:ext uri="{FF2B5EF4-FFF2-40B4-BE49-F238E27FC236}">
                <a16:creationId xmlns:a16="http://schemas.microsoft.com/office/drawing/2014/main" id="{3D235107-0B18-A144-A23F-6A8E9960E084}"/>
              </a:ext>
            </a:extLst>
          </p:cNvPr>
          <p:cNvSpPr txBox="1">
            <a:spLocks noChangeArrowheads="1"/>
          </p:cNvSpPr>
          <p:nvPr/>
        </p:nvSpPr>
        <p:spPr bwMode="auto">
          <a:xfrm>
            <a:off x="1321747" y="6231523"/>
            <a:ext cx="379103" cy="338554"/>
          </a:xfrm>
          <a:prstGeom prst="rect">
            <a:avLst/>
          </a:prstGeom>
          <a:solidFill>
            <a:srgbClr val="FFFFCC"/>
          </a:solidFill>
          <a:ln w="28575">
            <a:noFill/>
            <a:miter lim="800000"/>
            <a:headEnd/>
            <a:tailEnd/>
          </a:ln>
        </p:spPr>
        <p:txBody>
          <a:bodyPr wrap="squar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600" dirty="0">
                <a:solidFill>
                  <a:srgbClr val="FF0000"/>
                </a:solidFill>
                <a:latin typeface="Arial Narrow" charset="0"/>
              </a:rPr>
              <a:t>2:</a:t>
            </a:r>
          </a:p>
        </p:txBody>
      </p:sp>
      <p:sp>
        <p:nvSpPr>
          <p:cNvPr id="63" name="Text Box 9">
            <a:extLst>
              <a:ext uri="{FF2B5EF4-FFF2-40B4-BE49-F238E27FC236}">
                <a16:creationId xmlns:a16="http://schemas.microsoft.com/office/drawing/2014/main" id="{EB378CF5-D19F-7C43-9E23-21C4A7019292}"/>
              </a:ext>
            </a:extLst>
          </p:cNvPr>
          <p:cNvSpPr txBox="1">
            <a:spLocks noChangeArrowheads="1"/>
          </p:cNvSpPr>
          <p:nvPr/>
        </p:nvSpPr>
        <p:spPr bwMode="auto">
          <a:xfrm>
            <a:off x="1541462" y="6228614"/>
            <a:ext cx="592138" cy="338554"/>
          </a:xfrm>
          <a:prstGeom prst="rect">
            <a:avLst/>
          </a:prstGeom>
          <a:solidFill>
            <a:srgbClr val="FFFFCC"/>
          </a:solidFill>
          <a:ln w="28575">
            <a:noFill/>
            <a:miter lim="800000"/>
            <a:headEnd/>
            <a:tailEnd/>
          </a:ln>
        </p:spPr>
        <p:txBody>
          <a:bodyPr wrap="squar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600" dirty="0" err="1">
                <a:solidFill>
                  <a:srgbClr val="FF0000"/>
                </a:solidFill>
                <a:latin typeface="Arial Narrow" charset="0"/>
              </a:rPr>
              <a:t>F</a:t>
            </a:r>
            <a:r>
              <a:rPr lang="en-US" sz="1600" baseline="-25000" dirty="0" err="1">
                <a:solidFill>
                  <a:srgbClr val="FF0000"/>
                </a:solidFill>
                <a:latin typeface="Arial Narrow" charset="0"/>
              </a:rPr>
              <a:t>g</a:t>
            </a:r>
            <a:r>
              <a:rPr lang="en-US" sz="1600" dirty="0">
                <a:solidFill>
                  <a:srgbClr val="FF0000"/>
                </a:solidFill>
                <a:latin typeface="Arial Narrow" charset="0"/>
              </a:rPr>
              <a:t>, T</a:t>
            </a:r>
          </a:p>
        </p:txBody>
      </p:sp>
    </p:spTree>
    <p:extLst>
      <p:ext uri="{BB962C8B-B14F-4D97-AF65-F5344CB8AC3E}">
        <p14:creationId xmlns:p14="http://schemas.microsoft.com/office/powerpoint/2010/main" val="395345167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16740"/>
                                        </p:tgtEl>
                                        <p:attrNameLst>
                                          <p:attrName>style.visibility</p:attrName>
                                        </p:attrNameLst>
                                      </p:cBhvr>
                                      <p:to>
                                        <p:strVal val="visible"/>
                                      </p:to>
                                    </p:set>
                                    <p:animEffect transition="in" filter="wipe(left)">
                                      <p:cBhvr>
                                        <p:cTn id="7" dur="500"/>
                                        <p:tgtEl>
                                          <p:spTgt spid="11674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iterate type="wd">
                                    <p:tmPct val="10000"/>
                                  </p:iterate>
                                  <p:childTnLst>
                                    <p:set>
                                      <p:cBhvr>
                                        <p:cTn id="11" dur="1" fill="hold">
                                          <p:stCondLst>
                                            <p:cond delay="0"/>
                                          </p:stCondLst>
                                        </p:cTn>
                                        <p:tgtEl>
                                          <p:spTgt spid="2"/>
                                        </p:tgtEl>
                                        <p:attrNameLst>
                                          <p:attrName>style.visibility</p:attrName>
                                        </p:attrNameLst>
                                      </p:cBhvr>
                                      <p:to>
                                        <p:strVal val="visible"/>
                                      </p:to>
                                    </p:set>
                                    <p:animEffect transition="in" filter="wipe(up)">
                                      <p:cBhvr>
                                        <p:cTn id="12" dur="500"/>
                                        <p:tgtEl>
                                          <p:spTgt spid="2"/>
                                        </p:tgtEl>
                                      </p:cBhvr>
                                    </p:animEffect>
                                  </p:childTnLst>
                                </p:cTn>
                              </p:par>
                            </p:childTnLst>
                          </p:cTn>
                        </p:par>
                        <p:par>
                          <p:cTn id="13" fill="hold">
                            <p:stCondLst>
                              <p:cond delay="500"/>
                            </p:stCondLst>
                            <p:childTnLst>
                              <p:par>
                                <p:cTn id="14" presetID="22" presetClass="entr" presetSubtype="8" fill="hold" grpId="0" nodeType="afterEffect">
                                  <p:stCondLst>
                                    <p:cond delay="0"/>
                                  </p:stCondLst>
                                  <p:iterate type="wd">
                                    <p:tmPct val="10000"/>
                                  </p:iterate>
                                  <p:childTnLst>
                                    <p:set>
                                      <p:cBhvr>
                                        <p:cTn id="15" dur="1" fill="hold">
                                          <p:stCondLst>
                                            <p:cond delay="0"/>
                                          </p:stCondLst>
                                        </p:cTn>
                                        <p:tgtEl>
                                          <p:spTgt spid="60">
                                            <p:txEl>
                                              <p:pRg st="0" end="0"/>
                                            </p:txEl>
                                          </p:spTgt>
                                        </p:tgtEl>
                                        <p:attrNameLst>
                                          <p:attrName>style.visibility</p:attrName>
                                        </p:attrNameLst>
                                      </p:cBhvr>
                                      <p:to>
                                        <p:strVal val="visible"/>
                                      </p:to>
                                    </p:set>
                                    <p:animEffect transition="in" filter="wipe(left)">
                                      <p:cBhvr>
                                        <p:cTn id="16" dur="500"/>
                                        <p:tgtEl>
                                          <p:spTgt spid="60">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iterate type="wd">
                                    <p:tmPct val="10000"/>
                                  </p:iterate>
                                  <p:childTnLst>
                                    <p:set>
                                      <p:cBhvr>
                                        <p:cTn id="20" dur="1" fill="hold">
                                          <p:stCondLst>
                                            <p:cond delay="0"/>
                                          </p:stCondLst>
                                        </p:cTn>
                                        <p:tgtEl>
                                          <p:spTgt spid="116782">
                                            <p:txEl>
                                              <p:pRg st="0" end="0"/>
                                            </p:txEl>
                                          </p:spTgt>
                                        </p:tgtEl>
                                        <p:attrNameLst>
                                          <p:attrName>style.visibility</p:attrName>
                                        </p:attrNameLst>
                                      </p:cBhvr>
                                      <p:to>
                                        <p:strVal val="visible"/>
                                      </p:to>
                                    </p:set>
                                    <p:animEffect transition="in" filter="wipe(left)">
                                      <p:cBhvr>
                                        <p:cTn id="21" dur="500"/>
                                        <p:tgtEl>
                                          <p:spTgt spid="116782">
                                            <p:txEl>
                                              <p:pRg st="0" end="0"/>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grpId="0" nodeType="clickEffect">
                                  <p:stCondLst>
                                    <p:cond delay="0"/>
                                  </p:stCondLst>
                                  <p:iterate type="wd">
                                    <p:tmPct val="10000"/>
                                  </p:iterate>
                                  <p:childTnLst>
                                    <p:set>
                                      <p:cBhvr>
                                        <p:cTn id="25" dur="1" fill="hold">
                                          <p:stCondLst>
                                            <p:cond delay="0"/>
                                          </p:stCondLst>
                                        </p:cTn>
                                        <p:tgtEl>
                                          <p:spTgt spid="116748"/>
                                        </p:tgtEl>
                                        <p:attrNameLst>
                                          <p:attrName>style.visibility</p:attrName>
                                        </p:attrNameLst>
                                      </p:cBhvr>
                                      <p:to>
                                        <p:strVal val="visible"/>
                                      </p:to>
                                    </p:set>
                                    <p:animEffect transition="in" filter="wipe(left)">
                                      <p:cBhvr>
                                        <p:cTn id="26" dur="500"/>
                                        <p:tgtEl>
                                          <p:spTgt spid="116748"/>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nodeType="clickEffect">
                                  <p:stCondLst>
                                    <p:cond delay="0"/>
                                  </p:stCondLst>
                                  <p:iterate type="wd">
                                    <p:tmPct val="10000"/>
                                  </p:iterate>
                                  <p:childTnLst>
                                    <p:set>
                                      <p:cBhvr>
                                        <p:cTn id="30" dur="1" fill="hold">
                                          <p:stCondLst>
                                            <p:cond delay="0"/>
                                          </p:stCondLst>
                                        </p:cTn>
                                        <p:tgtEl>
                                          <p:spTgt spid="3"/>
                                        </p:tgtEl>
                                        <p:attrNameLst>
                                          <p:attrName>style.visibility</p:attrName>
                                        </p:attrNameLst>
                                      </p:cBhvr>
                                      <p:to>
                                        <p:strVal val="visible"/>
                                      </p:to>
                                    </p:set>
                                    <p:animEffect transition="in" filter="wipe(left)">
                                      <p:cBhvr>
                                        <p:cTn id="31" dur="500"/>
                                        <p:tgtEl>
                                          <p:spTgt spid="3"/>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nodeType="clickEffect">
                                  <p:stCondLst>
                                    <p:cond delay="0"/>
                                  </p:stCondLst>
                                  <p:iterate type="wd">
                                    <p:tmPct val="10000"/>
                                  </p:iterate>
                                  <p:childTnLst>
                                    <p:set>
                                      <p:cBhvr>
                                        <p:cTn id="35" dur="1" fill="hold">
                                          <p:stCondLst>
                                            <p:cond delay="0"/>
                                          </p:stCondLst>
                                        </p:cTn>
                                        <p:tgtEl>
                                          <p:spTgt spid="116741"/>
                                        </p:tgtEl>
                                        <p:attrNameLst>
                                          <p:attrName>style.visibility</p:attrName>
                                        </p:attrNameLst>
                                      </p:cBhvr>
                                      <p:to>
                                        <p:strVal val="visible"/>
                                      </p:to>
                                    </p:set>
                                    <p:animEffect transition="in" filter="wipe(left)">
                                      <p:cBhvr>
                                        <p:cTn id="36" dur="500"/>
                                        <p:tgtEl>
                                          <p:spTgt spid="116741"/>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8" fill="hold" nodeType="clickEffect">
                                  <p:stCondLst>
                                    <p:cond delay="0"/>
                                  </p:stCondLst>
                                  <p:iterate type="wd">
                                    <p:tmPct val="10000"/>
                                  </p:iterate>
                                  <p:childTnLst>
                                    <p:set>
                                      <p:cBhvr>
                                        <p:cTn id="40" dur="1" fill="hold">
                                          <p:stCondLst>
                                            <p:cond delay="0"/>
                                          </p:stCondLst>
                                        </p:cTn>
                                        <p:tgtEl>
                                          <p:spTgt spid="116769"/>
                                        </p:tgtEl>
                                        <p:attrNameLst>
                                          <p:attrName>style.visibility</p:attrName>
                                        </p:attrNameLst>
                                      </p:cBhvr>
                                      <p:to>
                                        <p:strVal val="visible"/>
                                      </p:to>
                                    </p:set>
                                    <p:animEffect transition="in" filter="wipe(left)">
                                      <p:cBhvr>
                                        <p:cTn id="41" dur="500"/>
                                        <p:tgtEl>
                                          <p:spTgt spid="116769"/>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8" fill="hold" nodeType="clickEffect">
                                  <p:stCondLst>
                                    <p:cond delay="0"/>
                                  </p:stCondLst>
                                  <p:iterate type="wd">
                                    <p:tmPct val="10000"/>
                                  </p:iterate>
                                  <p:childTnLst>
                                    <p:set>
                                      <p:cBhvr>
                                        <p:cTn id="45" dur="1" fill="hold">
                                          <p:stCondLst>
                                            <p:cond delay="0"/>
                                          </p:stCondLst>
                                        </p:cTn>
                                        <p:tgtEl>
                                          <p:spTgt spid="116791"/>
                                        </p:tgtEl>
                                        <p:attrNameLst>
                                          <p:attrName>style.visibility</p:attrName>
                                        </p:attrNameLst>
                                      </p:cBhvr>
                                      <p:to>
                                        <p:strVal val="visible"/>
                                      </p:to>
                                    </p:set>
                                    <p:animEffect transition="in" filter="wipe(left)">
                                      <p:cBhvr>
                                        <p:cTn id="46" dur="500"/>
                                        <p:tgtEl>
                                          <p:spTgt spid="116791"/>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2" presetClass="entr" presetSubtype="8" fill="hold" grpId="0" nodeType="clickEffect">
                                  <p:stCondLst>
                                    <p:cond delay="0"/>
                                  </p:stCondLst>
                                  <p:iterate type="wd">
                                    <p:tmPct val="10000"/>
                                  </p:iterate>
                                  <p:childTnLst>
                                    <p:set>
                                      <p:cBhvr>
                                        <p:cTn id="50" dur="1" fill="hold">
                                          <p:stCondLst>
                                            <p:cond delay="0"/>
                                          </p:stCondLst>
                                        </p:cTn>
                                        <p:tgtEl>
                                          <p:spTgt spid="116772"/>
                                        </p:tgtEl>
                                        <p:attrNameLst>
                                          <p:attrName>style.visibility</p:attrName>
                                        </p:attrNameLst>
                                      </p:cBhvr>
                                      <p:to>
                                        <p:strVal val="visible"/>
                                      </p:to>
                                    </p:set>
                                    <p:animEffect transition="in" filter="wipe(left)">
                                      <p:cBhvr>
                                        <p:cTn id="51" dur="500"/>
                                        <p:tgtEl>
                                          <p:spTgt spid="116772"/>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2" presetClass="entr" presetSubtype="8" fill="hold" grpId="0" nodeType="clickEffect">
                                  <p:stCondLst>
                                    <p:cond delay="0"/>
                                  </p:stCondLst>
                                  <p:iterate type="wd">
                                    <p:tmPct val="10000"/>
                                  </p:iterate>
                                  <p:childTnLst>
                                    <p:set>
                                      <p:cBhvr>
                                        <p:cTn id="55" dur="1" fill="hold">
                                          <p:stCondLst>
                                            <p:cond delay="0"/>
                                          </p:stCondLst>
                                        </p:cTn>
                                        <p:tgtEl>
                                          <p:spTgt spid="116774"/>
                                        </p:tgtEl>
                                        <p:attrNameLst>
                                          <p:attrName>style.visibility</p:attrName>
                                        </p:attrNameLst>
                                      </p:cBhvr>
                                      <p:to>
                                        <p:strVal val="visible"/>
                                      </p:to>
                                    </p:set>
                                    <p:animEffect transition="in" filter="wipe(left)">
                                      <p:cBhvr>
                                        <p:cTn id="56" dur="500"/>
                                        <p:tgtEl>
                                          <p:spTgt spid="116774"/>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22" presetClass="entr" presetSubtype="8" fill="hold" grpId="0" nodeType="clickEffect">
                                  <p:stCondLst>
                                    <p:cond delay="0"/>
                                  </p:stCondLst>
                                  <p:iterate type="wd">
                                    <p:tmPct val="10000"/>
                                  </p:iterate>
                                  <p:childTnLst>
                                    <p:set>
                                      <p:cBhvr>
                                        <p:cTn id="60" dur="1" fill="hold">
                                          <p:stCondLst>
                                            <p:cond delay="0"/>
                                          </p:stCondLst>
                                        </p:cTn>
                                        <p:tgtEl>
                                          <p:spTgt spid="116738"/>
                                        </p:tgtEl>
                                        <p:attrNameLst>
                                          <p:attrName>style.visibility</p:attrName>
                                        </p:attrNameLst>
                                      </p:cBhvr>
                                      <p:to>
                                        <p:strVal val="visible"/>
                                      </p:to>
                                    </p:set>
                                    <p:animEffect transition="in" filter="wipe(left)">
                                      <p:cBhvr>
                                        <p:cTn id="61" dur="500"/>
                                        <p:tgtEl>
                                          <p:spTgt spid="116738"/>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22" presetClass="entr" presetSubtype="8" fill="hold" nodeType="clickEffect">
                                  <p:stCondLst>
                                    <p:cond delay="0"/>
                                  </p:stCondLst>
                                  <p:iterate type="wd">
                                    <p:tmPct val="10000"/>
                                  </p:iterate>
                                  <p:childTnLst>
                                    <p:set>
                                      <p:cBhvr>
                                        <p:cTn id="65" dur="1" fill="hold">
                                          <p:stCondLst>
                                            <p:cond delay="0"/>
                                          </p:stCondLst>
                                        </p:cTn>
                                        <p:tgtEl>
                                          <p:spTgt spid="116770"/>
                                        </p:tgtEl>
                                        <p:attrNameLst>
                                          <p:attrName>style.visibility</p:attrName>
                                        </p:attrNameLst>
                                      </p:cBhvr>
                                      <p:to>
                                        <p:strVal val="visible"/>
                                      </p:to>
                                    </p:set>
                                    <p:animEffect transition="in" filter="wipe(left)">
                                      <p:cBhvr>
                                        <p:cTn id="66" dur="500"/>
                                        <p:tgtEl>
                                          <p:spTgt spid="116770"/>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22" presetClass="entr" presetSubtype="8" fill="hold" nodeType="clickEffect">
                                  <p:stCondLst>
                                    <p:cond delay="0"/>
                                  </p:stCondLst>
                                  <p:iterate type="wd">
                                    <p:tmPct val="10000"/>
                                  </p:iterate>
                                  <p:childTnLst>
                                    <p:set>
                                      <p:cBhvr>
                                        <p:cTn id="70" dur="1" fill="hold">
                                          <p:stCondLst>
                                            <p:cond delay="0"/>
                                          </p:stCondLst>
                                        </p:cTn>
                                        <p:tgtEl>
                                          <p:spTgt spid="116771"/>
                                        </p:tgtEl>
                                        <p:attrNameLst>
                                          <p:attrName>style.visibility</p:attrName>
                                        </p:attrNameLst>
                                      </p:cBhvr>
                                      <p:to>
                                        <p:strVal val="visible"/>
                                      </p:to>
                                    </p:set>
                                    <p:animEffect transition="in" filter="wipe(left)">
                                      <p:cBhvr>
                                        <p:cTn id="71" dur="500"/>
                                        <p:tgtEl>
                                          <p:spTgt spid="116771"/>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22" presetClass="entr" presetSubtype="8" fill="hold" grpId="0" nodeType="clickEffect">
                                  <p:stCondLst>
                                    <p:cond delay="0"/>
                                  </p:stCondLst>
                                  <p:iterate type="wd">
                                    <p:tmPct val="10000"/>
                                  </p:iterate>
                                  <p:childTnLst>
                                    <p:set>
                                      <p:cBhvr>
                                        <p:cTn id="75" dur="1" fill="hold">
                                          <p:stCondLst>
                                            <p:cond delay="0"/>
                                          </p:stCondLst>
                                        </p:cTn>
                                        <p:tgtEl>
                                          <p:spTgt spid="116743"/>
                                        </p:tgtEl>
                                        <p:attrNameLst>
                                          <p:attrName>style.visibility</p:attrName>
                                        </p:attrNameLst>
                                      </p:cBhvr>
                                      <p:to>
                                        <p:strVal val="visible"/>
                                      </p:to>
                                    </p:set>
                                    <p:animEffect transition="in" filter="wipe(left)">
                                      <p:cBhvr>
                                        <p:cTn id="76" dur="500"/>
                                        <p:tgtEl>
                                          <p:spTgt spid="116743"/>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22" presetClass="entr" presetSubtype="8" fill="hold" nodeType="clickEffect">
                                  <p:stCondLst>
                                    <p:cond delay="0"/>
                                  </p:stCondLst>
                                  <p:iterate type="wd">
                                    <p:tmPct val="10000"/>
                                  </p:iterate>
                                  <p:childTnLst>
                                    <p:set>
                                      <p:cBhvr>
                                        <p:cTn id="80" dur="1" fill="hold">
                                          <p:stCondLst>
                                            <p:cond delay="0"/>
                                          </p:stCondLst>
                                        </p:cTn>
                                        <p:tgtEl>
                                          <p:spTgt spid="116747"/>
                                        </p:tgtEl>
                                        <p:attrNameLst>
                                          <p:attrName>style.visibility</p:attrName>
                                        </p:attrNameLst>
                                      </p:cBhvr>
                                      <p:to>
                                        <p:strVal val="visible"/>
                                      </p:to>
                                    </p:set>
                                    <p:animEffect transition="in" filter="wipe(left)">
                                      <p:cBhvr>
                                        <p:cTn id="81" dur="500"/>
                                        <p:tgtEl>
                                          <p:spTgt spid="116747"/>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22" presetClass="entr" presetSubtype="8" fill="hold" grpId="0" nodeType="clickEffect">
                                  <p:stCondLst>
                                    <p:cond delay="0"/>
                                  </p:stCondLst>
                                  <p:iterate type="wd">
                                    <p:tmPct val="10000"/>
                                  </p:iterate>
                                  <p:childTnLst>
                                    <p:set>
                                      <p:cBhvr>
                                        <p:cTn id="85" dur="1" fill="hold">
                                          <p:stCondLst>
                                            <p:cond delay="0"/>
                                          </p:stCondLst>
                                        </p:cTn>
                                        <p:tgtEl>
                                          <p:spTgt spid="116775"/>
                                        </p:tgtEl>
                                        <p:attrNameLst>
                                          <p:attrName>style.visibility</p:attrName>
                                        </p:attrNameLst>
                                      </p:cBhvr>
                                      <p:to>
                                        <p:strVal val="visible"/>
                                      </p:to>
                                    </p:set>
                                    <p:animEffect transition="in" filter="wipe(left)">
                                      <p:cBhvr>
                                        <p:cTn id="86" dur="500"/>
                                        <p:tgtEl>
                                          <p:spTgt spid="116775"/>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22" presetClass="entr" presetSubtype="8" fill="hold" nodeType="clickEffect">
                                  <p:stCondLst>
                                    <p:cond delay="0"/>
                                  </p:stCondLst>
                                  <p:iterate type="wd">
                                    <p:tmPct val="10000"/>
                                  </p:iterate>
                                  <p:childTnLst>
                                    <p:set>
                                      <p:cBhvr>
                                        <p:cTn id="90" dur="1" fill="hold">
                                          <p:stCondLst>
                                            <p:cond delay="0"/>
                                          </p:stCondLst>
                                        </p:cTn>
                                        <p:tgtEl>
                                          <p:spTgt spid="116777"/>
                                        </p:tgtEl>
                                        <p:attrNameLst>
                                          <p:attrName>style.visibility</p:attrName>
                                        </p:attrNameLst>
                                      </p:cBhvr>
                                      <p:to>
                                        <p:strVal val="visible"/>
                                      </p:to>
                                    </p:set>
                                    <p:animEffect transition="in" filter="wipe(left)">
                                      <p:cBhvr>
                                        <p:cTn id="91" dur="500"/>
                                        <p:tgtEl>
                                          <p:spTgt spid="116777"/>
                                        </p:tgtEl>
                                      </p:cBhvr>
                                    </p:animEffect>
                                  </p:childTnLst>
                                </p:cTn>
                              </p:par>
                            </p:childTnLst>
                          </p:cTn>
                        </p:par>
                      </p:childTnLst>
                    </p:cTn>
                  </p:par>
                  <p:par>
                    <p:cTn id="92" fill="hold" nodeType="clickPar">
                      <p:stCondLst>
                        <p:cond delay="indefinite"/>
                      </p:stCondLst>
                      <p:childTnLst>
                        <p:par>
                          <p:cTn id="93" fill="hold" nodeType="withGroup">
                            <p:stCondLst>
                              <p:cond delay="0"/>
                            </p:stCondLst>
                            <p:childTnLst>
                              <p:par>
                                <p:cTn id="94" presetID="22" presetClass="entr" presetSubtype="8" fill="hold" nodeType="clickEffect">
                                  <p:stCondLst>
                                    <p:cond delay="0"/>
                                  </p:stCondLst>
                                  <p:iterate type="wd">
                                    <p:tmPct val="10000"/>
                                  </p:iterate>
                                  <p:childTnLst>
                                    <p:set>
                                      <p:cBhvr>
                                        <p:cTn id="95" dur="1" fill="hold">
                                          <p:stCondLst>
                                            <p:cond delay="0"/>
                                          </p:stCondLst>
                                        </p:cTn>
                                        <p:tgtEl>
                                          <p:spTgt spid="116778"/>
                                        </p:tgtEl>
                                        <p:attrNameLst>
                                          <p:attrName>style.visibility</p:attrName>
                                        </p:attrNameLst>
                                      </p:cBhvr>
                                      <p:to>
                                        <p:strVal val="visible"/>
                                      </p:to>
                                    </p:set>
                                    <p:animEffect transition="in" filter="wipe(left)">
                                      <p:cBhvr>
                                        <p:cTn id="96" dur="500"/>
                                        <p:tgtEl>
                                          <p:spTgt spid="116778"/>
                                        </p:tgtEl>
                                      </p:cBhvr>
                                    </p:animEffect>
                                  </p:childTnLst>
                                </p:cTn>
                              </p:par>
                            </p:childTnLst>
                          </p:cTn>
                        </p:par>
                      </p:childTnLst>
                    </p:cTn>
                  </p:par>
                  <p:par>
                    <p:cTn id="97" fill="hold" nodeType="clickPar">
                      <p:stCondLst>
                        <p:cond delay="indefinite"/>
                      </p:stCondLst>
                      <p:childTnLst>
                        <p:par>
                          <p:cTn id="98" fill="hold" nodeType="withGroup">
                            <p:stCondLst>
                              <p:cond delay="0"/>
                            </p:stCondLst>
                            <p:childTnLst>
                              <p:par>
                                <p:cTn id="99" presetID="22" presetClass="entr" presetSubtype="8" fill="hold" grpId="0" nodeType="clickEffect">
                                  <p:stCondLst>
                                    <p:cond delay="0"/>
                                  </p:stCondLst>
                                  <p:iterate type="wd">
                                    <p:tmPct val="10000"/>
                                  </p:iterate>
                                  <p:childTnLst>
                                    <p:set>
                                      <p:cBhvr>
                                        <p:cTn id="100" dur="1" fill="hold">
                                          <p:stCondLst>
                                            <p:cond delay="0"/>
                                          </p:stCondLst>
                                        </p:cTn>
                                        <p:tgtEl>
                                          <p:spTgt spid="116773"/>
                                        </p:tgtEl>
                                        <p:attrNameLst>
                                          <p:attrName>style.visibility</p:attrName>
                                        </p:attrNameLst>
                                      </p:cBhvr>
                                      <p:to>
                                        <p:strVal val="visible"/>
                                      </p:to>
                                    </p:set>
                                    <p:animEffect transition="in" filter="wipe(left)">
                                      <p:cBhvr>
                                        <p:cTn id="101" dur="500"/>
                                        <p:tgtEl>
                                          <p:spTgt spid="116773"/>
                                        </p:tgtEl>
                                      </p:cBhvr>
                                    </p:animEffect>
                                  </p:childTnLst>
                                </p:cTn>
                              </p:par>
                            </p:childTnLst>
                          </p:cTn>
                        </p:par>
                      </p:childTnLst>
                    </p:cTn>
                  </p:par>
                  <p:par>
                    <p:cTn id="102" fill="hold" nodeType="clickPar">
                      <p:stCondLst>
                        <p:cond delay="indefinite"/>
                      </p:stCondLst>
                      <p:childTnLst>
                        <p:par>
                          <p:cTn id="103" fill="hold" nodeType="withGroup">
                            <p:stCondLst>
                              <p:cond delay="0"/>
                            </p:stCondLst>
                            <p:childTnLst>
                              <p:par>
                                <p:cTn id="104" presetID="22" presetClass="entr" presetSubtype="8" fill="hold" grpId="0" nodeType="clickEffect">
                                  <p:stCondLst>
                                    <p:cond delay="0"/>
                                  </p:stCondLst>
                                  <p:iterate type="wd">
                                    <p:tmPct val="10000"/>
                                  </p:iterate>
                                  <p:childTnLst>
                                    <p:set>
                                      <p:cBhvr>
                                        <p:cTn id="105" dur="1" fill="hold">
                                          <p:stCondLst>
                                            <p:cond delay="0"/>
                                          </p:stCondLst>
                                        </p:cTn>
                                        <p:tgtEl>
                                          <p:spTgt spid="116776"/>
                                        </p:tgtEl>
                                        <p:attrNameLst>
                                          <p:attrName>style.visibility</p:attrName>
                                        </p:attrNameLst>
                                      </p:cBhvr>
                                      <p:to>
                                        <p:strVal val="visible"/>
                                      </p:to>
                                    </p:set>
                                    <p:animEffect transition="in" filter="wipe(left)">
                                      <p:cBhvr>
                                        <p:cTn id="106" dur="500"/>
                                        <p:tgtEl>
                                          <p:spTgt spid="116776"/>
                                        </p:tgtEl>
                                      </p:cBhvr>
                                    </p:animEffect>
                                  </p:childTnLst>
                                </p:cTn>
                              </p:par>
                            </p:childTnLst>
                          </p:cTn>
                        </p:par>
                      </p:childTnLst>
                    </p:cTn>
                  </p:par>
                  <p:par>
                    <p:cTn id="107" fill="hold" nodeType="clickPar">
                      <p:stCondLst>
                        <p:cond delay="indefinite"/>
                      </p:stCondLst>
                      <p:childTnLst>
                        <p:par>
                          <p:cTn id="108" fill="hold" nodeType="withGroup">
                            <p:stCondLst>
                              <p:cond delay="0"/>
                            </p:stCondLst>
                            <p:childTnLst>
                              <p:par>
                                <p:cTn id="109" presetID="22" presetClass="entr" presetSubtype="8" fill="hold" nodeType="clickEffect">
                                  <p:stCondLst>
                                    <p:cond delay="0"/>
                                  </p:stCondLst>
                                  <p:iterate type="wd">
                                    <p:tmPct val="10000"/>
                                  </p:iterate>
                                  <p:childTnLst>
                                    <p:set>
                                      <p:cBhvr>
                                        <p:cTn id="110" dur="1" fill="hold">
                                          <p:stCondLst>
                                            <p:cond delay="0"/>
                                          </p:stCondLst>
                                        </p:cTn>
                                        <p:tgtEl>
                                          <p:spTgt spid="116779"/>
                                        </p:tgtEl>
                                        <p:attrNameLst>
                                          <p:attrName>style.visibility</p:attrName>
                                        </p:attrNameLst>
                                      </p:cBhvr>
                                      <p:to>
                                        <p:strVal val="visible"/>
                                      </p:to>
                                    </p:set>
                                    <p:animEffect transition="in" filter="wipe(left)">
                                      <p:cBhvr>
                                        <p:cTn id="111" dur="500"/>
                                        <p:tgtEl>
                                          <p:spTgt spid="116779"/>
                                        </p:tgtEl>
                                      </p:cBhvr>
                                    </p:animEffect>
                                  </p:childTnLst>
                                </p:cTn>
                              </p:par>
                            </p:childTnLst>
                          </p:cTn>
                        </p:par>
                      </p:childTnLst>
                    </p:cTn>
                  </p:par>
                  <p:par>
                    <p:cTn id="112" fill="hold" nodeType="clickPar">
                      <p:stCondLst>
                        <p:cond delay="indefinite"/>
                      </p:stCondLst>
                      <p:childTnLst>
                        <p:par>
                          <p:cTn id="113" fill="hold" nodeType="withGroup">
                            <p:stCondLst>
                              <p:cond delay="0"/>
                            </p:stCondLst>
                            <p:childTnLst>
                              <p:par>
                                <p:cTn id="114" presetID="22" presetClass="entr" presetSubtype="8" fill="hold" nodeType="clickEffect">
                                  <p:stCondLst>
                                    <p:cond delay="0"/>
                                  </p:stCondLst>
                                  <p:iterate type="wd">
                                    <p:tmPct val="10000"/>
                                  </p:iterate>
                                  <p:childTnLst>
                                    <p:set>
                                      <p:cBhvr>
                                        <p:cTn id="115" dur="1" fill="hold">
                                          <p:stCondLst>
                                            <p:cond delay="0"/>
                                          </p:stCondLst>
                                        </p:cTn>
                                        <p:tgtEl>
                                          <p:spTgt spid="116780"/>
                                        </p:tgtEl>
                                        <p:attrNameLst>
                                          <p:attrName>style.visibility</p:attrName>
                                        </p:attrNameLst>
                                      </p:cBhvr>
                                      <p:to>
                                        <p:strVal val="visible"/>
                                      </p:to>
                                    </p:set>
                                    <p:animEffect transition="in" filter="wipe(left)">
                                      <p:cBhvr>
                                        <p:cTn id="116" dur="500"/>
                                        <p:tgtEl>
                                          <p:spTgt spid="116780"/>
                                        </p:tgtEl>
                                      </p:cBhvr>
                                    </p:animEffect>
                                  </p:childTnLst>
                                </p:cTn>
                              </p:par>
                            </p:childTnLst>
                          </p:cTn>
                        </p:par>
                      </p:childTnLst>
                    </p:cTn>
                  </p:par>
                  <p:par>
                    <p:cTn id="117" fill="hold" nodeType="clickPar">
                      <p:stCondLst>
                        <p:cond delay="indefinite"/>
                      </p:stCondLst>
                      <p:childTnLst>
                        <p:par>
                          <p:cTn id="118" fill="hold" nodeType="withGroup">
                            <p:stCondLst>
                              <p:cond delay="0"/>
                            </p:stCondLst>
                            <p:childTnLst>
                              <p:par>
                                <p:cTn id="119" presetID="22" presetClass="entr" presetSubtype="8" fill="hold" nodeType="clickEffect">
                                  <p:stCondLst>
                                    <p:cond delay="0"/>
                                  </p:stCondLst>
                                  <p:iterate type="wd">
                                    <p:tmPct val="10000"/>
                                  </p:iterate>
                                  <p:childTnLst>
                                    <p:set>
                                      <p:cBhvr>
                                        <p:cTn id="120" dur="1" fill="hold">
                                          <p:stCondLst>
                                            <p:cond delay="0"/>
                                          </p:stCondLst>
                                        </p:cTn>
                                        <p:tgtEl>
                                          <p:spTgt spid="116781"/>
                                        </p:tgtEl>
                                        <p:attrNameLst>
                                          <p:attrName>style.visibility</p:attrName>
                                        </p:attrNameLst>
                                      </p:cBhvr>
                                      <p:to>
                                        <p:strVal val="visible"/>
                                      </p:to>
                                    </p:set>
                                    <p:animEffect transition="in" filter="wipe(left)">
                                      <p:cBhvr>
                                        <p:cTn id="121" dur="500"/>
                                        <p:tgtEl>
                                          <p:spTgt spid="116781"/>
                                        </p:tgtEl>
                                      </p:cBhvr>
                                    </p:animEffect>
                                  </p:childTnLst>
                                </p:cTn>
                              </p:par>
                            </p:childTnLst>
                          </p:cTn>
                        </p:par>
                      </p:childTnLst>
                    </p:cTn>
                  </p:par>
                  <p:par>
                    <p:cTn id="122" fill="hold" nodeType="clickPar">
                      <p:stCondLst>
                        <p:cond delay="indefinite"/>
                      </p:stCondLst>
                      <p:childTnLst>
                        <p:par>
                          <p:cTn id="123" fill="hold" nodeType="withGroup">
                            <p:stCondLst>
                              <p:cond delay="0"/>
                            </p:stCondLst>
                            <p:childTnLst>
                              <p:par>
                                <p:cTn id="124" presetID="22" presetClass="entr" presetSubtype="8" fill="hold" grpId="0" nodeType="clickEffect">
                                  <p:stCondLst>
                                    <p:cond delay="0"/>
                                  </p:stCondLst>
                                  <p:iterate type="wd">
                                    <p:tmPct val="10000"/>
                                  </p:iterate>
                                  <p:childTnLst>
                                    <p:set>
                                      <p:cBhvr>
                                        <p:cTn id="125" dur="1" fill="hold">
                                          <p:stCondLst>
                                            <p:cond delay="0"/>
                                          </p:stCondLst>
                                        </p:cTn>
                                        <p:tgtEl>
                                          <p:spTgt spid="116742"/>
                                        </p:tgtEl>
                                        <p:attrNameLst>
                                          <p:attrName>style.visibility</p:attrName>
                                        </p:attrNameLst>
                                      </p:cBhvr>
                                      <p:to>
                                        <p:strVal val="visible"/>
                                      </p:to>
                                    </p:set>
                                    <p:animEffect transition="in" filter="wipe(left)">
                                      <p:cBhvr>
                                        <p:cTn id="126" dur="500"/>
                                        <p:tgtEl>
                                          <p:spTgt spid="116742"/>
                                        </p:tgtEl>
                                      </p:cBhvr>
                                    </p:animEffect>
                                  </p:childTnLst>
                                </p:cTn>
                              </p:par>
                            </p:childTnLst>
                          </p:cTn>
                        </p:par>
                      </p:childTnLst>
                    </p:cTn>
                  </p:par>
                  <p:par>
                    <p:cTn id="127" fill="hold" nodeType="clickPar">
                      <p:stCondLst>
                        <p:cond delay="indefinite"/>
                      </p:stCondLst>
                      <p:childTnLst>
                        <p:par>
                          <p:cTn id="128" fill="hold" nodeType="withGroup">
                            <p:stCondLst>
                              <p:cond delay="0"/>
                            </p:stCondLst>
                            <p:childTnLst>
                              <p:par>
                                <p:cTn id="129" presetID="22" presetClass="entr" presetSubtype="8" fill="hold" grpId="0" nodeType="clickEffect">
                                  <p:stCondLst>
                                    <p:cond delay="0"/>
                                  </p:stCondLst>
                                  <p:iterate type="wd">
                                    <p:tmPct val="10000"/>
                                  </p:iterate>
                                  <p:childTnLst>
                                    <p:set>
                                      <p:cBhvr>
                                        <p:cTn id="130" dur="1" fill="hold">
                                          <p:stCondLst>
                                            <p:cond delay="0"/>
                                          </p:stCondLst>
                                        </p:cTn>
                                        <p:tgtEl>
                                          <p:spTgt spid="116745"/>
                                        </p:tgtEl>
                                        <p:attrNameLst>
                                          <p:attrName>style.visibility</p:attrName>
                                        </p:attrNameLst>
                                      </p:cBhvr>
                                      <p:to>
                                        <p:strVal val="visible"/>
                                      </p:to>
                                    </p:set>
                                    <p:animEffect transition="in" filter="wipe(left)">
                                      <p:cBhvr>
                                        <p:cTn id="131" dur="500"/>
                                        <p:tgtEl>
                                          <p:spTgt spid="116745"/>
                                        </p:tgtEl>
                                      </p:cBhvr>
                                    </p:animEffect>
                                  </p:childTnLst>
                                </p:cTn>
                              </p:par>
                            </p:childTnLst>
                          </p:cTn>
                        </p:par>
                      </p:childTnLst>
                    </p:cTn>
                  </p:par>
                  <p:par>
                    <p:cTn id="132" fill="hold">
                      <p:stCondLst>
                        <p:cond delay="indefinite"/>
                      </p:stCondLst>
                      <p:childTnLst>
                        <p:par>
                          <p:cTn id="133" fill="hold">
                            <p:stCondLst>
                              <p:cond delay="0"/>
                            </p:stCondLst>
                            <p:childTnLst>
                              <p:par>
                                <p:cTn id="134" presetID="22" presetClass="entr" presetSubtype="8" fill="hold" grpId="0" nodeType="clickEffect">
                                  <p:stCondLst>
                                    <p:cond delay="0"/>
                                  </p:stCondLst>
                                  <p:iterate type="wd">
                                    <p:tmPct val="10000"/>
                                  </p:iterate>
                                  <p:childTnLst>
                                    <p:set>
                                      <p:cBhvr>
                                        <p:cTn id="135" dur="1" fill="hold">
                                          <p:stCondLst>
                                            <p:cond delay="0"/>
                                          </p:stCondLst>
                                        </p:cTn>
                                        <p:tgtEl>
                                          <p:spTgt spid="61"/>
                                        </p:tgtEl>
                                        <p:attrNameLst>
                                          <p:attrName>style.visibility</p:attrName>
                                        </p:attrNameLst>
                                      </p:cBhvr>
                                      <p:to>
                                        <p:strVal val="visible"/>
                                      </p:to>
                                    </p:set>
                                    <p:animEffect transition="in" filter="wipe(left)">
                                      <p:cBhvr>
                                        <p:cTn id="136" dur="500"/>
                                        <p:tgtEl>
                                          <p:spTgt spid="61"/>
                                        </p:tgtEl>
                                      </p:cBhvr>
                                    </p:animEffect>
                                  </p:childTnLst>
                                </p:cTn>
                              </p:par>
                            </p:childTnLst>
                          </p:cTn>
                        </p:par>
                      </p:childTnLst>
                    </p:cTn>
                  </p:par>
                  <p:par>
                    <p:cTn id="137" fill="hold">
                      <p:stCondLst>
                        <p:cond delay="indefinite"/>
                      </p:stCondLst>
                      <p:childTnLst>
                        <p:par>
                          <p:cTn id="138" fill="hold">
                            <p:stCondLst>
                              <p:cond delay="0"/>
                            </p:stCondLst>
                            <p:childTnLst>
                              <p:par>
                                <p:cTn id="139" presetID="22" presetClass="entr" presetSubtype="8" fill="hold" grpId="0" nodeType="clickEffect">
                                  <p:stCondLst>
                                    <p:cond delay="0"/>
                                  </p:stCondLst>
                                  <p:iterate type="wd">
                                    <p:tmPct val="10000"/>
                                  </p:iterate>
                                  <p:childTnLst>
                                    <p:set>
                                      <p:cBhvr>
                                        <p:cTn id="140" dur="1" fill="hold">
                                          <p:stCondLst>
                                            <p:cond delay="0"/>
                                          </p:stCondLst>
                                        </p:cTn>
                                        <p:tgtEl>
                                          <p:spTgt spid="62"/>
                                        </p:tgtEl>
                                        <p:attrNameLst>
                                          <p:attrName>style.visibility</p:attrName>
                                        </p:attrNameLst>
                                      </p:cBhvr>
                                      <p:to>
                                        <p:strVal val="visible"/>
                                      </p:to>
                                    </p:set>
                                    <p:animEffect transition="in" filter="wipe(left)">
                                      <p:cBhvr>
                                        <p:cTn id="141" dur="500"/>
                                        <p:tgtEl>
                                          <p:spTgt spid="62"/>
                                        </p:tgtEl>
                                      </p:cBhvr>
                                    </p:animEffect>
                                  </p:childTnLst>
                                </p:cTn>
                              </p:par>
                            </p:childTnLst>
                          </p:cTn>
                        </p:par>
                      </p:childTnLst>
                    </p:cTn>
                  </p:par>
                  <p:par>
                    <p:cTn id="142" fill="hold">
                      <p:stCondLst>
                        <p:cond delay="indefinite"/>
                      </p:stCondLst>
                      <p:childTnLst>
                        <p:par>
                          <p:cTn id="143" fill="hold">
                            <p:stCondLst>
                              <p:cond delay="0"/>
                            </p:stCondLst>
                            <p:childTnLst>
                              <p:par>
                                <p:cTn id="144" presetID="22" presetClass="entr" presetSubtype="8" fill="hold" grpId="0" nodeType="clickEffect">
                                  <p:stCondLst>
                                    <p:cond delay="0"/>
                                  </p:stCondLst>
                                  <p:iterate type="wd">
                                    <p:tmPct val="10000"/>
                                  </p:iterate>
                                  <p:childTnLst>
                                    <p:set>
                                      <p:cBhvr>
                                        <p:cTn id="145" dur="1" fill="hold">
                                          <p:stCondLst>
                                            <p:cond delay="0"/>
                                          </p:stCondLst>
                                        </p:cTn>
                                        <p:tgtEl>
                                          <p:spTgt spid="63"/>
                                        </p:tgtEl>
                                        <p:attrNameLst>
                                          <p:attrName>style.visibility</p:attrName>
                                        </p:attrNameLst>
                                      </p:cBhvr>
                                      <p:to>
                                        <p:strVal val="visible"/>
                                      </p:to>
                                    </p:set>
                                    <p:animEffect transition="in" filter="wipe(left)">
                                      <p:cBhvr>
                                        <p:cTn id="146" dur="500"/>
                                        <p:tgtEl>
                                          <p:spTgt spid="63"/>
                                        </p:tgtEl>
                                      </p:cBhvr>
                                    </p:animEffect>
                                  </p:childTnLst>
                                </p:cTn>
                              </p:par>
                            </p:childTnLst>
                          </p:cTn>
                        </p:par>
                      </p:childTnLst>
                    </p:cTn>
                  </p:par>
                  <p:par>
                    <p:cTn id="147" fill="hold" nodeType="clickPar">
                      <p:stCondLst>
                        <p:cond delay="indefinite"/>
                      </p:stCondLst>
                      <p:childTnLst>
                        <p:par>
                          <p:cTn id="148" fill="hold" nodeType="withGroup">
                            <p:stCondLst>
                              <p:cond delay="0"/>
                            </p:stCondLst>
                            <p:childTnLst>
                              <p:par>
                                <p:cTn id="149" presetID="22" presetClass="entr" presetSubtype="8" fill="hold" nodeType="clickEffect">
                                  <p:stCondLst>
                                    <p:cond delay="0"/>
                                  </p:stCondLst>
                                  <p:iterate type="wd">
                                    <p:tmPct val="10000"/>
                                  </p:iterate>
                                  <p:childTnLst>
                                    <p:set>
                                      <p:cBhvr>
                                        <p:cTn id="150" dur="1" fill="hold">
                                          <p:stCondLst>
                                            <p:cond delay="0"/>
                                          </p:stCondLst>
                                        </p:cTn>
                                        <p:tgtEl>
                                          <p:spTgt spid="116744"/>
                                        </p:tgtEl>
                                        <p:attrNameLst>
                                          <p:attrName>style.visibility</p:attrName>
                                        </p:attrNameLst>
                                      </p:cBhvr>
                                      <p:to>
                                        <p:strVal val="visible"/>
                                      </p:to>
                                    </p:set>
                                    <p:animEffect transition="in" filter="wipe(left)">
                                      <p:cBhvr>
                                        <p:cTn id="151" dur="500"/>
                                        <p:tgtEl>
                                          <p:spTgt spid="116744"/>
                                        </p:tgtEl>
                                      </p:cBhvr>
                                    </p:animEffect>
                                  </p:childTnLst>
                                </p:cTn>
                              </p:par>
                            </p:childTnLst>
                          </p:cTn>
                        </p:par>
                      </p:childTnLst>
                    </p:cTn>
                  </p:par>
                  <p:par>
                    <p:cTn id="152" fill="hold" nodeType="clickPar">
                      <p:stCondLst>
                        <p:cond delay="indefinite"/>
                      </p:stCondLst>
                      <p:childTnLst>
                        <p:par>
                          <p:cTn id="153" fill="hold" nodeType="withGroup">
                            <p:stCondLst>
                              <p:cond delay="0"/>
                            </p:stCondLst>
                            <p:childTnLst>
                              <p:par>
                                <p:cTn id="154" presetID="22" presetClass="entr" presetSubtype="8" fill="hold" nodeType="clickEffect">
                                  <p:stCondLst>
                                    <p:cond delay="0"/>
                                  </p:stCondLst>
                                  <p:iterate type="wd">
                                    <p:tmPct val="10000"/>
                                  </p:iterate>
                                  <p:childTnLst>
                                    <p:set>
                                      <p:cBhvr>
                                        <p:cTn id="155" dur="1" fill="hold">
                                          <p:stCondLst>
                                            <p:cond delay="0"/>
                                          </p:stCondLst>
                                        </p:cTn>
                                        <p:tgtEl>
                                          <p:spTgt spid="116788"/>
                                        </p:tgtEl>
                                        <p:attrNameLst>
                                          <p:attrName>style.visibility</p:attrName>
                                        </p:attrNameLst>
                                      </p:cBhvr>
                                      <p:to>
                                        <p:strVal val="visible"/>
                                      </p:to>
                                    </p:set>
                                    <p:animEffect transition="in" filter="wipe(left)">
                                      <p:cBhvr>
                                        <p:cTn id="156" dur="500"/>
                                        <p:tgtEl>
                                          <p:spTgt spid="116788"/>
                                        </p:tgtEl>
                                      </p:cBhvr>
                                    </p:animEffect>
                                  </p:childTnLst>
                                </p:cTn>
                              </p:par>
                            </p:childTnLst>
                          </p:cTn>
                        </p:par>
                      </p:childTnLst>
                    </p:cTn>
                  </p:par>
                  <p:par>
                    <p:cTn id="157" fill="hold" nodeType="clickPar">
                      <p:stCondLst>
                        <p:cond delay="indefinite"/>
                      </p:stCondLst>
                      <p:childTnLst>
                        <p:par>
                          <p:cTn id="158" fill="hold" nodeType="withGroup">
                            <p:stCondLst>
                              <p:cond delay="0"/>
                            </p:stCondLst>
                            <p:childTnLst>
                              <p:par>
                                <p:cTn id="159" presetID="22" presetClass="entr" presetSubtype="8" fill="hold" nodeType="clickEffect">
                                  <p:stCondLst>
                                    <p:cond delay="0"/>
                                  </p:stCondLst>
                                  <p:iterate type="wd">
                                    <p:tmPct val="10000"/>
                                  </p:iterate>
                                  <p:childTnLst>
                                    <p:set>
                                      <p:cBhvr>
                                        <p:cTn id="160" dur="1" fill="hold">
                                          <p:stCondLst>
                                            <p:cond delay="0"/>
                                          </p:stCondLst>
                                        </p:cTn>
                                        <p:tgtEl>
                                          <p:spTgt spid="116783"/>
                                        </p:tgtEl>
                                        <p:attrNameLst>
                                          <p:attrName>style.visibility</p:attrName>
                                        </p:attrNameLst>
                                      </p:cBhvr>
                                      <p:to>
                                        <p:strVal val="visible"/>
                                      </p:to>
                                    </p:set>
                                    <p:animEffect transition="in" filter="wipe(left)">
                                      <p:cBhvr>
                                        <p:cTn id="161" dur="500"/>
                                        <p:tgtEl>
                                          <p:spTgt spid="116783"/>
                                        </p:tgtEl>
                                      </p:cBhvr>
                                    </p:animEffect>
                                  </p:childTnLst>
                                </p:cTn>
                              </p:par>
                            </p:childTnLst>
                          </p:cTn>
                        </p:par>
                      </p:childTnLst>
                    </p:cTn>
                  </p:par>
                  <p:par>
                    <p:cTn id="162" fill="hold" nodeType="clickPar">
                      <p:stCondLst>
                        <p:cond delay="indefinite"/>
                      </p:stCondLst>
                      <p:childTnLst>
                        <p:par>
                          <p:cTn id="163" fill="hold" nodeType="withGroup">
                            <p:stCondLst>
                              <p:cond delay="0"/>
                            </p:stCondLst>
                            <p:childTnLst>
                              <p:par>
                                <p:cTn id="164" presetID="22" presetClass="entr" presetSubtype="8" fill="hold" nodeType="clickEffect">
                                  <p:stCondLst>
                                    <p:cond delay="0"/>
                                  </p:stCondLst>
                                  <p:iterate type="wd">
                                    <p:tmPct val="10000"/>
                                  </p:iterate>
                                  <p:childTnLst>
                                    <p:set>
                                      <p:cBhvr>
                                        <p:cTn id="165" dur="1" fill="hold">
                                          <p:stCondLst>
                                            <p:cond delay="0"/>
                                          </p:stCondLst>
                                        </p:cTn>
                                        <p:tgtEl>
                                          <p:spTgt spid="116789"/>
                                        </p:tgtEl>
                                        <p:attrNameLst>
                                          <p:attrName>style.visibility</p:attrName>
                                        </p:attrNameLst>
                                      </p:cBhvr>
                                      <p:to>
                                        <p:strVal val="visible"/>
                                      </p:to>
                                    </p:set>
                                    <p:animEffect transition="in" filter="wipe(left)">
                                      <p:cBhvr>
                                        <p:cTn id="166" dur="500"/>
                                        <p:tgtEl>
                                          <p:spTgt spid="116789"/>
                                        </p:tgtEl>
                                      </p:cBhvr>
                                    </p:animEffect>
                                  </p:childTnLst>
                                </p:cTn>
                              </p:par>
                            </p:childTnLst>
                          </p:cTn>
                        </p:par>
                      </p:childTnLst>
                    </p:cTn>
                  </p:par>
                  <p:par>
                    <p:cTn id="167" fill="hold" nodeType="clickPar">
                      <p:stCondLst>
                        <p:cond delay="indefinite"/>
                      </p:stCondLst>
                      <p:childTnLst>
                        <p:par>
                          <p:cTn id="168" fill="hold" nodeType="withGroup">
                            <p:stCondLst>
                              <p:cond delay="0"/>
                            </p:stCondLst>
                            <p:childTnLst>
                              <p:par>
                                <p:cTn id="169" presetID="22" presetClass="entr" presetSubtype="8" fill="hold" nodeType="clickEffect">
                                  <p:stCondLst>
                                    <p:cond delay="0"/>
                                  </p:stCondLst>
                                  <p:iterate type="wd">
                                    <p:tmPct val="10000"/>
                                  </p:iterate>
                                  <p:childTnLst>
                                    <p:set>
                                      <p:cBhvr>
                                        <p:cTn id="170" dur="1" fill="hold">
                                          <p:stCondLst>
                                            <p:cond delay="0"/>
                                          </p:stCondLst>
                                        </p:cTn>
                                        <p:tgtEl>
                                          <p:spTgt spid="116784"/>
                                        </p:tgtEl>
                                        <p:attrNameLst>
                                          <p:attrName>style.visibility</p:attrName>
                                        </p:attrNameLst>
                                      </p:cBhvr>
                                      <p:to>
                                        <p:strVal val="visible"/>
                                      </p:to>
                                    </p:set>
                                    <p:animEffect transition="in" filter="wipe(left)">
                                      <p:cBhvr>
                                        <p:cTn id="171" dur="500"/>
                                        <p:tgtEl>
                                          <p:spTgt spid="116784"/>
                                        </p:tgtEl>
                                      </p:cBhvr>
                                    </p:animEffect>
                                  </p:childTnLst>
                                </p:cTn>
                              </p:par>
                            </p:childTnLst>
                          </p:cTn>
                        </p:par>
                      </p:childTnLst>
                    </p:cTn>
                  </p:par>
                  <p:par>
                    <p:cTn id="172" fill="hold" nodeType="clickPar">
                      <p:stCondLst>
                        <p:cond delay="indefinite"/>
                      </p:stCondLst>
                      <p:childTnLst>
                        <p:par>
                          <p:cTn id="173" fill="hold" nodeType="withGroup">
                            <p:stCondLst>
                              <p:cond delay="0"/>
                            </p:stCondLst>
                            <p:childTnLst>
                              <p:par>
                                <p:cTn id="174" presetID="22" presetClass="entr" presetSubtype="8" fill="hold" nodeType="clickEffect">
                                  <p:stCondLst>
                                    <p:cond delay="0"/>
                                  </p:stCondLst>
                                  <p:iterate type="wd">
                                    <p:tmPct val="10000"/>
                                  </p:iterate>
                                  <p:childTnLst>
                                    <p:set>
                                      <p:cBhvr>
                                        <p:cTn id="175" dur="1" fill="hold">
                                          <p:stCondLst>
                                            <p:cond delay="0"/>
                                          </p:stCondLst>
                                        </p:cTn>
                                        <p:tgtEl>
                                          <p:spTgt spid="116785"/>
                                        </p:tgtEl>
                                        <p:attrNameLst>
                                          <p:attrName>style.visibility</p:attrName>
                                        </p:attrNameLst>
                                      </p:cBhvr>
                                      <p:to>
                                        <p:strVal val="visible"/>
                                      </p:to>
                                    </p:set>
                                    <p:animEffect transition="in" filter="wipe(left)">
                                      <p:cBhvr>
                                        <p:cTn id="176" dur="500"/>
                                        <p:tgtEl>
                                          <p:spTgt spid="116785"/>
                                        </p:tgtEl>
                                      </p:cBhvr>
                                    </p:animEffect>
                                  </p:childTnLst>
                                </p:cTn>
                              </p:par>
                            </p:childTnLst>
                          </p:cTn>
                        </p:par>
                      </p:childTnLst>
                    </p:cTn>
                  </p:par>
                  <p:par>
                    <p:cTn id="177" fill="hold" nodeType="clickPar">
                      <p:stCondLst>
                        <p:cond delay="indefinite"/>
                      </p:stCondLst>
                      <p:childTnLst>
                        <p:par>
                          <p:cTn id="178" fill="hold" nodeType="withGroup">
                            <p:stCondLst>
                              <p:cond delay="0"/>
                            </p:stCondLst>
                            <p:childTnLst>
                              <p:par>
                                <p:cTn id="179" presetID="22" presetClass="entr" presetSubtype="8" fill="hold" nodeType="clickEffect">
                                  <p:stCondLst>
                                    <p:cond delay="0"/>
                                  </p:stCondLst>
                                  <p:iterate type="wd">
                                    <p:tmPct val="10000"/>
                                  </p:iterate>
                                  <p:childTnLst>
                                    <p:set>
                                      <p:cBhvr>
                                        <p:cTn id="180" dur="1" fill="hold">
                                          <p:stCondLst>
                                            <p:cond delay="0"/>
                                          </p:stCondLst>
                                        </p:cTn>
                                        <p:tgtEl>
                                          <p:spTgt spid="116792"/>
                                        </p:tgtEl>
                                        <p:attrNameLst>
                                          <p:attrName>style.visibility</p:attrName>
                                        </p:attrNameLst>
                                      </p:cBhvr>
                                      <p:to>
                                        <p:strVal val="visible"/>
                                      </p:to>
                                    </p:set>
                                    <p:animEffect transition="in" filter="wipe(left)">
                                      <p:cBhvr>
                                        <p:cTn id="181" dur="500"/>
                                        <p:tgtEl>
                                          <p:spTgt spid="116792"/>
                                        </p:tgtEl>
                                      </p:cBhvr>
                                    </p:animEffect>
                                  </p:childTnLst>
                                </p:cTn>
                              </p:par>
                            </p:childTnLst>
                          </p:cTn>
                        </p:par>
                      </p:childTnLst>
                    </p:cTn>
                  </p:par>
                  <p:par>
                    <p:cTn id="182" fill="hold" nodeType="clickPar">
                      <p:stCondLst>
                        <p:cond delay="indefinite"/>
                      </p:stCondLst>
                      <p:childTnLst>
                        <p:par>
                          <p:cTn id="183" fill="hold" nodeType="withGroup">
                            <p:stCondLst>
                              <p:cond delay="0"/>
                            </p:stCondLst>
                            <p:childTnLst>
                              <p:par>
                                <p:cTn id="184" presetID="22" presetClass="entr" presetSubtype="8" fill="hold" nodeType="clickEffect">
                                  <p:stCondLst>
                                    <p:cond delay="0"/>
                                  </p:stCondLst>
                                  <p:iterate type="wd">
                                    <p:tmPct val="10000"/>
                                  </p:iterate>
                                  <p:childTnLst>
                                    <p:set>
                                      <p:cBhvr>
                                        <p:cTn id="185" dur="1" fill="hold">
                                          <p:stCondLst>
                                            <p:cond delay="0"/>
                                          </p:stCondLst>
                                        </p:cTn>
                                        <p:tgtEl>
                                          <p:spTgt spid="116786"/>
                                        </p:tgtEl>
                                        <p:attrNameLst>
                                          <p:attrName>style.visibility</p:attrName>
                                        </p:attrNameLst>
                                      </p:cBhvr>
                                      <p:to>
                                        <p:strVal val="visible"/>
                                      </p:to>
                                    </p:set>
                                    <p:animEffect transition="in" filter="wipe(left)">
                                      <p:cBhvr>
                                        <p:cTn id="186" dur="500"/>
                                        <p:tgtEl>
                                          <p:spTgt spid="116786"/>
                                        </p:tgtEl>
                                      </p:cBhvr>
                                    </p:animEffect>
                                  </p:childTnLst>
                                </p:cTn>
                              </p:par>
                            </p:childTnLst>
                          </p:cTn>
                        </p:par>
                      </p:childTnLst>
                    </p:cTn>
                  </p:par>
                  <p:par>
                    <p:cTn id="187" fill="hold" nodeType="clickPar">
                      <p:stCondLst>
                        <p:cond delay="indefinite"/>
                      </p:stCondLst>
                      <p:childTnLst>
                        <p:par>
                          <p:cTn id="188" fill="hold" nodeType="withGroup">
                            <p:stCondLst>
                              <p:cond delay="0"/>
                            </p:stCondLst>
                            <p:childTnLst>
                              <p:par>
                                <p:cTn id="189" presetID="22" presetClass="entr" presetSubtype="8" fill="hold" nodeType="clickEffect">
                                  <p:stCondLst>
                                    <p:cond delay="0"/>
                                  </p:stCondLst>
                                  <p:iterate type="wd">
                                    <p:tmPct val="10000"/>
                                  </p:iterate>
                                  <p:childTnLst>
                                    <p:set>
                                      <p:cBhvr>
                                        <p:cTn id="190" dur="1" fill="hold">
                                          <p:stCondLst>
                                            <p:cond delay="0"/>
                                          </p:stCondLst>
                                        </p:cTn>
                                        <p:tgtEl>
                                          <p:spTgt spid="116790"/>
                                        </p:tgtEl>
                                        <p:attrNameLst>
                                          <p:attrName>style.visibility</p:attrName>
                                        </p:attrNameLst>
                                      </p:cBhvr>
                                      <p:to>
                                        <p:strVal val="visible"/>
                                      </p:to>
                                    </p:set>
                                    <p:animEffect transition="in" filter="wipe(left)">
                                      <p:cBhvr>
                                        <p:cTn id="191" dur="500"/>
                                        <p:tgtEl>
                                          <p:spTgt spid="116790"/>
                                        </p:tgtEl>
                                      </p:cBhvr>
                                    </p:animEffect>
                                  </p:childTnLst>
                                </p:cTn>
                              </p:par>
                            </p:childTnLst>
                          </p:cTn>
                        </p:par>
                      </p:childTnLst>
                    </p:cTn>
                  </p:par>
                  <p:par>
                    <p:cTn id="192" fill="hold" nodeType="clickPar">
                      <p:stCondLst>
                        <p:cond delay="indefinite"/>
                      </p:stCondLst>
                      <p:childTnLst>
                        <p:par>
                          <p:cTn id="193" fill="hold" nodeType="withGroup">
                            <p:stCondLst>
                              <p:cond delay="0"/>
                            </p:stCondLst>
                            <p:childTnLst>
                              <p:par>
                                <p:cTn id="194" presetID="22" presetClass="entr" presetSubtype="8" fill="hold" nodeType="clickEffect">
                                  <p:stCondLst>
                                    <p:cond delay="0"/>
                                  </p:stCondLst>
                                  <p:iterate type="wd">
                                    <p:tmPct val="10000"/>
                                  </p:iterate>
                                  <p:childTnLst>
                                    <p:set>
                                      <p:cBhvr>
                                        <p:cTn id="195" dur="1" fill="hold">
                                          <p:stCondLst>
                                            <p:cond delay="0"/>
                                          </p:stCondLst>
                                        </p:cTn>
                                        <p:tgtEl>
                                          <p:spTgt spid="116787"/>
                                        </p:tgtEl>
                                        <p:attrNameLst>
                                          <p:attrName>style.visibility</p:attrName>
                                        </p:attrNameLst>
                                      </p:cBhvr>
                                      <p:to>
                                        <p:strVal val="visible"/>
                                      </p:to>
                                    </p:set>
                                    <p:animEffect transition="in" filter="wipe(left)">
                                      <p:cBhvr>
                                        <p:cTn id="196" dur="500"/>
                                        <p:tgtEl>
                                          <p:spTgt spid="116787"/>
                                        </p:tgtEl>
                                      </p:cBhvr>
                                    </p:animEffect>
                                  </p:childTnLst>
                                </p:cTn>
                              </p:par>
                            </p:childTnLst>
                          </p:cTn>
                        </p:par>
                      </p:childTnLst>
                    </p:cTn>
                  </p:par>
                  <p:par>
                    <p:cTn id="197" fill="hold" nodeType="clickPar">
                      <p:stCondLst>
                        <p:cond delay="indefinite"/>
                      </p:stCondLst>
                      <p:childTnLst>
                        <p:par>
                          <p:cTn id="198" fill="hold" nodeType="withGroup">
                            <p:stCondLst>
                              <p:cond delay="0"/>
                            </p:stCondLst>
                            <p:childTnLst>
                              <p:par>
                                <p:cTn id="199" presetID="22" presetClass="entr" presetSubtype="8" fill="hold" grpId="0" nodeType="clickEffect">
                                  <p:stCondLst>
                                    <p:cond delay="0"/>
                                  </p:stCondLst>
                                  <p:iterate type="wd">
                                    <p:tmPct val="10000"/>
                                  </p:iterate>
                                  <p:childTnLst>
                                    <p:set>
                                      <p:cBhvr>
                                        <p:cTn id="200" dur="1" fill="hold">
                                          <p:stCondLst>
                                            <p:cond delay="0"/>
                                          </p:stCondLst>
                                        </p:cTn>
                                        <p:tgtEl>
                                          <p:spTgt spid="116746"/>
                                        </p:tgtEl>
                                        <p:attrNameLst>
                                          <p:attrName>style.visibility</p:attrName>
                                        </p:attrNameLst>
                                      </p:cBhvr>
                                      <p:to>
                                        <p:strVal val="visible"/>
                                      </p:to>
                                    </p:set>
                                    <p:animEffect transition="in" filter="wipe(left)">
                                      <p:cBhvr>
                                        <p:cTn id="201" dur="500"/>
                                        <p:tgtEl>
                                          <p:spTgt spid="116746"/>
                                        </p:tgtEl>
                                      </p:cBhvr>
                                    </p:animEffect>
                                  </p:childTnLst>
                                </p:cTn>
                              </p:par>
                            </p:childTnLst>
                          </p:cTn>
                        </p:par>
                        <p:par>
                          <p:cTn id="202" fill="hold" nodeType="afterGroup">
                            <p:stCondLst>
                              <p:cond delay="1400"/>
                            </p:stCondLst>
                            <p:childTnLst>
                              <p:par>
                                <p:cTn id="203" presetID="22" presetClass="entr" presetSubtype="8" fill="hold" nodeType="afterEffect">
                                  <p:stCondLst>
                                    <p:cond delay="0"/>
                                  </p:stCondLst>
                                  <p:iterate type="wd">
                                    <p:tmPct val="10000"/>
                                  </p:iterate>
                                  <p:childTnLst>
                                    <p:set>
                                      <p:cBhvr>
                                        <p:cTn id="204" dur="1" fill="hold">
                                          <p:stCondLst>
                                            <p:cond delay="0"/>
                                          </p:stCondLst>
                                        </p:cTn>
                                        <p:tgtEl>
                                          <p:spTgt spid="116764"/>
                                        </p:tgtEl>
                                        <p:attrNameLst>
                                          <p:attrName>style.visibility</p:attrName>
                                        </p:attrNameLst>
                                      </p:cBhvr>
                                      <p:to>
                                        <p:strVal val="visible"/>
                                      </p:to>
                                    </p:set>
                                    <p:animEffect transition="in" filter="wipe(left)">
                                      <p:cBhvr>
                                        <p:cTn id="205" dur="500"/>
                                        <p:tgtEl>
                                          <p:spTgt spid="1167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38" grpId="0" animBg="1" autoUpdateAnimBg="0"/>
      <p:bldP spid="116740" grpId="0" animBg="1" autoUpdateAnimBg="0"/>
      <p:bldP spid="116742" grpId="0" animBg="1" autoUpdateAnimBg="0"/>
      <p:bldP spid="116743" grpId="0" animBg="1" autoUpdateAnimBg="0"/>
      <p:bldP spid="116745" grpId="0" animBg="1" autoUpdateAnimBg="0"/>
      <p:bldP spid="116746" grpId="0" animBg="1" autoUpdateAnimBg="0"/>
      <p:bldP spid="116748" grpId="0" animBg="1" autoUpdateAnimBg="0"/>
      <p:bldP spid="116772" grpId="0" animBg="1" autoUpdateAnimBg="0"/>
      <p:bldP spid="116773" grpId="0" animBg="1" autoUpdateAnimBg="0"/>
      <p:bldP spid="116774" grpId="0" animBg="1" autoUpdateAnimBg="0"/>
      <p:bldP spid="116775" grpId="0" animBg="1" autoUpdateAnimBg="0"/>
      <p:bldP spid="116776" grpId="0" animBg="1" autoUpdateAnimBg="0"/>
      <p:bldP spid="116782" grpId="0" build="p" autoUpdateAnimBg="0"/>
      <p:bldP spid="60" grpId="0" build="p" autoUpdateAnimBg="0"/>
      <p:bldP spid="61" grpId="0" animBg="1" autoUpdateAnimBg="0"/>
      <p:bldP spid="62" grpId="0" animBg="1" autoUpdateAnimBg="0"/>
      <p:bldP spid="63" grpId="0"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34"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a:solidFill>
                  <a:srgbClr val="FF0066"/>
                </a:solidFill>
                <a:latin typeface="Arial Narrow" charset="0"/>
              </a:rPr>
              <a:t>Wednesday, March 31, 2021</a:t>
            </a:r>
          </a:p>
        </p:txBody>
      </p:sp>
      <p:sp>
        <p:nvSpPr>
          <p:cNvPr id="30735" name="Rectangle 5"/>
          <p:cNvSpPr>
            <a:spLocks noGrp="1" noChangeArrowheads="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nl-NL" sz="1400">
                <a:solidFill>
                  <a:srgbClr val="003300"/>
                </a:solidFill>
                <a:latin typeface="Arial Narrow" charset="0"/>
              </a:rPr>
              <a:t>PHYS 1443-003, Spring 2021                    Dr. Jaehoon Yu</a:t>
            </a:r>
            <a:endParaRPr lang="en-US" sz="1400">
              <a:solidFill>
                <a:srgbClr val="003300"/>
              </a:solidFill>
              <a:latin typeface="Arial Narrow" charset="0"/>
            </a:endParaRPr>
          </a:p>
        </p:txBody>
      </p:sp>
      <p:sp>
        <p:nvSpPr>
          <p:cNvPr id="30736" name="Rectangle 6"/>
          <p:cNvSpPr>
            <a:spLocks noGrp="1" noChangeArrowheads="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CE7457A6-768E-CC4D-BC08-A57612C1B98D}" type="slidenum">
              <a:rPr lang="en-US" sz="1400">
                <a:solidFill>
                  <a:srgbClr val="A50021"/>
                </a:solidFill>
                <a:latin typeface="Arial Narrow" charset="0"/>
              </a:rPr>
              <a:pPr eaLnBrk="1" hangingPunct="1"/>
              <a:t>8</a:t>
            </a:fld>
            <a:endParaRPr lang="en-US" sz="1400">
              <a:solidFill>
                <a:srgbClr val="A50021"/>
              </a:solidFill>
              <a:latin typeface="Arial Narrow" charset="0"/>
            </a:endParaRPr>
          </a:p>
        </p:txBody>
      </p:sp>
      <p:sp>
        <p:nvSpPr>
          <p:cNvPr id="30737" name="Rectangle 2"/>
          <p:cNvSpPr>
            <a:spLocks noGrp="1" noChangeArrowheads="1"/>
          </p:cNvSpPr>
          <p:nvPr>
            <p:ph type="title"/>
          </p:nvPr>
        </p:nvSpPr>
        <p:spPr>
          <a:xfrm>
            <a:off x="685800" y="106935"/>
            <a:ext cx="7772400" cy="533400"/>
          </a:xfrm>
        </p:spPr>
        <p:txBody>
          <a:bodyPr/>
          <a:lstStyle/>
          <a:p>
            <a:r>
              <a:rPr lang="en-US" sz="3600" dirty="0">
                <a:latin typeface="Arial Narrow" charset="0"/>
                <a:ea typeface="ＭＳ Ｐゴシック" charset="0"/>
                <a:cs typeface="ＭＳ Ｐゴシック" charset="0"/>
              </a:rPr>
              <a:t>Work Done by Non-conservative Force</a:t>
            </a:r>
          </a:p>
        </p:txBody>
      </p:sp>
      <p:sp>
        <p:nvSpPr>
          <p:cNvPr id="117763" name="Text Box 3"/>
          <p:cNvSpPr txBox="1">
            <a:spLocks noChangeArrowheads="1"/>
          </p:cNvSpPr>
          <p:nvPr/>
        </p:nvSpPr>
        <p:spPr bwMode="auto">
          <a:xfrm>
            <a:off x="533400" y="838200"/>
            <a:ext cx="8001000" cy="850900"/>
          </a:xfrm>
          <a:prstGeom prst="rect">
            <a:avLst/>
          </a:prstGeom>
          <a:solidFill>
            <a:srgbClr val="FFFFCC"/>
          </a:solidFill>
          <a:ln w="28575">
            <a:solidFill>
              <a:srgbClr val="0033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a:solidFill>
                  <a:schemeClr val="accent2"/>
                </a:solidFill>
                <a:latin typeface="Arial Narrow" charset="0"/>
              </a:rPr>
              <a:t>Mechanical energy of a system is not conserved when any one of the forces in the system is a non-conservative (dissipative) force.</a:t>
            </a:r>
          </a:p>
        </p:txBody>
      </p:sp>
      <p:sp>
        <p:nvSpPr>
          <p:cNvPr id="117764" name="Text Box 4"/>
          <p:cNvSpPr txBox="1">
            <a:spLocks noChangeArrowheads="1"/>
          </p:cNvSpPr>
          <p:nvPr/>
        </p:nvSpPr>
        <p:spPr bwMode="auto">
          <a:xfrm>
            <a:off x="533400" y="1752600"/>
            <a:ext cx="5257800"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800" dirty="0">
                <a:solidFill>
                  <a:srgbClr val="FF0000"/>
                </a:solidFill>
                <a:latin typeface="Arial Narrow" charset="0"/>
              </a:rPr>
              <a:t>Two kinds of non-conservative forces:</a:t>
            </a:r>
          </a:p>
        </p:txBody>
      </p:sp>
      <p:sp>
        <p:nvSpPr>
          <p:cNvPr id="117765" name="Text Box 5"/>
          <p:cNvSpPr txBox="1">
            <a:spLocks noChangeArrowheads="1"/>
          </p:cNvSpPr>
          <p:nvPr/>
        </p:nvSpPr>
        <p:spPr bwMode="auto">
          <a:xfrm>
            <a:off x="533400" y="2438400"/>
            <a:ext cx="8077200" cy="1216025"/>
          </a:xfrm>
          <a:prstGeom prst="rect">
            <a:avLst/>
          </a:prstGeom>
          <a:solidFill>
            <a:srgbClr val="FFFFCC"/>
          </a:solidFill>
          <a:ln w="28575">
            <a:solidFill>
              <a:srgbClr val="0033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dirty="0">
                <a:solidFill>
                  <a:schemeClr val="accent2"/>
                </a:solidFill>
                <a:latin typeface="Monotype Corsiva" charset="0"/>
              </a:rPr>
              <a:t>Applied forces</a:t>
            </a:r>
            <a:r>
              <a:rPr lang="en-US" dirty="0">
                <a:solidFill>
                  <a:srgbClr val="FF0000"/>
                </a:solidFill>
                <a:latin typeface="Monotype Corsiva" charset="0"/>
              </a:rPr>
              <a:t>: Forces that are </a:t>
            </a:r>
            <a:r>
              <a:rPr lang="en-US" b="1" u="sng" dirty="0">
                <a:solidFill>
                  <a:srgbClr val="008000"/>
                </a:solidFill>
                <a:latin typeface="Monotype Corsiva" charset="0"/>
              </a:rPr>
              <a:t>external </a:t>
            </a:r>
            <a:r>
              <a:rPr lang="en-US" dirty="0">
                <a:solidFill>
                  <a:srgbClr val="FF0000"/>
                </a:solidFill>
                <a:latin typeface="Monotype Corsiva" charset="0"/>
              </a:rPr>
              <a:t>to the system.  These forces can take away or add energy to the system.  So, the </a:t>
            </a:r>
            <a:r>
              <a:rPr lang="en-US" b="1" u="sng" dirty="0">
                <a:solidFill>
                  <a:srgbClr val="003300"/>
                </a:solidFill>
                <a:latin typeface="Monotype Corsiva" charset="0"/>
              </a:rPr>
              <a:t>mechanical energy of the system is no longer conserved.</a:t>
            </a:r>
          </a:p>
        </p:txBody>
      </p:sp>
      <p:sp>
        <p:nvSpPr>
          <p:cNvPr id="117766" name="Text Box 6"/>
          <p:cNvSpPr txBox="1">
            <a:spLocks noChangeArrowheads="1"/>
          </p:cNvSpPr>
          <p:nvPr/>
        </p:nvSpPr>
        <p:spPr bwMode="auto">
          <a:xfrm>
            <a:off x="533400" y="3717925"/>
            <a:ext cx="5562600" cy="1006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dirty="0">
                <a:solidFill>
                  <a:schemeClr val="accent2"/>
                </a:solidFill>
                <a:latin typeface="Monotype Corsiva" charset="0"/>
              </a:rPr>
              <a:t>If you were to hit a freefalling ball, the force you apply to the ball is external to the system of the ball and the Earth.  Therefore, you add kinetic energy to the ball-Earth system.</a:t>
            </a:r>
          </a:p>
        </p:txBody>
      </p:sp>
      <p:graphicFrame>
        <p:nvGraphicFramePr>
          <p:cNvPr id="117767" name="Object 2"/>
          <p:cNvGraphicFramePr>
            <a:graphicFrameLocks noChangeAspect="1"/>
          </p:cNvGraphicFramePr>
          <p:nvPr/>
        </p:nvGraphicFramePr>
        <p:xfrm>
          <a:off x="5487988" y="4951413"/>
          <a:ext cx="989012" cy="547687"/>
        </p:xfrm>
        <a:graphic>
          <a:graphicData uri="http://schemas.openxmlformats.org/presentationml/2006/ole">
            <mc:AlternateContent xmlns:mc="http://schemas.openxmlformats.org/markup-compatibility/2006">
              <mc:Choice xmlns:v="urn:schemas-microsoft-com:vml" Requires="v">
                <p:oleObj spid="_x0000_s293657" name="Equation" r:id="rId3" imgW="571320" imgH="241200" progId="Equation.DSMT4">
                  <p:embed/>
                </p:oleObj>
              </mc:Choice>
              <mc:Fallback>
                <p:oleObj name="Equation" r:id="rId3" imgW="571320" imgH="241200" progId="Equation.DSMT4">
                  <p:embed/>
                  <p:pic>
                    <p:nvPicPr>
                      <p:cNvPr id="117767"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87988" y="4951413"/>
                        <a:ext cx="989012" cy="547687"/>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7768" name="Text Box 8"/>
          <p:cNvSpPr txBox="1">
            <a:spLocks noChangeArrowheads="1"/>
          </p:cNvSpPr>
          <p:nvPr/>
        </p:nvSpPr>
        <p:spPr bwMode="auto">
          <a:xfrm>
            <a:off x="609600" y="4800600"/>
            <a:ext cx="4648200" cy="1323439"/>
          </a:xfrm>
          <a:prstGeom prst="rect">
            <a:avLst/>
          </a:prstGeom>
          <a:solidFill>
            <a:srgbClr val="FFFFCC"/>
          </a:solidFill>
          <a:ln w="28575">
            <a:solidFill>
              <a:srgbClr val="003300"/>
            </a:solidFill>
            <a:miter lim="800000"/>
            <a:headEnd/>
            <a:tailEnd/>
          </a:ln>
        </p:spPr>
        <p:txBody>
          <a:bodyPr wrap="squar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dirty="0">
                <a:solidFill>
                  <a:schemeClr val="accent2"/>
                </a:solidFill>
                <a:latin typeface="Monotype Corsiva" charset="0"/>
              </a:rPr>
              <a:t>Kinetic Friction</a:t>
            </a:r>
            <a:r>
              <a:rPr lang="en-US" sz="2000" dirty="0">
                <a:solidFill>
                  <a:srgbClr val="FF0000"/>
                </a:solidFill>
                <a:latin typeface="Monotype Corsiva" charset="0"/>
              </a:rPr>
              <a:t>: An </a:t>
            </a:r>
            <a:r>
              <a:rPr lang="en-US" sz="2000" b="1" u="sng" dirty="0">
                <a:solidFill>
                  <a:srgbClr val="008000"/>
                </a:solidFill>
                <a:latin typeface="Monotype Corsiva" charset="0"/>
              </a:rPr>
              <a:t>internal </a:t>
            </a:r>
            <a:r>
              <a:rPr lang="en-US" sz="2000" dirty="0">
                <a:solidFill>
                  <a:srgbClr val="FF0000"/>
                </a:solidFill>
                <a:latin typeface="Monotype Corsiva" charset="0"/>
              </a:rPr>
              <a:t>non-conservative force that causes an irreversible transformation of energy. The friction force causes the kinetic and potential energy to transfer to an internal energy.</a:t>
            </a:r>
            <a:endParaRPr lang="en-US" sz="2000" b="1" u="sng" dirty="0">
              <a:solidFill>
                <a:srgbClr val="003300"/>
              </a:solidFill>
              <a:latin typeface="Monotype Corsiva" charset="0"/>
            </a:endParaRPr>
          </a:p>
        </p:txBody>
      </p:sp>
      <p:graphicFrame>
        <p:nvGraphicFramePr>
          <p:cNvPr id="117769" name="Object 3"/>
          <p:cNvGraphicFramePr>
            <a:graphicFrameLocks noChangeAspect="1"/>
          </p:cNvGraphicFramePr>
          <p:nvPr/>
        </p:nvGraphicFramePr>
        <p:xfrm>
          <a:off x="6400800" y="3733800"/>
          <a:ext cx="1600200" cy="442913"/>
        </p:xfrm>
        <a:graphic>
          <a:graphicData uri="http://schemas.openxmlformats.org/presentationml/2006/ole">
            <mc:AlternateContent xmlns:mc="http://schemas.openxmlformats.org/markup-compatibility/2006">
              <mc:Choice xmlns:v="urn:schemas-microsoft-com:vml" Requires="v">
                <p:oleObj spid="_x0000_s293658" name="Equation" r:id="rId5" imgW="1143000" imgH="241200" progId="Equation.3">
                  <p:embed/>
                </p:oleObj>
              </mc:Choice>
              <mc:Fallback>
                <p:oleObj name="Equation" r:id="rId5" imgW="1143000" imgH="241200" progId="Equation.3">
                  <p:embed/>
                  <p:pic>
                    <p:nvPicPr>
                      <p:cNvPr id="117769"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00800" y="3733800"/>
                        <a:ext cx="1600200" cy="442913"/>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7770" name="Object 4"/>
          <p:cNvGraphicFramePr>
            <a:graphicFrameLocks noChangeAspect="1"/>
          </p:cNvGraphicFramePr>
          <p:nvPr/>
        </p:nvGraphicFramePr>
        <p:xfrm>
          <a:off x="5422900" y="5646738"/>
          <a:ext cx="596900" cy="361950"/>
        </p:xfrm>
        <a:graphic>
          <a:graphicData uri="http://schemas.openxmlformats.org/presentationml/2006/ole">
            <mc:AlternateContent xmlns:mc="http://schemas.openxmlformats.org/markup-compatibility/2006">
              <mc:Choice xmlns:v="urn:schemas-microsoft-com:vml" Requires="v">
                <p:oleObj spid="_x0000_s293659" name="Equation" r:id="rId7" imgW="355320" imgH="164880" progId="Equation.DSMT4">
                  <p:embed/>
                </p:oleObj>
              </mc:Choice>
              <mc:Fallback>
                <p:oleObj name="Equation" r:id="rId7" imgW="355320" imgH="164880" progId="Equation.DSMT4">
                  <p:embed/>
                  <p:pic>
                    <p:nvPicPr>
                      <p:cNvPr id="117770"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22900" y="5646738"/>
                        <a:ext cx="596900" cy="36195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7771" name="Object 5"/>
          <p:cNvGraphicFramePr>
            <a:graphicFrameLocks noChangeAspect="1"/>
          </p:cNvGraphicFramePr>
          <p:nvPr/>
        </p:nvGraphicFramePr>
        <p:xfrm>
          <a:off x="7970838" y="3727450"/>
          <a:ext cx="1020762" cy="463550"/>
        </p:xfrm>
        <a:graphic>
          <a:graphicData uri="http://schemas.openxmlformats.org/presentationml/2006/ole">
            <mc:AlternateContent xmlns:mc="http://schemas.openxmlformats.org/markup-compatibility/2006">
              <mc:Choice xmlns:v="urn:schemas-microsoft-com:vml" Requires="v">
                <p:oleObj spid="_x0000_s293660" name="Equation" r:id="rId9" imgW="698400" imgH="241200" progId="Equation.3">
                  <p:embed/>
                </p:oleObj>
              </mc:Choice>
              <mc:Fallback>
                <p:oleObj name="Equation" r:id="rId9" imgW="698400" imgH="241200" progId="Equation.3">
                  <p:embed/>
                  <p:pic>
                    <p:nvPicPr>
                      <p:cNvPr id="117771"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970838" y="3727450"/>
                        <a:ext cx="1020762" cy="46355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7772" name="Object 6"/>
          <p:cNvGraphicFramePr>
            <a:graphicFrameLocks noChangeAspect="1"/>
          </p:cNvGraphicFramePr>
          <p:nvPr/>
        </p:nvGraphicFramePr>
        <p:xfrm>
          <a:off x="6096000" y="4283075"/>
          <a:ext cx="703263" cy="517525"/>
        </p:xfrm>
        <a:graphic>
          <a:graphicData uri="http://schemas.openxmlformats.org/presentationml/2006/ole">
            <mc:AlternateContent xmlns:mc="http://schemas.openxmlformats.org/markup-compatibility/2006">
              <mc:Choice xmlns:v="urn:schemas-microsoft-com:vml" Requires="v">
                <p:oleObj spid="_x0000_s293661" name="Equation" r:id="rId11" imgW="431640" imgH="241200" progId="Equation.DSMT4">
                  <p:embed/>
                </p:oleObj>
              </mc:Choice>
              <mc:Fallback>
                <p:oleObj name="Equation" r:id="rId11" imgW="431640" imgH="241200" progId="Equation.DSMT4">
                  <p:embed/>
                  <p:pic>
                    <p:nvPicPr>
                      <p:cNvPr id="117772" name="Object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096000" y="4283075"/>
                        <a:ext cx="703263" cy="517525"/>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7773" name="Object 7"/>
          <p:cNvGraphicFramePr>
            <a:graphicFrameLocks noChangeAspect="1"/>
          </p:cNvGraphicFramePr>
          <p:nvPr/>
        </p:nvGraphicFramePr>
        <p:xfrm>
          <a:off x="6838950" y="4283075"/>
          <a:ext cx="933450" cy="517525"/>
        </p:xfrm>
        <a:graphic>
          <a:graphicData uri="http://schemas.openxmlformats.org/presentationml/2006/ole">
            <mc:AlternateContent xmlns:mc="http://schemas.openxmlformats.org/markup-compatibility/2006">
              <mc:Choice xmlns:v="urn:schemas-microsoft-com:vml" Requires="v">
                <p:oleObj spid="_x0000_s293662" name="Equation" r:id="rId13" imgW="571320" imgH="241200" progId="Equation.DSMT4">
                  <p:embed/>
                </p:oleObj>
              </mc:Choice>
              <mc:Fallback>
                <p:oleObj name="Equation" r:id="rId13" imgW="571320" imgH="241200" progId="Equation.DSMT4">
                  <p:embed/>
                  <p:pic>
                    <p:nvPicPr>
                      <p:cNvPr id="117773" name="Object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838950" y="4283075"/>
                        <a:ext cx="933450" cy="517525"/>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7774" name="Object 8"/>
          <p:cNvGraphicFramePr>
            <a:graphicFrameLocks noChangeAspect="1"/>
          </p:cNvGraphicFramePr>
          <p:nvPr/>
        </p:nvGraphicFramePr>
        <p:xfrm>
          <a:off x="7748588" y="4341813"/>
          <a:ext cx="1014412" cy="382587"/>
        </p:xfrm>
        <a:graphic>
          <a:graphicData uri="http://schemas.openxmlformats.org/presentationml/2006/ole">
            <mc:AlternateContent xmlns:mc="http://schemas.openxmlformats.org/markup-compatibility/2006">
              <mc:Choice xmlns:v="urn:schemas-microsoft-com:vml" Requires="v">
                <p:oleObj spid="_x0000_s293663" name="Equation" r:id="rId15" imgW="622080" imgH="177480" progId="Equation.DSMT4">
                  <p:embed/>
                </p:oleObj>
              </mc:Choice>
              <mc:Fallback>
                <p:oleObj name="Equation" r:id="rId15" imgW="622080" imgH="177480" progId="Equation.DSMT4">
                  <p:embed/>
                  <p:pic>
                    <p:nvPicPr>
                      <p:cNvPr id="117774" name="Object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748588" y="4341813"/>
                        <a:ext cx="1014412" cy="382587"/>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7775" name="Object 9"/>
          <p:cNvGraphicFramePr>
            <a:graphicFrameLocks noChangeAspect="1"/>
          </p:cNvGraphicFramePr>
          <p:nvPr/>
        </p:nvGraphicFramePr>
        <p:xfrm>
          <a:off x="6554788" y="4953000"/>
          <a:ext cx="1141412" cy="547688"/>
        </p:xfrm>
        <a:graphic>
          <a:graphicData uri="http://schemas.openxmlformats.org/presentationml/2006/ole">
            <mc:AlternateContent xmlns:mc="http://schemas.openxmlformats.org/markup-compatibility/2006">
              <mc:Choice xmlns:v="urn:schemas-microsoft-com:vml" Requires="v">
                <p:oleObj spid="_x0000_s293664" name="Equation" r:id="rId17" imgW="660240" imgH="241200" progId="Equation.DSMT4">
                  <p:embed/>
                </p:oleObj>
              </mc:Choice>
              <mc:Fallback>
                <p:oleObj name="Equation" r:id="rId17" imgW="660240" imgH="241200" progId="Equation.DSMT4">
                  <p:embed/>
                  <p:pic>
                    <p:nvPicPr>
                      <p:cNvPr id="117775" name="Object 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554788" y="4953000"/>
                        <a:ext cx="1141412" cy="547688"/>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7776" name="Object 10"/>
          <p:cNvGraphicFramePr>
            <a:graphicFrameLocks noChangeAspect="1"/>
          </p:cNvGraphicFramePr>
          <p:nvPr/>
        </p:nvGraphicFramePr>
        <p:xfrm>
          <a:off x="7691438" y="4953000"/>
          <a:ext cx="614362" cy="519113"/>
        </p:xfrm>
        <a:graphic>
          <a:graphicData uri="http://schemas.openxmlformats.org/presentationml/2006/ole">
            <mc:AlternateContent xmlns:mc="http://schemas.openxmlformats.org/markup-compatibility/2006">
              <mc:Choice xmlns:v="urn:schemas-microsoft-com:vml" Requires="v">
                <p:oleObj spid="_x0000_s293665" name="Equation" r:id="rId19" imgW="355320" imgH="228600" progId="Equation.DSMT4">
                  <p:embed/>
                </p:oleObj>
              </mc:Choice>
              <mc:Fallback>
                <p:oleObj name="Equation" r:id="rId19" imgW="355320" imgH="228600" progId="Equation.DSMT4">
                  <p:embed/>
                  <p:pic>
                    <p:nvPicPr>
                      <p:cNvPr id="117776" name="Object 10"/>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7691438" y="4953000"/>
                        <a:ext cx="614362" cy="519113"/>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7777" name="Object 11"/>
          <p:cNvGraphicFramePr>
            <a:graphicFrameLocks noChangeAspect="1"/>
          </p:cNvGraphicFramePr>
          <p:nvPr/>
        </p:nvGraphicFramePr>
        <p:xfrm>
          <a:off x="6043613" y="5641975"/>
          <a:ext cx="1042987" cy="530225"/>
        </p:xfrm>
        <a:graphic>
          <a:graphicData uri="http://schemas.openxmlformats.org/presentationml/2006/ole">
            <mc:AlternateContent xmlns:mc="http://schemas.openxmlformats.org/markup-compatibility/2006">
              <mc:Choice xmlns:v="urn:schemas-microsoft-com:vml" Requires="v">
                <p:oleObj spid="_x0000_s293666" name="Equation" r:id="rId21" imgW="622080" imgH="241200" progId="Equation.DSMT4">
                  <p:embed/>
                </p:oleObj>
              </mc:Choice>
              <mc:Fallback>
                <p:oleObj name="Equation" r:id="rId21" imgW="622080" imgH="241200" progId="Equation.DSMT4">
                  <p:embed/>
                  <p:pic>
                    <p:nvPicPr>
                      <p:cNvPr id="117777" name="Object 11"/>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6043613" y="5641975"/>
                        <a:ext cx="1042987" cy="530225"/>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7778" name="Object 12"/>
          <p:cNvGraphicFramePr>
            <a:graphicFrameLocks noChangeAspect="1"/>
          </p:cNvGraphicFramePr>
          <p:nvPr/>
        </p:nvGraphicFramePr>
        <p:xfrm>
          <a:off x="7086600" y="5632450"/>
          <a:ext cx="1235075" cy="390525"/>
        </p:xfrm>
        <a:graphic>
          <a:graphicData uri="http://schemas.openxmlformats.org/presentationml/2006/ole">
            <mc:AlternateContent xmlns:mc="http://schemas.openxmlformats.org/markup-compatibility/2006">
              <mc:Choice xmlns:v="urn:schemas-microsoft-com:vml" Requires="v">
                <p:oleObj spid="_x0000_s293667" name="Equation" r:id="rId23" imgW="736560" imgH="177480" progId="Equation.DSMT4">
                  <p:embed/>
                </p:oleObj>
              </mc:Choice>
              <mc:Fallback>
                <p:oleObj name="Equation" r:id="rId23" imgW="736560" imgH="177480" progId="Equation.DSMT4">
                  <p:embed/>
                  <p:pic>
                    <p:nvPicPr>
                      <p:cNvPr id="117778" name="Object 12"/>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7086600" y="5632450"/>
                        <a:ext cx="1235075" cy="390525"/>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7779" name="Object 13"/>
          <p:cNvGraphicFramePr>
            <a:graphicFrameLocks noChangeAspect="1"/>
          </p:cNvGraphicFramePr>
          <p:nvPr/>
        </p:nvGraphicFramePr>
        <p:xfrm>
          <a:off x="8305800" y="5575300"/>
          <a:ext cx="596900" cy="503238"/>
        </p:xfrm>
        <a:graphic>
          <a:graphicData uri="http://schemas.openxmlformats.org/presentationml/2006/ole">
            <mc:AlternateContent xmlns:mc="http://schemas.openxmlformats.org/markup-compatibility/2006">
              <mc:Choice xmlns:v="urn:schemas-microsoft-com:vml" Requires="v">
                <p:oleObj spid="_x0000_s293668" name="Equation" r:id="rId25" imgW="355320" imgH="228600" progId="Equation.DSMT4">
                  <p:embed/>
                </p:oleObj>
              </mc:Choice>
              <mc:Fallback>
                <p:oleObj name="Equation" r:id="rId25" imgW="355320" imgH="228600" progId="Equation.DSMT4">
                  <p:embed/>
                  <p:pic>
                    <p:nvPicPr>
                      <p:cNvPr id="117779" name="Object 13"/>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8305800" y="5575300"/>
                        <a:ext cx="596900" cy="503238"/>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Tree>
    <p:extLst>
      <p:ext uri="{BB962C8B-B14F-4D97-AF65-F5344CB8AC3E}">
        <p14:creationId xmlns:p14="http://schemas.microsoft.com/office/powerpoint/2010/main" val="65738839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17763"/>
                                        </p:tgtEl>
                                        <p:attrNameLst>
                                          <p:attrName>style.visibility</p:attrName>
                                        </p:attrNameLst>
                                      </p:cBhvr>
                                      <p:to>
                                        <p:strVal val="visible"/>
                                      </p:to>
                                    </p:set>
                                    <p:animEffect transition="in" filter="wipe(left)">
                                      <p:cBhvr>
                                        <p:cTn id="7" dur="500"/>
                                        <p:tgtEl>
                                          <p:spTgt spid="11776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117764">
                                            <p:txEl>
                                              <p:pRg st="0" end="0"/>
                                            </p:txEl>
                                          </p:spTgt>
                                        </p:tgtEl>
                                        <p:attrNameLst>
                                          <p:attrName>style.visibility</p:attrName>
                                        </p:attrNameLst>
                                      </p:cBhvr>
                                      <p:to>
                                        <p:strVal val="visible"/>
                                      </p:to>
                                    </p:set>
                                    <p:animEffect transition="in" filter="wipe(left)">
                                      <p:cBhvr>
                                        <p:cTn id="12" dur="500"/>
                                        <p:tgtEl>
                                          <p:spTgt spid="117764">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117765"/>
                                        </p:tgtEl>
                                        <p:attrNameLst>
                                          <p:attrName>style.visibility</p:attrName>
                                        </p:attrNameLst>
                                      </p:cBhvr>
                                      <p:to>
                                        <p:strVal val="visible"/>
                                      </p:to>
                                    </p:set>
                                    <p:animEffect transition="in" filter="wipe(left)">
                                      <p:cBhvr>
                                        <p:cTn id="17" dur="500"/>
                                        <p:tgtEl>
                                          <p:spTgt spid="11776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117766">
                                            <p:txEl>
                                              <p:pRg st="0" end="0"/>
                                            </p:txEl>
                                          </p:spTgt>
                                        </p:tgtEl>
                                        <p:attrNameLst>
                                          <p:attrName>style.visibility</p:attrName>
                                        </p:attrNameLst>
                                      </p:cBhvr>
                                      <p:to>
                                        <p:strVal val="visible"/>
                                      </p:to>
                                    </p:set>
                                    <p:animEffect transition="in" filter="wipe(left)">
                                      <p:cBhvr>
                                        <p:cTn id="22" dur="500"/>
                                        <p:tgtEl>
                                          <p:spTgt spid="117766">
                                            <p:txEl>
                                              <p:pRg st="0" end="0"/>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iterate type="wd">
                                    <p:tmPct val="10000"/>
                                  </p:iterate>
                                  <p:childTnLst>
                                    <p:set>
                                      <p:cBhvr>
                                        <p:cTn id="26" dur="1" fill="hold">
                                          <p:stCondLst>
                                            <p:cond delay="0"/>
                                          </p:stCondLst>
                                        </p:cTn>
                                        <p:tgtEl>
                                          <p:spTgt spid="117769"/>
                                        </p:tgtEl>
                                        <p:attrNameLst>
                                          <p:attrName>style.visibility</p:attrName>
                                        </p:attrNameLst>
                                      </p:cBhvr>
                                      <p:to>
                                        <p:strVal val="visible"/>
                                      </p:to>
                                    </p:set>
                                    <p:animEffect transition="in" filter="wipe(left)">
                                      <p:cBhvr>
                                        <p:cTn id="27" dur="500"/>
                                        <p:tgtEl>
                                          <p:spTgt spid="11776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iterate type="wd">
                                    <p:tmPct val="10000"/>
                                  </p:iterate>
                                  <p:childTnLst>
                                    <p:set>
                                      <p:cBhvr>
                                        <p:cTn id="31" dur="1" fill="hold">
                                          <p:stCondLst>
                                            <p:cond delay="0"/>
                                          </p:stCondLst>
                                        </p:cTn>
                                        <p:tgtEl>
                                          <p:spTgt spid="117771"/>
                                        </p:tgtEl>
                                        <p:attrNameLst>
                                          <p:attrName>style.visibility</p:attrName>
                                        </p:attrNameLst>
                                      </p:cBhvr>
                                      <p:to>
                                        <p:strVal val="visible"/>
                                      </p:to>
                                    </p:set>
                                    <p:animEffect transition="in" filter="wipe(left)">
                                      <p:cBhvr>
                                        <p:cTn id="32" dur="500"/>
                                        <p:tgtEl>
                                          <p:spTgt spid="11777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117772"/>
                                        </p:tgtEl>
                                        <p:attrNameLst>
                                          <p:attrName>style.visibility</p:attrName>
                                        </p:attrNameLst>
                                      </p:cBhvr>
                                      <p:to>
                                        <p:strVal val="visible"/>
                                      </p:to>
                                    </p:set>
                                    <p:animEffect transition="in" filter="wipe(left)">
                                      <p:cBhvr>
                                        <p:cTn id="37" dur="500"/>
                                        <p:tgtEl>
                                          <p:spTgt spid="117772"/>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117773"/>
                                        </p:tgtEl>
                                        <p:attrNameLst>
                                          <p:attrName>style.visibility</p:attrName>
                                        </p:attrNameLst>
                                      </p:cBhvr>
                                      <p:to>
                                        <p:strVal val="visible"/>
                                      </p:to>
                                    </p:set>
                                    <p:animEffect transition="in" filter="wipe(left)">
                                      <p:cBhvr>
                                        <p:cTn id="42" dur="500"/>
                                        <p:tgtEl>
                                          <p:spTgt spid="117773"/>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nodeType="clickEffect">
                                  <p:stCondLst>
                                    <p:cond delay="0"/>
                                  </p:stCondLst>
                                  <p:iterate type="wd">
                                    <p:tmPct val="10000"/>
                                  </p:iterate>
                                  <p:childTnLst>
                                    <p:set>
                                      <p:cBhvr>
                                        <p:cTn id="46" dur="1" fill="hold">
                                          <p:stCondLst>
                                            <p:cond delay="0"/>
                                          </p:stCondLst>
                                        </p:cTn>
                                        <p:tgtEl>
                                          <p:spTgt spid="117774"/>
                                        </p:tgtEl>
                                        <p:attrNameLst>
                                          <p:attrName>style.visibility</p:attrName>
                                        </p:attrNameLst>
                                      </p:cBhvr>
                                      <p:to>
                                        <p:strVal val="visible"/>
                                      </p:to>
                                    </p:set>
                                    <p:animEffect transition="in" filter="wipe(left)">
                                      <p:cBhvr>
                                        <p:cTn id="47" dur="500"/>
                                        <p:tgtEl>
                                          <p:spTgt spid="117774"/>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117768"/>
                                        </p:tgtEl>
                                        <p:attrNameLst>
                                          <p:attrName>style.visibility</p:attrName>
                                        </p:attrNameLst>
                                      </p:cBhvr>
                                      <p:to>
                                        <p:strVal val="visible"/>
                                      </p:to>
                                    </p:set>
                                    <p:animEffect transition="in" filter="wipe(left)">
                                      <p:cBhvr>
                                        <p:cTn id="52" dur="500"/>
                                        <p:tgtEl>
                                          <p:spTgt spid="117768"/>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nodeType="clickEffect">
                                  <p:stCondLst>
                                    <p:cond delay="0"/>
                                  </p:stCondLst>
                                  <p:iterate type="wd">
                                    <p:tmPct val="10000"/>
                                  </p:iterate>
                                  <p:childTnLst>
                                    <p:set>
                                      <p:cBhvr>
                                        <p:cTn id="56" dur="1" fill="hold">
                                          <p:stCondLst>
                                            <p:cond delay="0"/>
                                          </p:stCondLst>
                                        </p:cTn>
                                        <p:tgtEl>
                                          <p:spTgt spid="117767"/>
                                        </p:tgtEl>
                                        <p:attrNameLst>
                                          <p:attrName>style.visibility</p:attrName>
                                        </p:attrNameLst>
                                      </p:cBhvr>
                                      <p:to>
                                        <p:strVal val="visible"/>
                                      </p:to>
                                    </p:set>
                                    <p:animEffect transition="in" filter="wipe(left)">
                                      <p:cBhvr>
                                        <p:cTn id="57" dur="500"/>
                                        <p:tgtEl>
                                          <p:spTgt spid="117767"/>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nodeType="clickEffect">
                                  <p:stCondLst>
                                    <p:cond delay="0"/>
                                  </p:stCondLst>
                                  <p:iterate type="wd">
                                    <p:tmPct val="10000"/>
                                  </p:iterate>
                                  <p:childTnLst>
                                    <p:set>
                                      <p:cBhvr>
                                        <p:cTn id="61" dur="1" fill="hold">
                                          <p:stCondLst>
                                            <p:cond delay="0"/>
                                          </p:stCondLst>
                                        </p:cTn>
                                        <p:tgtEl>
                                          <p:spTgt spid="117775"/>
                                        </p:tgtEl>
                                        <p:attrNameLst>
                                          <p:attrName>style.visibility</p:attrName>
                                        </p:attrNameLst>
                                      </p:cBhvr>
                                      <p:to>
                                        <p:strVal val="visible"/>
                                      </p:to>
                                    </p:set>
                                    <p:animEffect transition="in" filter="wipe(left)">
                                      <p:cBhvr>
                                        <p:cTn id="62" dur="500"/>
                                        <p:tgtEl>
                                          <p:spTgt spid="117775"/>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nodeType="clickEffect">
                                  <p:stCondLst>
                                    <p:cond delay="0"/>
                                  </p:stCondLst>
                                  <p:iterate type="wd">
                                    <p:tmPct val="10000"/>
                                  </p:iterate>
                                  <p:childTnLst>
                                    <p:set>
                                      <p:cBhvr>
                                        <p:cTn id="66" dur="1" fill="hold">
                                          <p:stCondLst>
                                            <p:cond delay="0"/>
                                          </p:stCondLst>
                                        </p:cTn>
                                        <p:tgtEl>
                                          <p:spTgt spid="117776"/>
                                        </p:tgtEl>
                                        <p:attrNameLst>
                                          <p:attrName>style.visibility</p:attrName>
                                        </p:attrNameLst>
                                      </p:cBhvr>
                                      <p:to>
                                        <p:strVal val="visible"/>
                                      </p:to>
                                    </p:set>
                                    <p:animEffect transition="in" filter="wipe(left)">
                                      <p:cBhvr>
                                        <p:cTn id="67" dur="500"/>
                                        <p:tgtEl>
                                          <p:spTgt spid="117776"/>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8" fill="hold" nodeType="clickEffect">
                                  <p:stCondLst>
                                    <p:cond delay="0"/>
                                  </p:stCondLst>
                                  <p:iterate type="wd">
                                    <p:tmPct val="10000"/>
                                  </p:iterate>
                                  <p:childTnLst>
                                    <p:set>
                                      <p:cBhvr>
                                        <p:cTn id="71" dur="1" fill="hold">
                                          <p:stCondLst>
                                            <p:cond delay="0"/>
                                          </p:stCondLst>
                                        </p:cTn>
                                        <p:tgtEl>
                                          <p:spTgt spid="117770"/>
                                        </p:tgtEl>
                                        <p:attrNameLst>
                                          <p:attrName>style.visibility</p:attrName>
                                        </p:attrNameLst>
                                      </p:cBhvr>
                                      <p:to>
                                        <p:strVal val="visible"/>
                                      </p:to>
                                    </p:set>
                                    <p:animEffect transition="in" filter="wipe(left)">
                                      <p:cBhvr>
                                        <p:cTn id="72" dur="500"/>
                                        <p:tgtEl>
                                          <p:spTgt spid="117770"/>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8" fill="hold" nodeType="clickEffect">
                                  <p:stCondLst>
                                    <p:cond delay="0"/>
                                  </p:stCondLst>
                                  <p:iterate type="wd">
                                    <p:tmPct val="10000"/>
                                  </p:iterate>
                                  <p:childTnLst>
                                    <p:set>
                                      <p:cBhvr>
                                        <p:cTn id="76" dur="1" fill="hold">
                                          <p:stCondLst>
                                            <p:cond delay="0"/>
                                          </p:stCondLst>
                                        </p:cTn>
                                        <p:tgtEl>
                                          <p:spTgt spid="117777"/>
                                        </p:tgtEl>
                                        <p:attrNameLst>
                                          <p:attrName>style.visibility</p:attrName>
                                        </p:attrNameLst>
                                      </p:cBhvr>
                                      <p:to>
                                        <p:strVal val="visible"/>
                                      </p:to>
                                    </p:set>
                                    <p:animEffect transition="in" filter="wipe(left)">
                                      <p:cBhvr>
                                        <p:cTn id="77" dur="500"/>
                                        <p:tgtEl>
                                          <p:spTgt spid="117777"/>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8" fill="hold" nodeType="clickEffect">
                                  <p:stCondLst>
                                    <p:cond delay="0"/>
                                  </p:stCondLst>
                                  <p:iterate type="wd">
                                    <p:tmPct val="10000"/>
                                  </p:iterate>
                                  <p:childTnLst>
                                    <p:set>
                                      <p:cBhvr>
                                        <p:cTn id="81" dur="1" fill="hold">
                                          <p:stCondLst>
                                            <p:cond delay="0"/>
                                          </p:stCondLst>
                                        </p:cTn>
                                        <p:tgtEl>
                                          <p:spTgt spid="117778"/>
                                        </p:tgtEl>
                                        <p:attrNameLst>
                                          <p:attrName>style.visibility</p:attrName>
                                        </p:attrNameLst>
                                      </p:cBhvr>
                                      <p:to>
                                        <p:strVal val="visible"/>
                                      </p:to>
                                    </p:set>
                                    <p:animEffect transition="in" filter="wipe(left)">
                                      <p:cBhvr>
                                        <p:cTn id="82" dur="500"/>
                                        <p:tgtEl>
                                          <p:spTgt spid="117778"/>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22" presetClass="entr" presetSubtype="8" fill="hold" nodeType="clickEffect">
                                  <p:stCondLst>
                                    <p:cond delay="0"/>
                                  </p:stCondLst>
                                  <p:iterate type="wd">
                                    <p:tmPct val="10000"/>
                                  </p:iterate>
                                  <p:childTnLst>
                                    <p:set>
                                      <p:cBhvr>
                                        <p:cTn id="86" dur="1" fill="hold">
                                          <p:stCondLst>
                                            <p:cond delay="0"/>
                                          </p:stCondLst>
                                        </p:cTn>
                                        <p:tgtEl>
                                          <p:spTgt spid="117779"/>
                                        </p:tgtEl>
                                        <p:attrNameLst>
                                          <p:attrName>style.visibility</p:attrName>
                                        </p:attrNameLst>
                                      </p:cBhvr>
                                      <p:to>
                                        <p:strVal val="visible"/>
                                      </p:to>
                                    </p:set>
                                    <p:animEffect transition="in" filter="wipe(left)">
                                      <p:cBhvr>
                                        <p:cTn id="87" dur="500"/>
                                        <p:tgtEl>
                                          <p:spTgt spid="1177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3" grpId="0" animBg="1" autoUpdateAnimBg="0"/>
      <p:bldP spid="117764" grpId="0" build="p" autoUpdateAnimBg="0"/>
      <p:bldP spid="117765" grpId="0" animBg="1" autoUpdateAnimBg="0"/>
      <p:bldP spid="117766" grpId="0" build="p" autoUpdateAnimBg="0"/>
      <p:bldP spid="117768" grpId="0" animBg="1"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62"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a:solidFill>
                  <a:srgbClr val="FF0066"/>
                </a:solidFill>
                <a:latin typeface="Arial Narrow" charset="0"/>
              </a:rPr>
              <a:t>Wednesday, March 31, 2021</a:t>
            </a:r>
          </a:p>
        </p:txBody>
      </p:sp>
      <p:sp>
        <p:nvSpPr>
          <p:cNvPr id="31763" name="Rectangle 5"/>
          <p:cNvSpPr>
            <a:spLocks noGrp="1" noChangeArrowheads="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nl-NL" sz="1400">
                <a:solidFill>
                  <a:srgbClr val="003300"/>
                </a:solidFill>
                <a:latin typeface="Arial Narrow" charset="0"/>
              </a:rPr>
              <a:t>PHYS 1443-003, Spring 2021                    Dr. Jaehoon Yu</a:t>
            </a:r>
            <a:endParaRPr lang="en-US" sz="1400">
              <a:solidFill>
                <a:srgbClr val="003300"/>
              </a:solidFill>
              <a:latin typeface="Arial Narrow" charset="0"/>
            </a:endParaRPr>
          </a:p>
        </p:txBody>
      </p:sp>
      <p:sp>
        <p:nvSpPr>
          <p:cNvPr id="31764" name="Rectangle 6"/>
          <p:cNvSpPr>
            <a:spLocks noGrp="1" noChangeArrowheads="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872025A5-96EB-904B-A17A-A2ADE6CFF995}" type="slidenum">
              <a:rPr lang="en-US" sz="1400">
                <a:solidFill>
                  <a:srgbClr val="A50021"/>
                </a:solidFill>
                <a:latin typeface="Arial Narrow" charset="0"/>
              </a:rPr>
              <a:pPr eaLnBrk="1" hangingPunct="1"/>
              <a:t>9</a:t>
            </a:fld>
            <a:endParaRPr lang="en-US" sz="1400">
              <a:solidFill>
                <a:srgbClr val="A50021"/>
              </a:solidFill>
              <a:latin typeface="Arial Narrow" charset="0"/>
            </a:endParaRPr>
          </a:p>
        </p:txBody>
      </p:sp>
      <p:sp>
        <p:nvSpPr>
          <p:cNvPr id="31765" name="Rectangle 2"/>
          <p:cNvSpPr>
            <a:spLocks noGrp="1" noChangeArrowheads="1"/>
          </p:cNvSpPr>
          <p:nvPr>
            <p:ph type="title"/>
          </p:nvPr>
        </p:nvSpPr>
        <p:spPr>
          <a:xfrm>
            <a:off x="685800" y="152400"/>
            <a:ext cx="7772400" cy="609600"/>
          </a:xfrm>
        </p:spPr>
        <p:txBody>
          <a:bodyPr/>
          <a:lstStyle/>
          <a:p>
            <a:r>
              <a:rPr lang="en-US" sz="4000">
                <a:latin typeface="Arial Narrow" charset="0"/>
                <a:ea typeface="ＭＳ Ｐゴシック" charset="0"/>
                <a:cs typeface="ＭＳ Ｐゴシック" charset="0"/>
              </a:rPr>
              <a:t>Example</a:t>
            </a:r>
            <a:r>
              <a:rPr lang="en-US">
                <a:latin typeface="Arial Narrow" charset="0"/>
                <a:ea typeface="ＭＳ Ｐゴシック" charset="0"/>
                <a:cs typeface="ＭＳ Ｐゴシック" charset="0"/>
              </a:rPr>
              <a:t> of Non-Conservative Force</a:t>
            </a:r>
          </a:p>
        </p:txBody>
      </p:sp>
      <p:sp>
        <p:nvSpPr>
          <p:cNvPr id="118787" name="Text Box 3"/>
          <p:cNvSpPr txBox="1">
            <a:spLocks noChangeArrowheads="1"/>
          </p:cNvSpPr>
          <p:nvPr/>
        </p:nvSpPr>
        <p:spPr bwMode="auto">
          <a:xfrm>
            <a:off x="685800" y="914400"/>
            <a:ext cx="8001000" cy="944563"/>
          </a:xfrm>
          <a:prstGeom prst="rect">
            <a:avLst/>
          </a:prstGeom>
          <a:solidFill>
            <a:srgbClr val="CCFFFF"/>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dirty="0">
                <a:solidFill>
                  <a:schemeClr val="accent2"/>
                </a:solidFill>
                <a:latin typeface="Arial Narrow" charset="0"/>
              </a:rPr>
              <a:t>A skier starts from rest at the top of frictionless hill whose </a:t>
            </a:r>
            <a:r>
              <a:rPr lang="en-US" sz="1800" dirty="0">
                <a:solidFill>
                  <a:srgbClr val="FF0000"/>
                </a:solidFill>
                <a:latin typeface="Arial Narrow" charset="0"/>
              </a:rPr>
              <a:t>vertical height </a:t>
            </a:r>
            <a:r>
              <a:rPr lang="en-US" sz="1800" dirty="0">
                <a:solidFill>
                  <a:schemeClr val="accent2"/>
                </a:solidFill>
                <a:latin typeface="Arial Narrow" charset="0"/>
              </a:rPr>
              <a:t>is </a:t>
            </a:r>
            <a:r>
              <a:rPr lang="en-US" sz="1800" dirty="0">
                <a:solidFill>
                  <a:srgbClr val="FF0000"/>
                </a:solidFill>
                <a:latin typeface="Arial Narrow" charset="0"/>
              </a:rPr>
              <a:t>20.0</a:t>
            </a:r>
            <a:r>
              <a:rPr lang="en-US" sz="1800" dirty="0">
                <a:solidFill>
                  <a:srgbClr val="FF0000"/>
                </a:solidFill>
                <a:latin typeface="Monotype Corsiva" charset="0"/>
              </a:rPr>
              <a:t>m</a:t>
            </a:r>
            <a:r>
              <a:rPr lang="en-US" sz="1800" dirty="0">
                <a:solidFill>
                  <a:schemeClr val="accent2"/>
                </a:solidFill>
                <a:latin typeface="Arial Narrow" charset="0"/>
              </a:rPr>
              <a:t> and the </a:t>
            </a:r>
            <a:r>
              <a:rPr lang="en-US" sz="1800" dirty="0">
                <a:solidFill>
                  <a:srgbClr val="FF0000"/>
                </a:solidFill>
                <a:latin typeface="Arial Narrow" charset="0"/>
              </a:rPr>
              <a:t>inclination angle</a:t>
            </a:r>
            <a:r>
              <a:rPr lang="en-US" sz="1800" dirty="0">
                <a:solidFill>
                  <a:schemeClr val="accent2"/>
                </a:solidFill>
                <a:latin typeface="Arial Narrow" charset="0"/>
              </a:rPr>
              <a:t> is </a:t>
            </a:r>
            <a:r>
              <a:rPr lang="en-US" sz="1800" dirty="0">
                <a:solidFill>
                  <a:srgbClr val="FF0000"/>
                </a:solidFill>
                <a:latin typeface="Arial Narrow" charset="0"/>
              </a:rPr>
              <a:t>20</a:t>
            </a:r>
            <a:r>
              <a:rPr lang="en-US" sz="1800" baseline="30000" dirty="0">
                <a:solidFill>
                  <a:srgbClr val="FF0000"/>
                </a:solidFill>
                <a:latin typeface="Arial Narrow" charset="0"/>
              </a:rPr>
              <a:t>o</a:t>
            </a:r>
            <a:r>
              <a:rPr lang="en-US" sz="1800" dirty="0">
                <a:solidFill>
                  <a:schemeClr val="accent2"/>
                </a:solidFill>
                <a:latin typeface="Arial Narrow" charset="0"/>
              </a:rPr>
              <a:t>.  Determine how far the skier can get on the snow at the bottom of the hill when the </a:t>
            </a:r>
            <a:r>
              <a:rPr lang="en-US" sz="1800" dirty="0">
                <a:solidFill>
                  <a:srgbClr val="FF0000"/>
                </a:solidFill>
                <a:latin typeface="Arial Narrow" charset="0"/>
              </a:rPr>
              <a:t>coefficient of kinetic friction </a:t>
            </a:r>
            <a:r>
              <a:rPr lang="en-US" sz="1800" dirty="0">
                <a:solidFill>
                  <a:schemeClr val="accent2"/>
                </a:solidFill>
                <a:latin typeface="Arial Narrow" charset="0"/>
              </a:rPr>
              <a:t>between the ski and the snow is </a:t>
            </a:r>
            <a:r>
              <a:rPr lang="en-US" sz="1800" dirty="0">
                <a:solidFill>
                  <a:srgbClr val="FF0000"/>
                </a:solidFill>
                <a:latin typeface="Arial Narrow" charset="0"/>
              </a:rPr>
              <a:t>0.210</a:t>
            </a:r>
            <a:r>
              <a:rPr lang="en-US" sz="1800" dirty="0">
                <a:solidFill>
                  <a:schemeClr val="accent2"/>
                </a:solidFill>
                <a:latin typeface="Arial Narrow" charset="0"/>
              </a:rPr>
              <a:t>.</a:t>
            </a:r>
          </a:p>
        </p:txBody>
      </p:sp>
      <p:graphicFrame>
        <p:nvGraphicFramePr>
          <p:cNvPr id="118788" name="Object 2"/>
          <p:cNvGraphicFramePr>
            <a:graphicFrameLocks noChangeAspect="1"/>
          </p:cNvGraphicFramePr>
          <p:nvPr/>
        </p:nvGraphicFramePr>
        <p:xfrm>
          <a:off x="6629400" y="2003425"/>
          <a:ext cx="630238" cy="280988"/>
        </p:xfrm>
        <a:graphic>
          <a:graphicData uri="http://schemas.openxmlformats.org/presentationml/2006/ole">
            <mc:AlternateContent xmlns:mc="http://schemas.openxmlformats.org/markup-compatibility/2006">
              <mc:Choice xmlns:v="urn:schemas-microsoft-com:vml" Requires="v">
                <p:oleObj spid="_x0000_s320545" name="Equation" r:id="rId3" imgW="393480" imgH="164880" progId="Equation.DSMT4">
                  <p:embed/>
                </p:oleObj>
              </mc:Choice>
              <mc:Fallback>
                <p:oleObj name="Equation" r:id="rId3" imgW="393480" imgH="164880" progId="Equation.DSMT4">
                  <p:embed/>
                  <p:pic>
                    <p:nvPicPr>
                      <p:cNvPr id="118788"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29400" y="2003425"/>
                        <a:ext cx="630238" cy="280988"/>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8789" name="Text Box 5"/>
          <p:cNvSpPr txBox="1">
            <a:spLocks noChangeArrowheads="1"/>
          </p:cNvSpPr>
          <p:nvPr/>
        </p:nvSpPr>
        <p:spPr bwMode="auto">
          <a:xfrm>
            <a:off x="381000" y="3657600"/>
            <a:ext cx="3352800" cy="381000"/>
          </a:xfrm>
          <a:prstGeom prst="rect">
            <a:avLst/>
          </a:prstGeom>
          <a:solidFill>
            <a:srgbClr val="CCFFFF"/>
          </a:solidFill>
          <a:ln w="28575">
            <a:solidFill>
              <a:srgbClr val="990000"/>
            </a:solidFill>
            <a:miter lim="800000"/>
            <a:headEnd/>
            <a:tailEnd/>
          </a:ln>
        </p:spPr>
        <p:txBody>
          <a:bodyPr wrap="squar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a:solidFill>
                  <a:srgbClr val="FF0000"/>
                </a:solidFill>
                <a:latin typeface="Arial Narrow" charset="0"/>
              </a:rPr>
              <a:t>What does this mean in this problem?</a:t>
            </a:r>
          </a:p>
        </p:txBody>
      </p:sp>
      <p:sp>
        <p:nvSpPr>
          <p:cNvPr id="118790" name="Text Box 6"/>
          <p:cNvSpPr txBox="1">
            <a:spLocks noChangeArrowheads="1"/>
          </p:cNvSpPr>
          <p:nvPr/>
        </p:nvSpPr>
        <p:spPr bwMode="auto">
          <a:xfrm>
            <a:off x="1371600" y="2133600"/>
            <a:ext cx="1371600" cy="523220"/>
          </a:xfrm>
          <a:prstGeom prst="rect">
            <a:avLst/>
          </a:prstGeom>
          <a:solidFill>
            <a:srgbClr val="CCFFFF"/>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400" dirty="0">
                <a:solidFill>
                  <a:schemeClr val="accent2"/>
                </a:solidFill>
                <a:latin typeface="Arial Narrow" charset="0"/>
              </a:rPr>
              <a:t>Don’t we need to know the mass?</a:t>
            </a:r>
          </a:p>
        </p:txBody>
      </p:sp>
      <p:graphicFrame>
        <p:nvGraphicFramePr>
          <p:cNvPr id="118791" name="Object 3"/>
          <p:cNvGraphicFramePr>
            <a:graphicFrameLocks noChangeAspect="1"/>
          </p:cNvGraphicFramePr>
          <p:nvPr/>
        </p:nvGraphicFramePr>
        <p:xfrm>
          <a:off x="290513" y="4148138"/>
          <a:ext cx="2452687" cy="474662"/>
        </p:xfrm>
        <a:graphic>
          <a:graphicData uri="http://schemas.openxmlformats.org/presentationml/2006/ole">
            <mc:AlternateContent xmlns:mc="http://schemas.openxmlformats.org/markup-compatibility/2006">
              <mc:Choice xmlns:v="urn:schemas-microsoft-com:vml" Requires="v">
                <p:oleObj spid="_x0000_s320546" name="Equation" r:id="rId5" imgW="1015920" imgH="241200" progId="Equation.DSMT4">
                  <p:embed/>
                </p:oleObj>
              </mc:Choice>
              <mc:Fallback>
                <p:oleObj name="Equation" r:id="rId5" imgW="1015920" imgH="241200" progId="Equation.DSMT4">
                  <p:embed/>
                  <p:pic>
                    <p:nvPicPr>
                      <p:cNvPr id="118791"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0513" y="4148138"/>
                        <a:ext cx="2452687" cy="474662"/>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8792" name="Text Box 8"/>
          <p:cNvSpPr txBox="1">
            <a:spLocks noChangeArrowheads="1"/>
          </p:cNvSpPr>
          <p:nvPr/>
        </p:nvSpPr>
        <p:spPr bwMode="auto">
          <a:xfrm>
            <a:off x="2971800" y="1981200"/>
            <a:ext cx="3505200" cy="1219200"/>
          </a:xfrm>
          <a:prstGeom prst="rect">
            <a:avLst/>
          </a:prstGeom>
          <a:solidFill>
            <a:srgbClr val="FFFFCC"/>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a:solidFill>
                  <a:srgbClr val="FF0000"/>
                </a:solidFill>
                <a:latin typeface="Arial Narrow" charset="0"/>
              </a:rPr>
              <a:t>Compute the speed at the bottom of the hill, using the mechanical energy conservation on the hill before friction starts working at the bottom</a:t>
            </a:r>
          </a:p>
        </p:txBody>
      </p:sp>
      <p:grpSp>
        <p:nvGrpSpPr>
          <p:cNvPr id="2" name="Group 9"/>
          <p:cNvGrpSpPr>
            <a:grpSpLocks/>
          </p:cNvGrpSpPr>
          <p:nvPr/>
        </p:nvGrpSpPr>
        <p:grpSpPr bwMode="auto">
          <a:xfrm>
            <a:off x="250825" y="2438400"/>
            <a:ext cx="2873375" cy="1090613"/>
            <a:chOff x="158" y="1392"/>
            <a:chExt cx="1954" cy="736"/>
          </a:xfrm>
        </p:grpSpPr>
        <p:sp>
          <p:nvSpPr>
            <p:cNvPr id="31778" name="AutoShape 10"/>
            <p:cNvSpPr>
              <a:spLocks noChangeArrowheads="1"/>
            </p:cNvSpPr>
            <p:nvPr/>
          </p:nvSpPr>
          <p:spPr bwMode="auto">
            <a:xfrm>
              <a:off x="720" y="1920"/>
              <a:ext cx="1392" cy="192"/>
            </a:xfrm>
            <a:prstGeom prst="wave">
              <a:avLst>
                <a:gd name="adj1" fmla="val 13005"/>
                <a:gd name="adj2" fmla="val 0"/>
              </a:avLst>
            </a:prstGeom>
            <a:solidFill>
              <a:srgbClr val="CCFFFF"/>
            </a:solidFill>
            <a:ln w="9525">
              <a:solidFill>
                <a:srgbClr val="CCFFFF"/>
              </a:solidFill>
              <a:round/>
              <a:headEnd/>
              <a:tailEnd/>
            </a:ln>
          </p:spPr>
          <p:txBody>
            <a:bodyPr wrap="none" anchor="ctr"/>
            <a:lstStyle/>
            <a:p>
              <a:endParaRPr lang="en-US"/>
            </a:p>
          </p:txBody>
        </p:sp>
        <p:sp>
          <p:nvSpPr>
            <p:cNvPr id="31779" name="AutoShape 11"/>
            <p:cNvSpPr>
              <a:spLocks noChangeArrowheads="1"/>
            </p:cNvSpPr>
            <p:nvPr/>
          </p:nvSpPr>
          <p:spPr bwMode="auto">
            <a:xfrm>
              <a:off x="432" y="1584"/>
              <a:ext cx="1056" cy="528"/>
            </a:xfrm>
            <a:prstGeom prst="rtTriangle">
              <a:avLst/>
            </a:prstGeom>
            <a:solidFill>
              <a:srgbClr val="CC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a:p>
          </p:txBody>
        </p:sp>
        <p:pic>
          <p:nvPicPr>
            <p:cNvPr id="31780" name="Picture 12" descr="pe01981_"/>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8" y="1392"/>
              <a:ext cx="362" cy="3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1781" name="Text Box 13"/>
            <p:cNvSpPr txBox="1">
              <a:spLocks noChangeArrowheads="1"/>
            </p:cNvSpPr>
            <p:nvPr/>
          </p:nvSpPr>
          <p:spPr bwMode="auto">
            <a:xfrm>
              <a:off x="158" y="1780"/>
              <a:ext cx="555" cy="22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600">
                  <a:solidFill>
                    <a:schemeClr val="accent2"/>
                  </a:solidFill>
                  <a:latin typeface="Monotype Corsiva" charset="0"/>
                </a:rPr>
                <a:t>h=20.0m</a:t>
              </a:r>
            </a:p>
          </p:txBody>
        </p:sp>
        <p:sp>
          <p:nvSpPr>
            <p:cNvPr id="31782" name="Arc 14"/>
            <p:cNvSpPr>
              <a:spLocks/>
            </p:cNvSpPr>
            <p:nvPr/>
          </p:nvSpPr>
          <p:spPr bwMode="auto">
            <a:xfrm flipH="1">
              <a:off x="1008" y="1920"/>
              <a:ext cx="48"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8575">
              <a:solidFill>
                <a:schemeClr val="accent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1783" name="Text Box 15"/>
            <p:cNvSpPr txBox="1">
              <a:spLocks noChangeArrowheads="1"/>
            </p:cNvSpPr>
            <p:nvPr/>
          </p:nvSpPr>
          <p:spPr bwMode="auto">
            <a:xfrm>
              <a:off x="659" y="1900"/>
              <a:ext cx="513" cy="2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600">
                  <a:solidFill>
                    <a:schemeClr val="accent2"/>
                  </a:solidFill>
                  <a:latin typeface="Monotype Corsiva" charset="0"/>
                </a:rPr>
                <a:t>θ=20</a:t>
              </a:r>
              <a:r>
                <a:rPr lang="en-US" sz="1600" baseline="30000">
                  <a:solidFill>
                    <a:schemeClr val="accent2"/>
                  </a:solidFill>
                  <a:latin typeface="Monotype Corsiva" charset="0"/>
                </a:rPr>
                <a:t>o</a:t>
              </a:r>
            </a:p>
          </p:txBody>
        </p:sp>
      </p:grpSp>
      <p:sp>
        <p:nvSpPr>
          <p:cNvPr id="118800" name="Text Box 16"/>
          <p:cNvSpPr txBox="1">
            <a:spLocks noChangeArrowheads="1"/>
          </p:cNvSpPr>
          <p:nvPr/>
        </p:nvSpPr>
        <p:spPr bwMode="auto">
          <a:xfrm>
            <a:off x="2133600" y="3276600"/>
            <a:ext cx="70104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a:solidFill>
                  <a:srgbClr val="FF0000"/>
                </a:solidFill>
                <a:latin typeface="Arial Narrow" charset="0"/>
              </a:rPr>
              <a:t>The change of kinetic energy is the same as the work done by the kinetic friction. </a:t>
            </a:r>
          </a:p>
        </p:txBody>
      </p:sp>
      <p:sp>
        <p:nvSpPr>
          <p:cNvPr id="118801" name="Text Box 17"/>
          <p:cNvSpPr txBox="1">
            <a:spLocks noChangeArrowheads="1"/>
          </p:cNvSpPr>
          <p:nvPr/>
        </p:nvSpPr>
        <p:spPr bwMode="auto">
          <a:xfrm>
            <a:off x="3962400" y="3657600"/>
            <a:ext cx="5105400" cy="923330"/>
          </a:xfrm>
          <a:prstGeom prst="rect">
            <a:avLst/>
          </a:prstGeom>
          <a:solidFill>
            <a:srgbClr val="FFFFCC"/>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dirty="0">
                <a:solidFill>
                  <a:srgbClr val="FF0000"/>
                </a:solidFill>
                <a:latin typeface="Arial Narrow" charset="0"/>
              </a:rPr>
              <a:t>Since we are interested in the distance the skier can get to before stopping, the friction must do as much work as the available kinetic energy to take it all away. </a:t>
            </a:r>
          </a:p>
        </p:txBody>
      </p:sp>
      <p:graphicFrame>
        <p:nvGraphicFramePr>
          <p:cNvPr id="118802" name="Object 4"/>
          <p:cNvGraphicFramePr>
            <a:graphicFrameLocks noChangeAspect="1"/>
          </p:cNvGraphicFramePr>
          <p:nvPr/>
        </p:nvGraphicFramePr>
        <p:xfrm>
          <a:off x="1981200" y="4589463"/>
          <a:ext cx="1273175" cy="439737"/>
        </p:xfrm>
        <a:graphic>
          <a:graphicData uri="http://schemas.openxmlformats.org/presentationml/2006/ole">
            <mc:AlternateContent xmlns:mc="http://schemas.openxmlformats.org/markup-compatibility/2006">
              <mc:Choice xmlns:v="urn:schemas-microsoft-com:vml" Requires="v">
                <p:oleObj spid="_x0000_s320547" name="Equation" r:id="rId8" imgW="799920" imgH="228600" progId="Equation.DSMT4">
                  <p:embed/>
                </p:oleObj>
              </mc:Choice>
              <mc:Fallback>
                <p:oleObj name="Equation" r:id="rId8" imgW="799920" imgH="228600" progId="Equation.DSMT4">
                  <p:embed/>
                  <p:pic>
                    <p:nvPicPr>
                      <p:cNvPr id="118802"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981200" y="4589463"/>
                        <a:ext cx="1273175" cy="439737"/>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pSp>
        <p:nvGrpSpPr>
          <p:cNvPr id="3" name="Group 19"/>
          <p:cNvGrpSpPr>
            <a:grpSpLocks/>
          </p:cNvGrpSpPr>
          <p:nvPr/>
        </p:nvGrpSpPr>
        <p:grpSpPr bwMode="auto">
          <a:xfrm>
            <a:off x="533400" y="4648200"/>
            <a:ext cx="1295400" cy="395288"/>
            <a:chOff x="2928" y="2679"/>
            <a:chExt cx="816" cy="249"/>
          </a:xfrm>
        </p:grpSpPr>
        <p:sp>
          <p:nvSpPr>
            <p:cNvPr id="31777" name="Text Box 20"/>
            <p:cNvSpPr txBox="1">
              <a:spLocks noChangeArrowheads="1"/>
            </p:cNvSpPr>
            <p:nvPr/>
          </p:nvSpPr>
          <p:spPr bwMode="auto">
            <a:xfrm>
              <a:off x="2928" y="2679"/>
              <a:ext cx="816" cy="249"/>
            </a:xfrm>
            <a:prstGeom prst="rect">
              <a:avLst/>
            </a:prstGeom>
            <a:solidFill>
              <a:srgbClr val="FFFFCC"/>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a:solidFill>
                    <a:srgbClr val="FF0000"/>
                  </a:solidFill>
                  <a:latin typeface="Arial Narrow" charset="0"/>
                </a:rPr>
                <a:t>Since </a:t>
              </a:r>
            </a:p>
          </p:txBody>
        </p:sp>
        <p:graphicFrame>
          <p:nvGraphicFramePr>
            <p:cNvPr id="31761" name="Object 17"/>
            <p:cNvGraphicFramePr>
              <a:graphicFrameLocks noChangeAspect="1"/>
            </p:cNvGraphicFramePr>
            <p:nvPr/>
          </p:nvGraphicFramePr>
          <p:xfrm>
            <a:off x="3295" y="2711"/>
            <a:ext cx="418" cy="214"/>
          </p:xfrm>
          <a:graphic>
            <a:graphicData uri="http://schemas.openxmlformats.org/presentationml/2006/ole">
              <mc:AlternateContent xmlns:mc="http://schemas.openxmlformats.org/markup-compatibility/2006">
                <mc:Choice xmlns:v="urn:schemas-microsoft-com:vml" Requires="v">
                  <p:oleObj spid="_x0000_s320548" name="Equation" r:id="rId10" imgW="469800" imgH="241200" progId="Equation.DSMT4">
                    <p:embed/>
                  </p:oleObj>
                </mc:Choice>
                <mc:Fallback>
                  <p:oleObj name="Equation" r:id="rId10" imgW="469800" imgH="241200" progId="Equation.DSMT4">
                    <p:embed/>
                    <p:pic>
                      <p:nvPicPr>
                        <p:cNvPr id="31761" name="Object 1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295" y="2711"/>
                          <a:ext cx="418" cy="214"/>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pSp>
      <p:sp>
        <p:nvSpPr>
          <p:cNvPr id="118806" name="Text Box 22"/>
          <p:cNvSpPr txBox="1">
            <a:spLocks noChangeArrowheads="1"/>
          </p:cNvSpPr>
          <p:nvPr/>
        </p:nvSpPr>
        <p:spPr bwMode="auto">
          <a:xfrm>
            <a:off x="5207988" y="5044059"/>
            <a:ext cx="3429000" cy="304800"/>
          </a:xfrm>
          <a:prstGeom prst="rect">
            <a:avLst/>
          </a:prstGeom>
          <a:solidFill>
            <a:srgbClr val="FFFF99"/>
          </a:solidFill>
          <a:ln>
            <a:noFill/>
          </a:ln>
          <a:extLst>
            <a:ext uri="{91240B29-F687-4f45-9708-019B960494DF}">
              <a14:hiddenLine xmlns:a14="http://schemas.microsoft.com/office/drawing/2010/main" xmlns=""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400" dirty="0">
                <a:solidFill>
                  <a:schemeClr val="accent2"/>
                </a:solidFill>
                <a:latin typeface="Arial Narrow" charset="0"/>
              </a:rPr>
              <a:t>Well, it turns out we don’t need to know the mass. </a:t>
            </a:r>
          </a:p>
        </p:txBody>
      </p:sp>
      <p:sp>
        <p:nvSpPr>
          <p:cNvPr id="118807" name="Text Box 23"/>
          <p:cNvSpPr txBox="1">
            <a:spLocks noChangeArrowheads="1"/>
          </p:cNvSpPr>
          <p:nvPr/>
        </p:nvSpPr>
        <p:spPr bwMode="auto">
          <a:xfrm>
            <a:off x="5207988" y="5420407"/>
            <a:ext cx="1676400" cy="304800"/>
          </a:xfrm>
          <a:prstGeom prst="rect">
            <a:avLst/>
          </a:prstGeom>
          <a:solidFill>
            <a:srgbClr val="CCFFFF"/>
          </a:solidFill>
          <a:ln>
            <a:noFill/>
          </a:ln>
          <a:extLst>
            <a:ext uri="{91240B29-F687-4f45-9708-019B960494DF}">
              <a14:hiddenLine xmlns:a14="http://schemas.microsoft.com/office/drawing/2010/main" xmlns=""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400" dirty="0">
                <a:solidFill>
                  <a:schemeClr val="accent2"/>
                </a:solidFill>
                <a:latin typeface="Arial Narrow" charset="0"/>
              </a:rPr>
              <a:t>What does this mean?</a:t>
            </a:r>
          </a:p>
        </p:txBody>
      </p:sp>
      <p:sp>
        <p:nvSpPr>
          <p:cNvPr id="118808" name="Text Box 24"/>
          <p:cNvSpPr txBox="1">
            <a:spLocks noChangeArrowheads="1"/>
          </p:cNvSpPr>
          <p:nvPr/>
        </p:nvSpPr>
        <p:spPr bwMode="auto">
          <a:xfrm>
            <a:off x="5207988" y="5796756"/>
            <a:ext cx="3810000" cy="523220"/>
          </a:xfrm>
          <a:prstGeom prst="rect">
            <a:avLst/>
          </a:prstGeom>
          <a:solidFill>
            <a:srgbClr val="FFFF99"/>
          </a:solidFill>
          <a:ln>
            <a:noFill/>
          </a:ln>
          <a:extLst>
            <a:ext uri="{91240B29-F687-4f45-9708-019B960494DF}">
              <a14:hiddenLine xmlns:a14="http://schemas.microsoft.com/office/drawing/2010/main" xmlns=""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400" dirty="0">
                <a:solidFill>
                  <a:schemeClr val="accent2"/>
                </a:solidFill>
                <a:latin typeface="Arial Narrow" charset="0"/>
              </a:rPr>
              <a:t>No matter how heavy the skier is he will get as far as anyone else has gotten starting from the same height.</a:t>
            </a:r>
          </a:p>
        </p:txBody>
      </p:sp>
      <p:graphicFrame>
        <p:nvGraphicFramePr>
          <p:cNvPr id="118809" name="Object 5"/>
          <p:cNvGraphicFramePr>
            <a:graphicFrameLocks noChangeAspect="1"/>
          </p:cNvGraphicFramePr>
          <p:nvPr/>
        </p:nvGraphicFramePr>
        <p:xfrm>
          <a:off x="1981200" y="4999038"/>
          <a:ext cx="1339850" cy="487362"/>
        </p:xfrm>
        <a:graphic>
          <a:graphicData uri="http://schemas.openxmlformats.org/presentationml/2006/ole">
            <mc:AlternateContent xmlns:mc="http://schemas.openxmlformats.org/markup-compatibility/2006">
              <mc:Choice xmlns:v="urn:schemas-microsoft-com:vml" Requires="v">
                <p:oleObj spid="_x0000_s320549" name="Equation" r:id="rId12" imgW="571320" imgH="228600" progId="Equation.3">
                  <p:embed/>
                </p:oleObj>
              </mc:Choice>
              <mc:Fallback>
                <p:oleObj name="Equation" r:id="rId12" imgW="571320" imgH="228600" progId="Equation.3">
                  <p:embed/>
                  <p:pic>
                    <p:nvPicPr>
                      <p:cNvPr id="118809" name="Object 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981200" y="4999038"/>
                        <a:ext cx="1339850" cy="487362"/>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8810" name="Object 6"/>
          <p:cNvGraphicFramePr>
            <a:graphicFrameLocks noChangeAspect="1"/>
          </p:cNvGraphicFramePr>
          <p:nvPr/>
        </p:nvGraphicFramePr>
        <p:xfrm>
          <a:off x="3429000" y="4999038"/>
          <a:ext cx="1219200" cy="487362"/>
        </p:xfrm>
        <a:graphic>
          <a:graphicData uri="http://schemas.openxmlformats.org/presentationml/2006/ole">
            <mc:AlternateContent xmlns:mc="http://schemas.openxmlformats.org/markup-compatibility/2006">
              <mc:Choice xmlns:v="urn:schemas-microsoft-com:vml" Requires="v">
                <p:oleObj spid="_x0000_s320550" name="Equation" r:id="rId14" imgW="520560" imgH="228600" progId="Equation.3">
                  <p:embed/>
                </p:oleObj>
              </mc:Choice>
              <mc:Fallback>
                <p:oleObj name="Equation" r:id="rId14" imgW="520560" imgH="228600" progId="Equation.3">
                  <p:embed/>
                  <p:pic>
                    <p:nvPicPr>
                      <p:cNvPr id="118810" name="Object 6"/>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429000" y="4999038"/>
                        <a:ext cx="1219200" cy="487362"/>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8811" name="Object 7"/>
          <p:cNvGraphicFramePr>
            <a:graphicFrameLocks noChangeAspect="1"/>
          </p:cNvGraphicFramePr>
          <p:nvPr/>
        </p:nvGraphicFramePr>
        <p:xfrm>
          <a:off x="304800" y="5586413"/>
          <a:ext cx="990600" cy="577850"/>
        </p:xfrm>
        <a:graphic>
          <a:graphicData uri="http://schemas.openxmlformats.org/presentationml/2006/ole">
            <mc:AlternateContent xmlns:mc="http://schemas.openxmlformats.org/markup-compatibility/2006">
              <mc:Choice xmlns:v="urn:schemas-microsoft-com:vml" Requires="v">
                <p:oleObj spid="_x0000_s320551" name="Equation" r:id="rId16" imgW="672840" imgH="431640" progId="Equation.3">
                  <p:embed/>
                </p:oleObj>
              </mc:Choice>
              <mc:Fallback>
                <p:oleObj name="Equation" r:id="rId16" imgW="672840" imgH="431640" progId="Equation.3">
                  <p:embed/>
                  <p:pic>
                    <p:nvPicPr>
                      <p:cNvPr id="118811" name="Object 7"/>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04800" y="5586413"/>
                        <a:ext cx="990600" cy="57785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8812" name="Object 8"/>
          <p:cNvGraphicFramePr>
            <a:graphicFrameLocks noChangeAspect="1"/>
          </p:cNvGraphicFramePr>
          <p:nvPr/>
        </p:nvGraphicFramePr>
        <p:xfrm>
          <a:off x="1295400" y="5410200"/>
          <a:ext cx="1158875" cy="773113"/>
        </p:xfrm>
        <a:graphic>
          <a:graphicData uri="http://schemas.openxmlformats.org/presentationml/2006/ole">
            <mc:AlternateContent xmlns:mc="http://schemas.openxmlformats.org/markup-compatibility/2006">
              <mc:Choice xmlns:v="urn:schemas-microsoft-com:vml" Requires="v">
                <p:oleObj spid="_x0000_s320552" name="Equation" r:id="rId18" imgW="558720" imgH="609480" progId="Equation.3">
                  <p:embed/>
                </p:oleObj>
              </mc:Choice>
              <mc:Fallback>
                <p:oleObj name="Equation" r:id="rId18" imgW="558720" imgH="609480" progId="Equation.3">
                  <p:embed/>
                  <p:pic>
                    <p:nvPicPr>
                      <p:cNvPr id="118812" name="Object 8"/>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295400" y="5410200"/>
                        <a:ext cx="1158875" cy="773113"/>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8813" name="Object 9"/>
          <p:cNvGraphicFramePr>
            <a:graphicFrameLocks noChangeAspect="1"/>
          </p:cNvGraphicFramePr>
          <p:nvPr/>
        </p:nvGraphicFramePr>
        <p:xfrm>
          <a:off x="2438400" y="5572125"/>
          <a:ext cx="700088" cy="593725"/>
        </p:xfrm>
        <a:graphic>
          <a:graphicData uri="http://schemas.openxmlformats.org/presentationml/2006/ole">
            <mc:AlternateContent xmlns:mc="http://schemas.openxmlformats.org/markup-compatibility/2006">
              <mc:Choice xmlns:v="urn:schemas-microsoft-com:vml" Requires="v">
                <p:oleObj spid="_x0000_s320553" name="Equation" r:id="rId20" imgW="520560" imgH="457200" progId="Equation.3">
                  <p:embed/>
                </p:oleObj>
              </mc:Choice>
              <mc:Fallback>
                <p:oleObj name="Equation" r:id="rId20" imgW="520560" imgH="457200" progId="Equation.3">
                  <p:embed/>
                  <p:pic>
                    <p:nvPicPr>
                      <p:cNvPr id="118813" name="Object 9"/>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2438400" y="5572125"/>
                        <a:ext cx="700088" cy="593725"/>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8814" name="Object 10"/>
          <p:cNvGraphicFramePr>
            <a:graphicFrameLocks noChangeAspect="1"/>
          </p:cNvGraphicFramePr>
          <p:nvPr/>
        </p:nvGraphicFramePr>
        <p:xfrm>
          <a:off x="3200400" y="5586413"/>
          <a:ext cx="1752600" cy="490537"/>
        </p:xfrm>
        <a:graphic>
          <a:graphicData uri="http://schemas.openxmlformats.org/presentationml/2006/ole">
            <mc:AlternateContent xmlns:mc="http://schemas.openxmlformats.org/markup-compatibility/2006">
              <mc:Choice xmlns:v="urn:schemas-microsoft-com:vml" Requires="v">
                <p:oleObj spid="_x0000_s320554" name="Equation" r:id="rId22" imgW="1638000" imgH="431640" progId="Equation.3">
                  <p:embed/>
                </p:oleObj>
              </mc:Choice>
              <mc:Fallback>
                <p:oleObj name="Equation" r:id="rId22" imgW="1638000" imgH="431640" progId="Equation.3">
                  <p:embed/>
                  <p:pic>
                    <p:nvPicPr>
                      <p:cNvPr id="118814" name="Object 10"/>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3200400" y="5586413"/>
                        <a:ext cx="1752600" cy="490537"/>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8815" name="Object 11"/>
          <p:cNvGraphicFramePr>
            <a:graphicFrameLocks noChangeAspect="1"/>
          </p:cNvGraphicFramePr>
          <p:nvPr/>
        </p:nvGraphicFramePr>
        <p:xfrm>
          <a:off x="7848600" y="1778000"/>
          <a:ext cx="833438" cy="671513"/>
        </p:xfrm>
        <a:graphic>
          <a:graphicData uri="http://schemas.openxmlformats.org/presentationml/2006/ole">
            <mc:AlternateContent xmlns:mc="http://schemas.openxmlformats.org/markup-compatibility/2006">
              <mc:Choice xmlns:v="urn:schemas-microsoft-com:vml" Requires="v">
                <p:oleObj spid="_x0000_s320555" name="Equation" r:id="rId24" imgW="520560" imgH="393480" progId="Equation.3">
                  <p:embed/>
                </p:oleObj>
              </mc:Choice>
              <mc:Fallback>
                <p:oleObj name="Equation" r:id="rId24" imgW="520560" imgH="393480" progId="Equation.3">
                  <p:embed/>
                  <p:pic>
                    <p:nvPicPr>
                      <p:cNvPr id="118815" name="Object 11"/>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7848600" y="1778000"/>
                        <a:ext cx="833438" cy="671513"/>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8816" name="Object 12"/>
          <p:cNvGraphicFramePr>
            <a:graphicFrameLocks noChangeAspect="1"/>
          </p:cNvGraphicFramePr>
          <p:nvPr/>
        </p:nvGraphicFramePr>
        <p:xfrm>
          <a:off x="6629400" y="2430463"/>
          <a:ext cx="1066800" cy="465137"/>
        </p:xfrm>
        <a:graphic>
          <a:graphicData uri="http://schemas.openxmlformats.org/presentationml/2006/ole">
            <mc:AlternateContent xmlns:mc="http://schemas.openxmlformats.org/markup-compatibility/2006">
              <mc:Choice xmlns:v="urn:schemas-microsoft-com:vml" Requires="v">
                <p:oleObj spid="_x0000_s320556" name="Equation" r:id="rId26" imgW="622080" imgH="253800" progId="Equation.3">
                  <p:embed/>
                </p:oleObj>
              </mc:Choice>
              <mc:Fallback>
                <p:oleObj name="Equation" r:id="rId26" imgW="622080" imgH="253800" progId="Equation.3">
                  <p:embed/>
                  <p:pic>
                    <p:nvPicPr>
                      <p:cNvPr id="118816" name="Object 12"/>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6629400" y="2430463"/>
                        <a:ext cx="1066800" cy="465137"/>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8817" name="Object 13"/>
          <p:cNvGraphicFramePr>
            <a:graphicFrameLocks noChangeAspect="1"/>
          </p:cNvGraphicFramePr>
          <p:nvPr/>
        </p:nvGraphicFramePr>
        <p:xfrm>
          <a:off x="6629400" y="2951163"/>
          <a:ext cx="2514600" cy="336550"/>
        </p:xfrm>
        <a:graphic>
          <a:graphicData uri="http://schemas.openxmlformats.org/presentationml/2006/ole">
            <mc:AlternateContent xmlns:mc="http://schemas.openxmlformats.org/markup-compatibility/2006">
              <mc:Choice xmlns:v="urn:schemas-microsoft-com:vml" Requires="v">
                <p:oleObj spid="_x0000_s320557" name="Equation" r:id="rId28" imgW="1815840" imgH="228600" progId="Equation.3">
                  <p:embed/>
                </p:oleObj>
              </mc:Choice>
              <mc:Fallback>
                <p:oleObj name="Equation" r:id="rId28" imgW="1815840" imgH="228600" progId="Equation.3">
                  <p:embed/>
                  <p:pic>
                    <p:nvPicPr>
                      <p:cNvPr id="118817" name="Object 13"/>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6629400" y="2951163"/>
                        <a:ext cx="2514600" cy="33655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8818" name="Object 14"/>
          <p:cNvGraphicFramePr>
            <a:graphicFrameLocks noChangeAspect="1"/>
          </p:cNvGraphicFramePr>
          <p:nvPr/>
        </p:nvGraphicFramePr>
        <p:xfrm>
          <a:off x="2798763" y="4159250"/>
          <a:ext cx="858837" cy="450850"/>
        </p:xfrm>
        <a:graphic>
          <a:graphicData uri="http://schemas.openxmlformats.org/presentationml/2006/ole">
            <mc:AlternateContent xmlns:mc="http://schemas.openxmlformats.org/markup-compatibility/2006">
              <mc:Choice xmlns:v="urn:schemas-microsoft-com:vml" Requires="v">
                <p:oleObj spid="_x0000_s320558" name="Equation" r:id="rId30" imgW="355320" imgH="228600" progId="Equation.DSMT4">
                  <p:embed/>
                </p:oleObj>
              </mc:Choice>
              <mc:Fallback>
                <p:oleObj name="Equation" r:id="rId30" imgW="355320" imgH="228600" progId="Equation.DSMT4">
                  <p:embed/>
                  <p:pic>
                    <p:nvPicPr>
                      <p:cNvPr id="118818" name="Object 14"/>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2798763" y="4159250"/>
                        <a:ext cx="858837" cy="45085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8819" name="Object 15"/>
          <p:cNvGraphicFramePr>
            <a:graphicFrameLocks noChangeAspect="1"/>
          </p:cNvGraphicFramePr>
          <p:nvPr/>
        </p:nvGraphicFramePr>
        <p:xfrm>
          <a:off x="3390900" y="4537075"/>
          <a:ext cx="1028700" cy="498475"/>
        </p:xfrm>
        <a:graphic>
          <a:graphicData uri="http://schemas.openxmlformats.org/presentationml/2006/ole">
            <mc:AlternateContent xmlns:mc="http://schemas.openxmlformats.org/markup-compatibility/2006">
              <mc:Choice xmlns:v="urn:schemas-microsoft-com:vml" Requires="v">
                <p:oleObj spid="_x0000_s320559" name="Equation" r:id="rId32" imgW="571320" imgH="228600" progId="Equation.DSMT4">
                  <p:embed/>
                </p:oleObj>
              </mc:Choice>
              <mc:Fallback>
                <p:oleObj name="Equation" r:id="rId32" imgW="571320" imgH="228600" progId="Equation.DSMT4">
                  <p:embed/>
                  <p:pic>
                    <p:nvPicPr>
                      <p:cNvPr id="118819" name="Object 15"/>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3390900" y="4537075"/>
                        <a:ext cx="1028700" cy="498475"/>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8820" name="Object 16"/>
          <p:cNvGraphicFramePr>
            <a:graphicFrameLocks noChangeAspect="1"/>
          </p:cNvGraphicFramePr>
          <p:nvPr/>
        </p:nvGraphicFramePr>
        <p:xfrm>
          <a:off x="7264400" y="1981200"/>
          <a:ext cx="508000" cy="346075"/>
        </p:xfrm>
        <a:graphic>
          <a:graphicData uri="http://schemas.openxmlformats.org/presentationml/2006/ole">
            <mc:AlternateContent xmlns:mc="http://schemas.openxmlformats.org/markup-compatibility/2006">
              <mc:Choice xmlns:v="urn:schemas-microsoft-com:vml" Requires="v">
                <p:oleObj spid="_x0000_s320560" name="Equation" r:id="rId34" imgW="317160" imgH="203040" progId="Equation.DSMT4">
                  <p:embed/>
                </p:oleObj>
              </mc:Choice>
              <mc:Fallback>
                <p:oleObj name="Equation" r:id="rId34" imgW="317160" imgH="203040" progId="Equation.DSMT4">
                  <p:embed/>
                  <p:pic>
                    <p:nvPicPr>
                      <p:cNvPr id="118820" name="Object 16"/>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7264400" y="1981200"/>
                        <a:ext cx="508000" cy="346075"/>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40" name="Text Box 17">
            <a:extLst>
              <a:ext uri="{FF2B5EF4-FFF2-40B4-BE49-F238E27FC236}">
                <a16:creationId xmlns:a16="http://schemas.microsoft.com/office/drawing/2014/main" id="{1D5D16A0-A8BE-C541-994A-1EA37E7DAE83}"/>
              </a:ext>
            </a:extLst>
          </p:cNvPr>
          <p:cNvSpPr txBox="1">
            <a:spLocks noChangeArrowheads="1"/>
          </p:cNvSpPr>
          <p:nvPr/>
        </p:nvSpPr>
        <p:spPr bwMode="auto">
          <a:xfrm>
            <a:off x="5207988" y="4633957"/>
            <a:ext cx="2039938" cy="338554"/>
          </a:xfrm>
          <a:prstGeom prst="rect">
            <a:avLst/>
          </a:prstGeom>
          <a:solidFill>
            <a:srgbClr val="FFFFCC"/>
          </a:solidFill>
          <a:ln w="28575">
            <a:solidFill>
              <a:srgbClr val="990000"/>
            </a:solidFill>
            <a:miter lim="800000"/>
            <a:headEnd/>
            <a:tailEnd/>
          </a:ln>
        </p:spPr>
        <p:txBody>
          <a:bodyPr wrap="squar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600" dirty="0">
                <a:solidFill>
                  <a:srgbClr val="FF0000"/>
                </a:solidFill>
                <a:latin typeface="Arial Narrow" charset="0"/>
              </a:rPr>
              <a:t>We don’t know the mass!</a:t>
            </a:r>
          </a:p>
        </p:txBody>
      </p:sp>
    </p:spTree>
    <p:extLst>
      <p:ext uri="{BB962C8B-B14F-4D97-AF65-F5344CB8AC3E}">
        <p14:creationId xmlns:p14="http://schemas.microsoft.com/office/powerpoint/2010/main" val="21056919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18787"/>
                                        </p:tgtEl>
                                        <p:attrNameLst>
                                          <p:attrName>style.visibility</p:attrName>
                                        </p:attrNameLst>
                                      </p:cBhvr>
                                      <p:to>
                                        <p:strVal val="visible"/>
                                      </p:to>
                                    </p:set>
                                    <p:animEffect transition="in" filter="wipe(left)">
                                      <p:cBhvr>
                                        <p:cTn id="7" dur="500"/>
                                        <p:tgtEl>
                                          <p:spTgt spid="11878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iterate type="wd">
                                    <p:tmPct val="10000"/>
                                  </p:iterate>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118790"/>
                                        </p:tgtEl>
                                        <p:attrNameLst>
                                          <p:attrName>style.visibility</p:attrName>
                                        </p:attrNameLst>
                                      </p:cBhvr>
                                      <p:to>
                                        <p:strVal val="visible"/>
                                      </p:to>
                                    </p:set>
                                    <p:animEffect transition="in" filter="wipe(left)">
                                      <p:cBhvr>
                                        <p:cTn id="17" dur="500"/>
                                        <p:tgtEl>
                                          <p:spTgt spid="11879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118792"/>
                                        </p:tgtEl>
                                        <p:attrNameLst>
                                          <p:attrName>style.visibility</p:attrName>
                                        </p:attrNameLst>
                                      </p:cBhvr>
                                      <p:to>
                                        <p:strVal val="visible"/>
                                      </p:to>
                                    </p:set>
                                    <p:animEffect transition="in" filter="wipe(left)">
                                      <p:cBhvr>
                                        <p:cTn id="22" dur="500"/>
                                        <p:tgtEl>
                                          <p:spTgt spid="11879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iterate type="wd">
                                    <p:tmPct val="10000"/>
                                  </p:iterate>
                                  <p:childTnLst>
                                    <p:set>
                                      <p:cBhvr>
                                        <p:cTn id="26" dur="1" fill="hold">
                                          <p:stCondLst>
                                            <p:cond delay="0"/>
                                          </p:stCondLst>
                                        </p:cTn>
                                        <p:tgtEl>
                                          <p:spTgt spid="118788"/>
                                        </p:tgtEl>
                                        <p:attrNameLst>
                                          <p:attrName>style.visibility</p:attrName>
                                        </p:attrNameLst>
                                      </p:cBhvr>
                                      <p:to>
                                        <p:strVal val="visible"/>
                                      </p:to>
                                    </p:set>
                                    <p:animEffect transition="in" filter="wipe(left)">
                                      <p:cBhvr>
                                        <p:cTn id="27" dur="500"/>
                                        <p:tgtEl>
                                          <p:spTgt spid="11878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iterate type="wd">
                                    <p:tmPct val="10000"/>
                                  </p:iterate>
                                  <p:childTnLst>
                                    <p:set>
                                      <p:cBhvr>
                                        <p:cTn id="31" dur="1" fill="hold">
                                          <p:stCondLst>
                                            <p:cond delay="0"/>
                                          </p:stCondLst>
                                        </p:cTn>
                                        <p:tgtEl>
                                          <p:spTgt spid="118820"/>
                                        </p:tgtEl>
                                        <p:attrNameLst>
                                          <p:attrName>style.visibility</p:attrName>
                                        </p:attrNameLst>
                                      </p:cBhvr>
                                      <p:to>
                                        <p:strVal val="visible"/>
                                      </p:to>
                                    </p:set>
                                    <p:animEffect transition="in" filter="wipe(left)">
                                      <p:cBhvr>
                                        <p:cTn id="32" dur="500"/>
                                        <p:tgtEl>
                                          <p:spTgt spid="118820"/>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118815"/>
                                        </p:tgtEl>
                                        <p:attrNameLst>
                                          <p:attrName>style.visibility</p:attrName>
                                        </p:attrNameLst>
                                      </p:cBhvr>
                                      <p:to>
                                        <p:strVal val="visible"/>
                                      </p:to>
                                    </p:set>
                                    <p:animEffect transition="in" filter="wipe(left)">
                                      <p:cBhvr>
                                        <p:cTn id="37" dur="500"/>
                                        <p:tgtEl>
                                          <p:spTgt spid="118815"/>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118816"/>
                                        </p:tgtEl>
                                        <p:attrNameLst>
                                          <p:attrName>style.visibility</p:attrName>
                                        </p:attrNameLst>
                                      </p:cBhvr>
                                      <p:to>
                                        <p:strVal val="visible"/>
                                      </p:to>
                                    </p:set>
                                    <p:animEffect transition="in" filter="wipe(left)">
                                      <p:cBhvr>
                                        <p:cTn id="42" dur="500"/>
                                        <p:tgtEl>
                                          <p:spTgt spid="118816"/>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nodeType="clickEffect">
                                  <p:stCondLst>
                                    <p:cond delay="0"/>
                                  </p:stCondLst>
                                  <p:iterate type="wd">
                                    <p:tmPct val="10000"/>
                                  </p:iterate>
                                  <p:childTnLst>
                                    <p:set>
                                      <p:cBhvr>
                                        <p:cTn id="46" dur="1" fill="hold">
                                          <p:stCondLst>
                                            <p:cond delay="0"/>
                                          </p:stCondLst>
                                        </p:cTn>
                                        <p:tgtEl>
                                          <p:spTgt spid="118817"/>
                                        </p:tgtEl>
                                        <p:attrNameLst>
                                          <p:attrName>style.visibility</p:attrName>
                                        </p:attrNameLst>
                                      </p:cBhvr>
                                      <p:to>
                                        <p:strVal val="visible"/>
                                      </p:to>
                                    </p:set>
                                    <p:animEffect transition="in" filter="wipe(left)">
                                      <p:cBhvr>
                                        <p:cTn id="47" dur="500"/>
                                        <p:tgtEl>
                                          <p:spTgt spid="118817"/>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118800">
                                            <p:txEl>
                                              <p:pRg st="0" end="0"/>
                                            </p:txEl>
                                          </p:spTgt>
                                        </p:tgtEl>
                                        <p:attrNameLst>
                                          <p:attrName>style.visibility</p:attrName>
                                        </p:attrNameLst>
                                      </p:cBhvr>
                                      <p:to>
                                        <p:strVal val="visible"/>
                                      </p:to>
                                    </p:set>
                                    <p:animEffect transition="in" filter="wipe(left)">
                                      <p:cBhvr>
                                        <p:cTn id="52" dur="500"/>
                                        <p:tgtEl>
                                          <p:spTgt spid="118800">
                                            <p:txEl>
                                              <p:pRg st="0" end="0"/>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118789"/>
                                        </p:tgtEl>
                                        <p:attrNameLst>
                                          <p:attrName>style.visibility</p:attrName>
                                        </p:attrNameLst>
                                      </p:cBhvr>
                                      <p:to>
                                        <p:strVal val="visible"/>
                                      </p:to>
                                    </p:set>
                                    <p:animEffect transition="in" filter="wipe(left)">
                                      <p:cBhvr>
                                        <p:cTn id="57" dur="500"/>
                                        <p:tgtEl>
                                          <p:spTgt spid="118789"/>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grpId="0" nodeType="clickEffect">
                                  <p:stCondLst>
                                    <p:cond delay="0"/>
                                  </p:stCondLst>
                                  <p:iterate type="wd">
                                    <p:tmPct val="10000"/>
                                  </p:iterate>
                                  <p:childTnLst>
                                    <p:set>
                                      <p:cBhvr>
                                        <p:cTn id="61" dur="1" fill="hold">
                                          <p:stCondLst>
                                            <p:cond delay="0"/>
                                          </p:stCondLst>
                                        </p:cTn>
                                        <p:tgtEl>
                                          <p:spTgt spid="118801"/>
                                        </p:tgtEl>
                                        <p:attrNameLst>
                                          <p:attrName>style.visibility</p:attrName>
                                        </p:attrNameLst>
                                      </p:cBhvr>
                                      <p:to>
                                        <p:strVal val="visible"/>
                                      </p:to>
                                    </p:set>
                                    <p:animEffect transition="in" filter="wipe(left)">
                                      <p:cBhvr>
                                        <p:cTn id="62" dur="500"/>
                                        <p:tgtEl>
                                          <p:spTgt spid="118801"/>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40"/>
                                        </p:tgtEl>
                                        <p:attrNameLst>
                                          <p:attrName>style.visibility</p:attrName>
                                        </p:attrNameLst>
                                      </p:cBhvr>
                                      <p:to>
                                        <p:strVal val="visible"/>
                                      </p:to>
                                    </p:set>
                                    <p:animEffect transition="in" filter="wipe(left)">
                                      <p:cBhvr>
                                        <p:cTn id="67" dur="500"/>
                                        <p:tgtEl>
                                          <p:spTgt spid="40"/>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8" fill="hold" nodeType="clickEffect">
                                  <p:stCondLst>
                                    <p:cond delay="0"/>
                                  </p:stCondLst>
                                  <p:iterate type="wd">
                                    <p:tmPct val="10000"/>
                                  </p:iterate>
                                  <p:childTnLst>
                                    <p:set>
                                      <p:cBhvr>
                                        <p:cTn id="71" dur="1" fill="hold">
                                          <p:stCondLst>
                                            <p:cond delay="0"/>
                                          </p:stCondLst>
                                        </p:cTn>
                                        <p:tgtEl>
                                          <p:spTgt spid="118791"/>
                                        </p:tgtEl>
                                        <p:attrNameLst>
                                          <p:attrName>style.visibility</p:attrName>
                                        </p:attrNameLst>
                                      </p:cBhvr>
                                      <p:to>
                                        <p:strVal val="visible"/>
                                      </p:to>
                                    </p:set>
                                    <p:animEffect transition="in" filter="wipe(left)">
                                      <p:cBhvr>
                                        <p:cTn id="72" dur="500"/>
                                        <p:tgtEl>
                                          <p:spTgt spid="118791"/>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8" fill="hold" nodeType="clickEffect">
                                  <p:stCondLst>
                                    <p:cond delay="0"/>
                                  </p:stCondLst>
                                  <p:iterate type="wd">
                                    <p:tmPct val="10000"/>
                                  </p:iterate>
                                  <p:childTnLst>
                                    <p:set>
                                      <p:cBhvr>
                                        <p:cTn id="76" dur="1" fill="hold">
                                          <p:stCondLst>
                                            <p:cond delay="0"/>
                                          </p:stCondLst>
                                        </p:cTn>
                                        <p:tgtEl>
                                          <p:spTgt spid="118818"/>
                                        </p:tgtEl>
                                        <p:attrNameLst>
                                          <p:attrName>style.visibility</p:attrName>
                                        </p:attrNameLst>
                                      </p:cBhvr>
                                      <p:to>
                                        <p:strVal val="visible"/>
                                      </p:to>
                                    </p:set>
                                    <p:animEffect transition="in" filter="wipe(left)">
                                      <p:cBhvr>
                                        <p:cTn id="77" dur="500"/>
                                        <p:tgtEl>
                                          <p:spTgt spid="118818"/>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8" fill="hold" nodeType="clickEffect">
                                  <p:stCondLst>
                                    <p:cond delay="0"/>
                                  </p:stCondLst>
                                  <p:iterate type="wd">
                                    <p:tmPct val="10000"/>
                                  </p:iterate>
                                  <p:childTnLst>
                                    <p:set>
                                      <p:cBhvr>
                                        <p:cTn id="81" dur="1" fill="hold">
                                          <p:stCondLst>
                                            <p:cond delay="0"/>
                                          </p:stCondLst>
                                        </p:cTn>
                                        <p:tgtEl>
                                          <p:spTgt spid="3"/>
                                        </p:tgtEl>
                                        <p:attrNameLst>
                                          <p:attrName>style.visibility</p:attrName>
                                        </p:attrNameLst>
                                      </p:cBhvr>
                                      <p:to>
                                        <p:strVal val="visible"/>
                                      </p:to>
                                    </p:set>
                                    <p:animEffect transition="in" filter="wipe(left)">
                                      <p:cBhvr>
                                        <p:cTn id="82" dur="500"/>
                                        <p:tgtEl>
                                          <p:spTgt spid="3"/>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22" presetClass="entr" presetSubtype="8" fill="hold" nodeType="clickEffect">
                                  <p:stCondLst>
                                    <p:cond delay="0"/>
                                  </p:stCondLst>
                                  <p:iterate type="wd">
                                    <p:tmPct val="10000"/>
                                  </p:iterate>
                                  <p:childTnLst>
                                    <p:set>
                                      <p:cBhvr>
                                        <p:cTn id="86" dur="1" fill="hold">
                                          <p:stCondLst>
                                            <p:cond delay="0"/>
                                          </p:stCondLst>
                                        </p:cTn>
                                        <p:tgtEl>
                                          <p:spTgt spid="118802"/>
                                        </p:tgtEl>
                                        <p:attrNameLst>
                                          <p:attrName>style.visibility</p:attrName>
                                        </p:attrNameLst>
                                      </p:cBhvr>
                                      <p:to>
                                        <p:strVal val="visible"/>
                                      </p:to>
                                    </p:set>
                                    <p:animEffect transition="in" filter="wipe(left)">
                                      <p:cBhvr>
                                        <p:cTn id="87" dur="500"/>
                                        <p:tgtEl>
                                          <p:spTgt spid="118802"/>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22" presetClass="entr" presetSubtype="8" fill="hold" nodeType="clickEffect">
                                  <p:stCondLst>
                                    <p:cond delay="0"/>
                                  </p:stCondLst>
                                  <p:iterate type="wd">
                                    <p:tmPct val="10000"/>
                                  </p:iterate>
                                  <p:childTnLst>
                                    <p:set>
                                      <p:cBhvr>
                                        <p:cTn id="91" dur="1" fill="hold">
                                          <p:stCondLst>
                                            <p:cond delay="0"/>
                                          </p:stCondLst>
                                        </p:cTn>
                                        <p:tgtEl>
                                          <p:spTgt spid="118819"/>
                                        </p:tgtEl>
                                        <p:attrNameLst>
                                          <p:attrName>style.visibility</p:attrName>
                                        </p:attrNameLst>
                                      </p:cBhvr>
                                      <p:to>
                                        <p:strVal val="visible"/>
                                      </p:to>
                                    </p:set>
                                    <p:animEffect transition="in" filter="wipe(left)">
                                      <p:cBhvr>
                                        <p:cTn id="92" dur="500"/>
                                        <p:tgtEl>
                                          <p:spTgt spid="118819"/>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22" presetClass="entr" presetSubtype="8" fill="hold" nodeType="clickEffect">
                                  <p:stCondLst>
                                    <p:cond delay="0"/>
                                  </p:stCondLst>
                                  <p:iterate type="wd">
                                    <p:tmPct val="10000"/>
                                  </p:iterate>
                                  <p:childTnLst>
                                    <p:set>
                                      <p:cBhvr>
                                        <p:cTn id="96" dur="1" fill="hold">
                                          <p:stCondLst>
                                            <p:cond delay="0"/>
                                          </p:stCondLst>
                                        </p:cTn>
                                        <p:tgtEl>
                                          <p:spTgt spid="118809"/>
                                        </p:tgtEl>
                                        <p:attrNameLst>
                                          <p:attrName>style.visibility</p:attrName>
                                        </p:attrNameLst>
                                      </p:cBhvr>
                                      <p:to>
                                        <p:strVal val="visible"/>
                                      </p:to>
                                    </p:set>
                                    <p:animEffect transition="in" filter="wipe(left)">
                                      <p:cBhvr>
                                        <p:cTn id="97" dur="500"/>
                                        <p:tgtEl>
                                          <p:spTgt spid="118809"/>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22" presetClass="entr" presetSubtype="8" fill="hold" nodeType="clickEffect">
                                  <p:stCondLst>
                                    <p:cond delay="0"/>
                                  </p:stCondLst>
                                  <p:iterate type="wd">
                                    <p:tmPct val="10000"/>
                                  </p:iterate>
                                  <p:childTnLst>
                                    <p:set>
                                      <p:cBhvr>
                                        <p:cTn id="101" dur="1" fill="hold">
                                          <p:stCondLst>
                                            <p:cond delay="0"/>
                                          </p:stCondLst>
                                        </p:cTn>
                                        <p:tgtEl>
                                          <p:spTgt spid="118810"/>
                                        </p:tgtEl>
                                        <p:attrNameLst>
                                          <p:attrName>style.visibility</p:attrName>
                                        </p:attrNameLst>
                                      </p:cBhvr>
                                      <p:to>
                                        <p:strVal val="visible"/>
                                      </p:to>
                                    </p:set>
                                    <p:animEffect transition="in" filter="wipe(left)">
                                      <p:cBhvr>
                                        <p:cTn id="102" dur="500"/>
                                        <p:tgtEl>
                                          <p:spTgt spid="118810"/>
                                        </p:tgtEl>
                                      </p:cBhvr>
                                    </p:animEffec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22" presetClass="entr" presetSubtype="8" fill="hold" nodeType="clickEffect">
                                  <p:stCondLst>
                                    <p:cond delay="0"/>
                                  </p:stCondLst>
                                  <p:iterate type="wd">
                                    <p:tmPct val="10000"/>
                                  </p:iterate>
                                  <p:childTnLst>
                                    <p:set>
                                      <p:cBhvr>
                                        <p:cTn id="106" dur="1" fill="hold">
                                          <p:stCondLst>
                                            <p:cond delay="0"/>
                                          </p:stCondLst>
                                        </p:cTn>
                                        <p:tgtEl>
                                          <p:spTgt spid="118811"/>
                                        </p:tgtEl>
                                        <p:attrNameLst>
                                          <p:attrName>style.visibility</p:attrName>
                                        </p:attrNameLst>
                                      </p:cBhvr>
                                      <p:to>
                                        <p:strVal val="visible"/>
                                      </p:to>
                                    </p:set>
                                    <p:animEffect transition="in" filter="wipe(left)">
                                      <p:cBhvr>
                                        <p:cTn id="107" dur="500"/>
                                        <p:tgtEl>
                                          <p:spTgt spid="118811"/>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22" presetClass="entr" presetSubtype="8" fill="hold" nodeType="clickEffect">
                                  <p:stCondLst>
                                    <p:cond delay="0"/>
                                  </p:stCondLst>
                                  <p:iterate type="wd">
                                    <p:tmPct val="10000"/>
                                  </p:iterate>
                                  <p:childTnLst>
                                    <p:set>
                                      <p:cBhvr>
                                        <p:cTn id="111" dur="1" fill="hold">
                                          <p:stCondLst>
                                            <p:cond delay="0"/>
                                          </p:stCondLst>
                                        </p:cTn>
                                        <p:tgtEl>
                                          <p:spTgt spid="118812"/>
                                        </p:tgtEl>
                                        <p:attrNameLst>
                                          <p:attrName>style.visibility</p:attrName>
                                        </p:attrNameLst>
                                      </p:cBhvr>
                                      <p:to>
                                        <p:strVal val="visible"/>
                                      </p:to>
                                    </p:set>
                                    <p:animEffect transition="in" filter="wipe(left)">
                                      <p:cBhvr>
                                        <p:cTn id="112" dur="500"/>
                                        <p:tgtEl>
                                          <p:spTgt spid="118812"/>
                                        </p:tgtEl>
                                      </p:cBhvr>
                                    </p:animEffect>
                                  </p:childTnLst>
                                </p:cTn>
                              </p:par>
                            </p:childTnLst>
                          </p:cTn>
                        </p:par>
                      </p:childTnLst>
                    </p:cTn>
                  </p:par>
                  <p:par>
                    <p:cTn id="113" fill="hold" nodeType="clickPar">
                      <p:stCondLst>
                        <p:cond delay="indefinite"/>
                      </p:stCondLst>
                      <p:childTnLst>
                        <p:par>
                          <p:cTn id="114" fill="hold" nodeType="withGroup">
                            <p:stCondLst>
                              <p:cond delay="0"/>
                            </p:stCondLst>
                            <p:childTnLst>
                              <p:par>
                                <p:cTn id="115" presetID="22" presetClass="entr" presetSubtype="8" fill="hold" nodeType="clickEffect">
                                  <p:stCondLst>
                                    <p:cond delay="0"/>
                                  </p:stCondLst>
                                  <p:iterate type="wd">
                                    <p:tmPct val="10000"/>
                                  </p:iterate>
                                  <p:childTnLst>
                                    <p:set>
                                      <p:cBhvr>
                                        <p:cTn id="116" dur="1" fill="hold">
                                          <p:stCondLst>
                                            <p:cond delay="0"/>
                                          </p:stCondLst>
                                        </p:cTn>
                                        <p:tgtEl>
                                          <p:spTgt spid="118813"/>
                                        </p:tgtEl>
                                        <p:attrNameLst>
                                          <p:attrName>style.visibility</p:attrName>
                                        </p:attrNameLst>
                                      </p:cBhvr>
                                      <p:to>
                                        <p:strVal val="visible"/>
                                      </p:to>
                                    </p:set>
                                    <p:animEffect transition="in" filter="wipe(left)">
                                      <p:cBhvr>
                                        <p:cTn id="117" dur="500"/>
                                        <p:tgtEl>
                                          <p:spTgt spid="118813"/>
                                        </p:tgtEl>
                                      </p:cBhvr>
                                    </p:animEffect>
                                  </p:childTnLst>
                                </p:cTn>
                              </p:par>
                            </p:childTnLst>
                          </p:cTn>
                        </p:par>
                      </p:childTnLst>
                    </p:cTn>
                  </p:par>
                  <p:par>
                    <p:cTn id="118" fill="hold" nodeType="clickPar">
                      <p:stCondLst>
                        <p:cond delay="indefinite"/>
                      </p:stCondLst>
                      <p:childTnLst>
                        <p:par>
                          <p:cTn id="119" fill="hold" nodeType="withGroup">
                            <p:stCondLst>
                              <p:cond delay="0"/>
                            </p:stCondLst>
                            <p:childTnLst>
                              <p:par>
                                <p:cTn id="120" presetID="22" presetClass="entr" presetSubtype="8" fill="hold" nodeType="clickEffect">
                                  <p:stCondLst>
                                    <p:cond delay="0"/>
                                  </p:stCondLst>
                                  <p:iterate type="wd">
                                    <p:tmPct val="10000"/>
                                  </p:iterate>
                                  <p:childTnLst>
                                    <p:set>
                                      <p:cBhvr>
                                        <p:cTn id="121" dur="1" fill="hold">
                                          <p:stCondLst>
                                            <p:cond delay="0"/>
                                          </p:stCondLst>
                                        </p:cTn>
                                        <p:tgtEl>
                                          <p:spTgt spid="118814"/>
                                        </p:tgtEl>
                                        <p:attrNameLst>
                                          <p:attrName>style.visibility</p:attrName>
                                        </p:attrNameLst>
                                      </p:cBhvr>
                                      <p:to>
                                        <p:strVal val="visible"/>
                                      </p:to>
                                    </p:set>
                                    <p:animEffect transition="in" filter="wipe(left)">
                                      <p:cBhvr>
                                        <p:cTn id="122" dur="500"/>
                                        <p:tgtEl>
                                          <p:spTgt spid="118814"/>
                                        </p:tgtEl>
                                      </p:cBhvr>
                                    </p:animEffect>
                                  </p:childTnLst>
                                </p:cTn>
                              </p:par>
                            </p:childTnLst>
                          </p:cTn>
                        </p:par>
                      </p:childTnLst>
                    </p:cTn>
                  </p:par>
                  <p:par>
                    <p:cTn id="123" fill="hold" nodeType="clickPar">
                      <p:stCondLst>
                        <p:cond delay="indefinite"/>
                      </p:stCondLst>
                      <p:childTnLst>
                        <p:par>
                          <p:cTn id="124" fill="hold" nodeType="withGroup">
                            <p:stCondLst>
                              <p:cond delay="0"/>
                            </p:stCondLst>
                            <p:childTnLst>
                              <p:par>
                                <p:cTn id="125" presetID="22" presetClass="entr" presetSubtype="8" fill="hold" grpId="0" nodeType="clickEffect">
                                  <p:stCondLst>
                                    <p:cond delay="0"/>
                                  </p:stCondLst>
                                  <p:iterate type="wd">
                                    <p:tmPct val="10000"/>
                                  </p:iterate>
                                  <p:childTnLst>
                                    <p:set>
                                      <p:cBhvr>
                                        <p:cTn id="126" dur="1" fill="hold">
                                          <p:stCondLst>
                                            <p:cond delay="0"/>
                                          </p:stCondLst>
                                        </p:cTn>
                                        <p:tgtEl>
                                          <p:spTgt spid="118806"/>
                                        </p:tgtEl>
                                        <p:attrNameLst>
                                          <p:attrName>style.visibility</p:attrName>
                                        </p:attrNameLst>
                                      </p:cBhvr>
                                      <p:to>
                                        <p:strVal val="visible"/>
                                      </p:to>
                                    </p:set>
                                    <p:animEffect transition="in" filter="wipe(left)">
                                      <p:cBhvr>
                                        <p:cTn id="127" dur="500"/>
                                        <p:tgtEl>
                                          <p:spTgt spid="118806"/>
                                        </p:tgtEl>
                                      </p:cBhvr>
                                    </p:animEffect>
                                  </p:childTnLst>
                                </p:cTn>
                              </p:par>
                            </p:childTnLst>
                          </p:cTn>
                        </p:par>
                      </p:childTnLst>
                    </p:cTn>
                  </p:par>
                  <p:par>
                    <p:cTn id="128" fill="hold" nodeType="clickPar">
                      <p:stCondLst>
                        <p:cond delay="indefinite"/>
                      </p:stCondLst>
                      <p:childTnLst>
                        <p:par>
                          <p:cTn id="129" fill="hold" nodeType="withGroup">
                            <p:stCondLst>
                              <p:cond delay="0"/>
                            </p:stCondLst>
                            <p:childTnLst>
                              <p:par>
                                <p:cTn id="130" presetID="22" presetClass="entr" presetSubtype="8" fill="hold" grpId="0" nodeType="clickEffect">
                                  <p:stCondLst>
                                    <p:cond delay="0"/>
                                  </p:stCondLst>
                                  <p:iterate type="wd">
                                    <p:tmPct val="10000"/>
                                  </p:iterate>
                                  <p:childTnLst>
                                    <p:set>
                                      <p:cBhvr>
                                        <p:cTn id="131" dur="1" fill="hold">
                                          <p:stCondLst>
                                            <p:cond delay="0"/>
                                          </p:stCondLst>
                                        </p:cTn>
                                        <p:tgtEl>
                                          <p:spTgt spid="118807"/>
                                        </p:tgtEl>
                                        <p:attrNameLst>
                                          <p:attrName>style.visibility</p:attrName>
                                        </p:attrNameLst>
                                      </p:cBhvr>
                                      <p:to>
                                        <p:strVal val="visible"/>
                                      </p:to>
                                    </p:set>
                                    <p:animEffect transition="in" filter="wipe(left)">
                                      <p:cBhvr>
                                        <p:cTn id="132" dur="500"/>
                                        <p:tgtEl>
                                          <p:spTgt spid="118807"/>
                                        </p:tgtEl>
                                      </p:cBhvr>
                                    </p:animEffect>
                                  </p:childTnLst>
                                </p:cTn>
                              </p:par>
                            </p:childTnLst>
                          </p:cTn>
                        </p:par>
                      </p:childTnLst>
                    </p:cTn>
                  </p:par>
                  <p:par>
                    <p:cTn id="133" fill="hold" nodeType="clickPar">
                      <p:stCondLst>
                        <p:cond delay="indefinite"/>
                      </p:stCondLst>
                      <p:childTnLst>
                        <p:par>
                          <p:cTn id="134" fill="hold" nodeType="withGroup">
                            <p:stCondLst>
                              <p:cond delay="0"/>
                            </p:stCondLst>
                            <p:childTnLst>
                              <p:par>
                                <p:cTn id="135" presetID="22" presetClass="entr" presetSubtype="8" fill="hold" grpId="0" nodeType="clickEffect">
                                  <p:stCondLst>
                                    <p:cond delay="0"/>
                                  </p:stCondLst>
                                  <p:iterate type="wd">
                                    <p:tmPct val="10000"/>
                                  </p:iterate>
                                  <p:childTnLst>
                                    <p:set>
                                      <p:cBhvr>
                                        <p:cTn id="136" dur="1" fill="hold">
                                          <p:stCondLst>
                                            <p:cond delay="0"/>
                                          </p:stCondLst>
                                        </p:cTn>
                                        <p:tgtEl>
                                          <p:spTgt spid="118808"/>
                                        </p:tgtEl>
                                        <p:attrNameLst>
                                          <p:attrName>style.visibility</p:attrName>
                                        </p:attrNameLst>
                                      </p:cBhvr>
                                      <p:to>
                                        <p:strVal val="visible"/>
                                      </p:to>
                                    </p:set>
                                    <p:animEffect transition="in" filter="wipe(left)">
                                      <p:cBhvr>
                                        <p:cTn id="137" dur="500"/>
                                        <p:tgtEl>
                                          <p:spTgt spid="1188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7" grpId="0" animBg="1" autoUpdateAnimBg="0"/>
      <p:bldP spid="118789" grpId="0" animBg="1" autoUpdateAnimBg="0"/>
      <p:bldP spid="118790" grpId="0" animBg="1" autoUpdateAnimBg="0"/>
      <p:bldP spid="118792" grpId="0" animBg="1" autoUpdateAnimBg="0"/>
      <p:bldP spid="118800" grpId="0" build="p" autoUpdateAnimBg="0"/>
      <p:bldP spid="118801" grpId="0" animBg="1" autoUpdateAnimBg="0"/>
      <p:bldP spid="118806" grpId="0" animBg="1" autoUpdateAnimBg="0"/>
      <p:bldP spid="118807" grpId="0" animBg="1" autoUpdateAnimBg="0"/>
      <p:bldP spid="118808" grpId="0" animBg="1" autoUpdateAnimBg="0"/>
      <p:bldP spid="40" grpId="0" animBg="1" autoUpdateAnimBg="0"/>
    </p:bld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54351</TotalTime>
  <Words>1375</Words>
  <Application>Microsoft Macintosh PowerPoint</Application>
  <PresentationFormat>On-screen Show (4:3)</PresentationFormat>
  <Paragraphs>158</Paragraphs>
  <Slides>9</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6" baseType="lpstr">
      <vt:lpstr>Arial</vt:lpstr>
      <vt:lpstr>Arial Narrow</vt:lpstr>
      <vt:lpstr>Monotype Corsiva</vt:lpstr>
      <vt:lpstr>Symbol</vt:lpstr>
      <vt:lpstr>Times New Roman</vt:lpstr>
      <vt:lpstr>phys1443-spring02</vt:lpstr>
      <vt:lpstr>Equation</vt:lpstr>
      <vt:lpstr>PHYS 1443 – Section 003 Lecture #14</vt:lpstr>
      <vt:lpstr>More Conservative and Non-conservative Forces</vt:lpstr>
      <vt:lpstr>Example for Potential Energy</vt:lpstr>
      <vt:lpstr>Elastic Potential Energy</vt:lpstr>
      <vt:lpstr>Conservation of Mechanical Energy</vt:lpstr>
      <vt:lpstr>Example </vt:lpstr>
      <vt:lpstr>Example </vt:lpstr>
      <vt:lpstr>Work Done by Non-conservative Force</vt:lpstr>
      <vt:lpstr>Example of Non-Conservative Force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Yu, Jaehoon</cp:lastModifiedBy>
  <cp:revision>1257</cp:revision>
  <dcterms:created xsi:type="dcterms:W3CDTF">2012-01-19T04:21:20Z</dcterms:created>
  <dcterms:modified xsi:type="dcterms:W3CDTF">2021-03-31T20:55:50Z</dcterms:modified>
</cp:coreProperties>
</file>