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1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9" r:id="rId3"/>
    <p:sldId id="634" r:id="rId4"/>
    <p:sldId id="703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4" autoAdjust="0"/>
    <p:restoredTop sz="94660" autoAdjust="0"/>
  </p:normalViewPr>
  <p:slideViewPr>
    <p:cSldViewPr>
      <p:cViewPr varScale="1">
        <p:scale>
          <a:sx n="72" d="100"/>
          <a:sy n="72" d="100"/>
        </p:scale>
        <p:origin x="-112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wmf"/><Relationship Id="rId15" Type="http://schemas.openxmlformats.org/officeDocument/2006/relationships/image" Target="../media/image32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8" Type="http://schemas.openxmlformats.org/officeDocument/2006/relationships/image" Target="../media/image25.wmf"/><Relationship Id="rId9" Type="http://schemas.openxmlformats.org/officeDocument/2006/relationships/image" Target="../media/image26.wmf"/><Relationship Id="rId10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9.emf"/><Relationship Id="rId20" Type="http://schemas.openxmlformats.org/officeDocument/2006/relationships/image" Target="../media/image50.emf"/><Relationship Id="rId21" Type="http://schemas.openxmlformats.org/officeDocument/2006/relationships/image" Target="../media/image51.emf"/><Relationship Id="rId22" Type="http://schemas.openxmlformats.org/officeDocument/2006/relationships/image" Target="../media/image52.emf"/><Relationship Id="rId10" Type="http://schemas.openxmlformats.org/officeDocument/2006/relationships/image" Target="../media/image40.emf"/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3" Type="http://schemas.openxmlformats.org/officeDocument/2006/relationships/image" Target="../media/image43.emf"/><Relationship Id="rId14" Type="http://schemas.openxmlformats.org/officeDocument/2006/relationships/image" Target="../media/image44.wmf"/><Relationship Id="rId15" Type="http://schemas.openxmlformats.org/officeDocument/2006/relationships/image" Target="../media/image45.emf"/><Relationship Id="rId16" Type="http://schemas.openxmlformats.org/officeDocument/2006/relationships/image" Target="../media/image46.wmf"/><Relationship Id="rId17" Type="http://schemas.openxmlformats.org/officeDocument/2006/relationships/image" Target="../media/image47.wmf"/><Relationship Id="rId18" Type="http://schemas.openxmlformats.org/officeDocument/2006/relationships/image" Target="../media/image48.emf"/><Relationship Id="rId19" Type="http://schemas.openxmlformats.org/officeDocument/2006/relationships/image" Target="../media/image49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5" Type="http://schemas.openxmlformats.org/officeDocument/2006/relationships/image" Target="../media/image66.emf"/><Relationship Id="rId16" Type="http://schemas.openxmlformats.org/officeDocument/2006/relationships/image" Target="../media/image67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wmf"/><Relationship Id="rId12" Type="http://schemas.openxmlformats.org/officeDocument/2006/relationships/image" Target="../media/image78.wmf"/><Relationship Id="rId13" Type="http://schemas.openxmlformats.org/officeDocument/2006/relationships/image" Target="../media/image79.emf"/><Relationship Id="rId14" Type="http://schemas.openxmlformats.org/officeDocument/2006/relationships/image" Target="../media/image80.emf"/><Relationship Id="rId15" Type="http://schemas.openxmlformats.org/officeDocument/2006/relationships/image" Target="../media/image81.wmf"/><Relationship Id="rId16" Type="http://schemas.openxmlformats.org/officeDocument/2006/relationships/image" Target="../media/image82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emf"/><Relationship Id="rId9" Type="http://schemas.openxmlformats.org/officeDocument/2006/relationships/image" Target="../media/image75.emf"/><Relationship Id="rId10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9" Type="http://schemas.openxmlformats.org/officeDocument/2006/relationships/image" Target="../media/image89.wmf"/><Relationship Id="rId20" Type="http://schemas.openxmlformats.org/officeDocument/2006/relationships/image" Target="../media/image100.emf"/><Relationship Id="rId10" Type="http://schemas.openxmlformats.org/officeDocument/2006/relationships/image" Target="../media/image90.emf"/><Relationship Id="rId11" Type="http://schemas.openxmlformats.org/officeDocument/2006/relationships/image" Target="../media/image91.emf"/><Relationship Id="rId12" Type="http://schemas.openxmlformats.org/officeDocument/2006/relationships/image" Target="../media/image92.wmf"/><Relationship Id="rId13" Type="http://schemas.openxmlformats.org/officeDocument/2006/relationships/image" Target="../media/image93.wmf"/><Relationship Id="rId14" Type="http://schemas.openxmlformats.org/officeDocument/2006/relationships/image" Target="../media/image94.emf"/><Relationship Id="rId15" Type="http://schemas.openxmlformats.org/officeDocument/2006/relationships/image" Target="../media/image95.emf"/><Relationship Id="rId16" Type="http://schemas.openxmlformats.org/officeDocument/2006/relationships/image" Target="../media/image96.wmf"/><Relationship Id="rId17" Type="http://schemas.openxmlformats.org/officeDocument/2006/relationships/image" Target="../media/image97.wmf"/><Relationship Id="rId18" Type="http://schemas.openxmlformats.org/officeDocument/2006/relationships/image" Target="../media/image98.emf"/><Relationship Id="rId19" Type="http://schemas.openxmlformats.org/officeDocument/2006/relationships/image" Target="../media/image99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8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7A623C-4084-8B4F-B969-62032A4C759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43.bin"/><Relationship Id="rId9" Type="http://schemas.openxmlformats.org/officeDocument/2006/relationships/oleObject" Target="../embeddings/oleObject4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48.bin"/><Relationship Id="rId11" Type="http://schemas.openxmlformats.org/officeDocument/2006/relationships/oleObject" Target="../embeddings/oleObject4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60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61.bin"/><Relationship Id="rId24" Type="http://schemas.openxmlformats.org/officeDocument/2006/relationships/image" Target="../media/image19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55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57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58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5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wmf"/><Relationship Id="rId21" Type="http://schemas.openxmlformats.org/officeDocument/2006/relationships/oleObject" Target="../embeddings/oleObject72.bin"/><Relationship Id="rId22" Type="http://schemas.openxmlformats.org/officeDocument/2006/relationships/image" Target="../media/image26.wmf"/><Relationship Id="rId23" Type="http://schemas.openxmlformats.org/officeDocument/2006/relationships/oleObject" Target="../embeddings/oleObject73.bin"/><Relationship Id="rId24" Type="http://schemas.openxmlformats.org/officeDocument/2006/relationships/image" Target="../media/image27.wmf"/><Relationship Id="rId25" Type="http://schemas.openxmlformats.org/officeDocument/2006/relationships/oleObject" Target="../embeddings/oleObject74.bin"/><Relationship Id="rId26" Type="http://schemas.openxmlformats.org/officeDocument/2006/relationships/image" Target="../media/image28.wmf"/><Relationship Id="rId27" Type="http://schemas.openxmlformats.org/officeDocument/2006/relationships/oleObject" Target="../embeddings/oleObject75.bin"/><Relationship Id="rId28" Type="http://schemas.openxmlformats.org/officeDocument/2006/relationships/image" Target="../media/image29.wmf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3.bin"/><Relationship Id="rId30" Type="http://schemas.openxmlformats.org/officeDocument/2006/relationships/image" Target="../media/image30.wmf"/><Relationship Id="rId31" Type="http://schemas.openxmlformats.org/officeDocument/2006/relationships/oleObject" Target="../embeddings/oleObject77.bin"/><Relationship Id="rId32" Type="http://schemas.openxmlformats.org/officeDocument/2006/relationships/image" Target="../media/image31.wmf"/><Relationship Id="rId9" Type="http://schemas.openxmlformats.org/officeDocument/2006/relationships/oleObject" Target="../embeddings/oleObject6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4.bin"/><Relationship Id="rId8" Type="http://schemas.openxmlformats.org/officeDocument/2006/relationships/oleObject" Target="../embeddings/oleObject65.bin"/><Relationship Id="rId33" Type="http://schemas.openxmlformats.org/officeDocument/2006/relationships/oleObject" Target="../embeddings/oleObject78.bin"/><Relationship Id="rId34" Type="http://schemas.openxmlformats.org/officeDocument/2006/relationships/image" Target="../media/image32.emf"/><Relationship Id="rId10" Type="http://schemas.openxmlformats.org/officeDocument/2006/relationships/image" Target="../media/image20.wmf"/><Relationship Id="rId11" Type="http://schemas.openxmlformats.org/officeDocument/2006/relationships/oleObject" Target="../embeddings/oleObject67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22.w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23.w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24.wmf"/><Relationship Id="rId19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0.emf"/><Relationship Id="rId47" Type="http://schemas.openxmlformats.org/officeDocument/2006/relationships/oleObject" Target="../embeddings/oleObject101.bin"/><Relationship Id="rId48" Type="http://schemas.openxmlformats.org/officeDocument/2006/relationships/image" Target="../media/image51.emf"/><Relationship Id="rId49" Type="http://schemas.openxmlformats.org/officeDocument/2006/relationships/oleObject" Target="../embeddings/oleObject102.bin"/><Relationship Id="rId20" Type="http://schemas.openxmlformats.org/officeDocument/2006/relationships/image" Target="../media/image37.emf"/><Relationship Id="rId21" Type="http://schemas.openxmlformats.org/officeDocument/2006/relationships/oleObject" Target="../embeddings/oleObject88.bin"/><Relationship Id="rId22" Type="http://schemas.openxmlformats.org/officeDocument/2006/relationships/image" Target="../media/image38.emf"/><Relationship Id="rId23" Type="http://schemas.openxmlformats.org/officeDocument/2006/relationships/oleObject" Target="../embeddings/oleObject89.bin"/><Relationship Id="rId24" Type="http://schemas.openxmlformats.org/officeDocument/2006/relationships/image" Target="../media/image39.emf"/><Relationship Id="rId25" Type="http://schemas.openxmlformats.org/officeDocument/2006/relationships/oleObject" Target="../embeddings/oleObject90.bin"/><Relationship Id="rId26" Type="http://schemas.openxmlformats.org/officeDocument/2006/relationships/image" Target="../media/image40.emf"/><Relationship Id="rId27" Type="http://schemas.openxmlformats.org/officeDocument/2006/relationships/oleObject" Target="../embeddings/oleObject91.bin"/><Relationship Id="rId28" Type="http://schemas.openxmlformats.org/officeDocument/2006/relationships/image" Target="../media/image41.emf"/><Relationship Id="rId29" Type="http://schemas.openxmlformats.org/officeDocument/2006/relationships/oleObject" Target="../embeddings/oleObject92.bin"/><Relationship Id="rId50" Type="http://schemas.openxmlformats.org/officeDocument/2006/relationships/image" Target="../media/image5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3.jpeg"/><Relationship Id="rId5" Type="http://schemas.openxmlformats.org/officeDocument/2006/relationships/oleObject" Target="../embeddings/oleObject79.bin"/><Relationship Id="rId30" Type="http://schemas.openxmlformats.org/officeDocument/2006/relationships/image" Target="../media/image42.emf"/><Relationship Id="rId31" Type="http://schemas.openxmlformats.org/officeDocument/2006/relationships/oleObject" Target="../embeddings/oleObject93.bin"/><Relationship Id="rId32" Type="http://schemas.openxmlformats.org/officeDocument/2006/relationships/image" Target="../media/image43.emf"/><Relationship Id="rId9" Type="http://schemas.openxmlformats.org/officeDocument/2006/relationships/oleObject" Target="../embeddings/oleObject8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3.wmf"/><Relationship Id="rId33" Type="http://schemas.openxmlformats.org/officeDocument/2006/relationships/oleObject" Target="../embeddings/oleObject94.bin"/><Relationship Id="rId34" Type="http://schemas.openxmlformats.org/officeDocument/2006/relationships/image" Target="../media/image44.wmf"/><Relationship Id="rId35" Type="http://schemas.openxmlformats.org/officeDocument/2006/relationships/oleObject" Target="../embeddings/oleObject95.bin"/><Relationship Id="rId36" Type="http://schemas.openxmlformats.org/officeDocument/2006/relationships/image" Target="../media/image45.emf"/><Relationship Id="rId10" Type="http://schemas.openxmlformats.org/officeDocument/2006/relationships/oleObject" Target="../embeddings/oleObject82.bin"/><Relationship Id="rId11" Type="http://schemas.openxmlformats.org/officeDocument/2006/relationships/oleObject" Target="../embeddings/oleObject83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84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85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86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87.bin"/><Relationship Id="rId37" Type="http://schemas.openxmlformats.org/officeDocument/2006/relationships/oleObject" Target="../embeddings/oleObject96.bin"/><Relationship Id="rId38" Type="http://schemas.openxmlformats.org/officeDocument/2006/relationships/image" Target="../media/image46.wmf"/><Relationship Id="rId39" Type="http://schemas.openxmlformats.org/officeDocument/2006/relationships/oleObject" Target="../embeddings/oleObject97.bin"/><Relationship Id="rId40" Type="http://schemas.openxmlformats.org/officeDocument/2006/relationships/image" Target="../media/image47.wmf"/><Relationship Id="rId41" Type="http://schemas.openxmlformats.org/officeDocument/2006/relationships/oleObject" Target="../embeddings/oleObject98.bin"/><Relationship Id="rId42" Type="http://schemas.openxmlformats.org/officeDocument/2006/relationships/image" Target="../media/image48.emf"/><Relationship Id="rId43" Type="http://schemas.openxmlformats.org/officeDocument/2006/relationships/oleObject" Target="../embeddings/oleObject99.bin"/><Relationship Id="rId44" Type="http://schemas.openxmlformats.org/officeDocument/2006/relationships/image" Target="../media/image49.emf"/><Relationship Id="rId45" Type="http://schemas.openxmlformats.org/officeDocument/2006/relationships/oleObject" Target="../embeddings/oleObject100.bin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2.bin"/><Relationship Id="rId21" Type="http://schemas.openxmlformats.org/officeDocument/2006/relationships/image" Target="../media/image59.emf"/><Relationship Id="rId22" Type="http://schemas.openxmlformats.org/officeDocument/2006/relationships/oleObject" Target="../embeddings/oleObject113.bin"/><Relationship Id="rId23" Type="http://schemas.openxmlformats.org/officeDocument/2006/relationships/image" Target="../media/image60.emf"/><Relationship Id="rId24" Type="http://schemas.openxmlformats.org/officeDocument/2006/relationships/oleObject" Target="../embeddings/oleObject114.bin"/><Relationship Id="rId25" Type="http://schemas.openxmlformats.org/officeDocument/2006/relationships/image" Target="../media/image61.wmf"/><Relationship Id="rId26" Type="http://schemas.openxmlformats.org/officeDocument/2006/relationships/oleObject" Target="../embeddings/oleObject115.bin"/><Relationship Id="rId27" Type="http://schemas.openxmlformats.org/officeDocument/2006/relationships/image" Target="../media/image62.emf"/><Relationship Id="rId28" Type="http://schemas.openxmlformats.org/officeDocument/2006/relationships/oleObject" Target="../embeddings/oleObject116.bin"/><Relationship Id="rId29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2.wmf"/><Relationship Id="rId30" Type="http://schemas.openxmlformats.org/officeDocument/2006/relationships/oleObject" Target="../embeddings/oleObject117.bin"/><Relationship Id="rId31" Type="http://schemas.openxmlformats.org/officeDocument/2006/relationships/image" Target="../media/image64.emf"/><Relationship Id="rId32" Type="http://schemas.openxmlformats.org/officeDocument/2006/relationships/oleObject" Target="../embeddings/oleObject118.bin"/><Relationship Id="rId9" Type="http://schemas.openxmlformats.org/officeDocument/2006/relationships/oleObject" Target="../embeddings/oleObject106.bin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05.bin"/><Relationship Id="rId33" Type="http://schemas.openxmlformats.org/officeDocument/2006/relationships/image" Target="../media/image65.emf"/><Relationship Id="rId34" Type="http://schemas.openxmlformats.org/officeDocument/2006/relationships/oleObject" Target="../embeddings/oleObject119.bin"/><Relationship Id="rId35" Type="http://schemas.openxmlformats.org/officeDocument/2006/relationships/image" Target="../media/image66.emf"/><Relationship Id="rId36" Type="http://schemas.openxmlformats.org/officeDocument/2006/relationships/oleObject" Target="../embeddings/oleObject120.bin"/><Relationship Id="rId10" Type="http://schemas.openxmlformats.org/officeDocument/2006/relationships/oleObject" Target="../embeddings/oleObject107.bin"/><Relationship Id="rId11" Type="http://schemas.openxmlformats.org/officeDocument/2006/relationships/image" Target="../media/image54.emf"/><Relationship Id="rId12" Type="http://schemas.openxmlformats.org/officeDocument/2006/relationships/oleObject" Target="../embeddings/oleObject108.bin"/><Relationship Id="rId13" Type="http://schemas.openxmlformats.org/officeDocument/2006/relationships/image" Target="../media/image55.emf"/><Relationship Id="rId14" Type="http://schemas.openxmlformats.org/officeDocument/2006/relationships/oleObject" Target="../embeddings/oleObject109.bin"/><Relationship Id="rId15" Type="http://schemas.openxmlformats.org/officeDocument/2006/relationships/image" Target="../media/image56.emf"/><Relationship Id="rId16" Type="http://schemas.openxmlformats.org/officeDocument/2006/relationships/oleObject" Target="../embeddings/oleObject110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111.bin"/><Relationship Id="rId19" Type="http://schemas.openxmlformats.org/officeDocument/2006/relationships/image" Target="../media/image58.emf"/><Relationship Id="rId37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emf"/><Relationship Id="rId21" Type="http://schemas.openxmlformats.org/officeDocument/2006/relationships/oleObject" Target="../embeddings/oleObject131.bin"/><Relationship Id="rId22" Type="http://schemas.openxmlformats.org/officeDocument/2006/relationships/image" Target="../media/image75.emf"/><Relationship Id="rId23" Type="http://schemas.openxmlformats.org/officeDocument/2006/relationships/oleObject" Target="../embeddings/oleObject132.bin"/><Relationship Id="rId24" Type="http://schemas.openxmlformats.org/officeDocument/2006/relationships/image" Target="../media/image76.wmf"/><Relationship Id="rId25" Type="http://schemas.openxmlformats.org/officeDocument/2006/relationships/oleObject" Target="../embeddings/oleObject133.bin"/><Relationship Id="rId26" Type="http://schemas.openxmlformats.org/officeDocument/2006/relationships/image" Target="../media/image77.wmf"/><Relationship Id="rId27" Type="http://schemas.openxmlformats.org/officeDocument/2006/relationships/oleObject" Target="../embeddings/oleObject134.bin"/><Relationship Id="rId28" Type="http://schemas.openxmlformats.org/officeDocument/2006/relationships/image" Target="../media/image78.wmf"/><Relationship Id="rId29" Type="http://schemas.openxmlformats.org/officeDocument/2006/relationships/oleObject" Target="../embeddings/oleObject135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2.bin"/><Relationship Id="rId30" Type="http://schemas.openxmlformats.org/officeDocument/2006/relationships/image" Target="../media/image79.emf"/><Relationship Id="rId31" Type="http://schemas.openxmlformats.org/officeDocument/2006/relationships/oleObject" Target="../embeddings/oleObject136.bin"/><Relationship Id="rId32" Type="http://schemas.openxmlformats.org/officeDocument/2006/relationships/image" Target="../media/image80.emf"/><Relationship Id="rId9" Type="http://schemas.openxmlformats.org/officeDocument/2006/relationships/oleObject" Target="../embeddings/oleObject12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23.bin"/><Relationship Id="rId8" Type="http://schemas.openxmlformats.org/officeDocument/2006/relationships/oleObject" Target="../embeddings/oleObject124.bin"/><Relationship Id="rId33" Type="http://schemas.openxmlformats.org/officeDocument/2006/relationships/oleObject" Target="../embeddings/oleObject137.bin"/><Relationship Id="rId34" Type="http://schemas.openxmlformats.org/officeDocument/2006/relationships/image" Target="../media/image81.wmf"/><Relationship Id="rId35" Type="http://schemas.openxmlformats.org/officeDocument/2006/relationships/oleObject" Target="../embeddings/oleObject138.bin"/><Relationship Id="rId36" Type="http://schemas.openxmlformats.org/officeDocument/2006/relationships/image" Target="../media/image82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126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127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128.bin"/><Relationship Id="rId16" Type="http://schemas.openxmlformats.org/officeDocument/2006/relationships/image" Target="../media/image72.wmf"/><Relationship Id="rId17" Type="http://schemas.openxmlformats.org/officeDocument/2006/relationships/oleObject" Target="../embeddings/oleObject129.bin"/><Relationship Id="rId18" Type="http://schemas.openxmlformats.org/officeDocument/2006/relationships/image" Target="../media/image73.wmf"/><Relationship Id="rId19" Type="http://schemas.openxmlformats.org/officeDocument/2006/relationships/oleObject" Target="../embeddings/oleObject130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8.emf"/><Relationship Id="rId21" Type="http://schemas.openxmlformats.org/officeDocument/2006/relationships/oleObject" Target="../embeddings/oleObject149.bin"/><Relationship Id="rId22" Type="http://schemas.openxmlformats.org/officeDocument/2006/relationships/image" Target="../media/image89.wmf"/><Relationship Id="rId23" Type="http://schemas.openxmlformats.org/officeDocument/2006/relationships/oleObject" Target="../embeddings/oleObject150.bin"/><Relationship Id="rId24" Type="http://schemas.openxmlformats.org/officeDocument/2006/relationships/image" Target="../media/image90.emf"/><Relationship Id="rId25" Type="http://schemas.openxmlformats.org/officeDocument/2006/relationships/oleObject" Target="../embeddings/oleObject151.bin"/><Relationship Id="rId26" Type="http://schemas.openxmlformats.org/officeDocument/2006/relationships/image" Target="../media/image91.emf"/><Relationship Id="rId27" Type="http://schemas.openxmlformats.org/officeDocument/2006/relationships/oleObject" Target="../embeddings/oleObject152.bin"/><Relationship Id="rId28" Type="http://schemas.openxmlformats.org/officeDocument/2006/relationships/image" Target="../media/image92.wmf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0.bin"/><Relationship Id="rId30" Type="http://schemas.openxmlformats.org/officeDocument/2006/relationships/image" Target="../media/image93.wmf"/><Relationship Id="rId31" Type="http://schemas.openxmlformats.org/officeDocument/2006/relationships/oleObject" Target="../embeddings/oleObject154.bin"/><Relationship Id="rId32" Type="http://schemas.openxmlformats.org/officeDocument/2006/relationships/image" Target="../media/image94.emf"/><Relationship Id="rId9" Type="http://schemas.openxmlformats.org/officeDocument/2006/relationships/oleObject" Target="../embeddings/oleObject143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41.bin"/><Relationship Id="rId8" Type="http://schemas.openxmlformats.org/officeDocument/2006/relationships/oleObject" Target="../embeddings/oleObject142.bin"/><Relationship Id="rId33" Type="http://schemas.openxmlformats.org/officeDocument/2006/relationships/oleObject" Target="../embeddings/oleObject155.bin"/><Relationship Id="rId34" Type="http://schemas.openxmlformats.org/officeDocument/2006/relationships/image" Target="../media/image95.emf"/><Relationship Id="rId35" Type="http://schemas.openxmlformats.org/officeDocument/2006/relationships/oleObject" Target="../embeddings/oleObject156.bin"/><Relationship Id="rId36" Type="http://schemas.openxmlformats.org/officeDocument/2006/relationships/image" Target="../media/image96.wmf"/><Relationship Id="rId10" Type="http://schemas.openxmlformats.org/officeDocument/2006/relationships/image" Target="../media/image83.emf"/><Relationship Id="rId11" Type="http://schemas.openxmlformats.org/officeDocument/2006/relationships/oleObject" Target="../embeddings/oleObject144.bin"/><Relationship Id="rId12" Type="http://schemas.openxmlformats.org/officeDocument/2006/relationships/image" Target="../media/image84.emf"/><Relationship Id="rId13" Type="http://schemas.openxmlformats.org/officeDocument/2006/relationships/oleObject" Target="../embeddings/oleObject145.bin"/><Relationship Id="rId14" Type="http://schemas.openxmlformats.org/officeDocument/2006/relationships/image" Target="../media/image85.emf"/><Relationship Id="rId15" Type="http://schemas.openxmlformats.org/officeDocument/2006/relationships/oleObject" Target="../embeddings/oleObject146.bin"/><Relationship Id="rId16" Type="http://schemas.openxmlformats.org/officeDocument/2006/relationships/image" Target="../media/image86.wmf"/><Relationship Id="rId17" Type="http://schemas.openxmlformats.org/officeDocument/2006/relationships/oleObject" Target="../embeddings/oleObject147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148.bin"/><Relationship Id="rId37" Type="http://schemas.openxmlformats.org/officeDocument/2006/relationships/oleObject" Target="../embeddings/oleObject157.bin"/><Relationship Id="rId38" Type="http://schemas.openxmlformats.org/officeDocument/2006/relationships/image" Target="../media/image97.wmf"/><Relationship Id="rId39" Type="http://schemas.openxmlformats.org/officeDocument/2006/relationships/oleObject" Target="../embeddings/oleObject158.bin"/><Relationship Id="rId40" Type="http://schemas.openxmlformats.org/officeDocument/2006/relationships/image" Target="../media/image98.emf"/><Relationship Id="rId41" Type="http://schemas.openxmlformats.org/officeDocument/2006/relationships/oleObject" Target="../embeddings/oleObject159.bin"/><Relationship Id="rId42" Type="http://schemas.openxmlformats.org/officeDocument/2006/relationships/image" Target="../media/image99.emf"/><Relationship Id="rId43" Type="http://schemas.openxmlformats.org/officeDocument/2006/relationships/oleObject" Target="../embeddings/oleObject160.bin"/><Relationship Id="rId44" Type="http://schemas.openxmlformats.org/officeDocument/2006/relationships/image" Target="../media/image10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7.bin"/><Relationship Id="rId9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2,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56169" y="1311275"/>
            <a:ext cx="2634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July 2,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1336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Chapter 22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Maxwell’s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Production of Electromagnetic Waves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EM Waves from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Maxwell’s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Speed of EM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Waves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Light as an EM Wave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EM Spectrum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EM Waves in Transmission lines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endParaRPr lang="en-US" sz="3200" dirty="0" smtClean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200" dirty="0" smtClean="0">
              <a:solidFill>
                <a:srgbClr val="660066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40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4000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AFA675-3D8A-214A-8162-172EB6C4622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5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Radiation Fields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3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36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029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fields travel on the other side of the antenna as well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field strength are the greatest in the direction perpendicular to the oscillating charge while along the parallel direction is 0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magnitude of </a:t>
            </a:r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B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in the radiation field decrease with distance from the source as 1/r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energy carried by the EM wave is proportional to the square of the amplitude, E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or B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So the intensity of wave decreases from the source as 1/r</a:t>
            </a:r>
            <a:r>
              <a:rPr lang="en-US" baseline="30000">
                <a:latin typeface="Arial Narrow" charset="0"/>
                <a:ea typeface="ＭＳ Ｐゴシック" charset="0"/>
              </a:rPr>
              <a:t>2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3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6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7B08AD-C5E1-A846-AEDE-F71E045429F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Properties of Radiation Fields,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5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6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electric and magnetic fields at any point are perpendicular to each other and to the direction of motion 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fields alternate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directions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field strengths vary from maximum to 0 in one direction to 0 to maximum in the opposite </a:t>
            </a:r>
            <a:r>
              <a:rPr lang="en-US" dirty="0" smtClean="0">
                <a:latin typeface="Arial Narrow" charset="0"/>
                <a:ea typeface="ＭＳ Ｐゴシック" charset="0"/>
              </a:rPr>
              <a:t>direction 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</a:rPr>
              <a:t>out of phase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electric and magnetic fields are in phase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Very far from the antenna, the field lines are pretty flat over a reasonably large area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Called plane waves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6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68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5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90CD71-F263-0742-A248-D10BC7E75C4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 Waves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8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84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8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If the voltage of the source varies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sinusoidally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field strengths of the radiation field vary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sinusoidally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 general </a:t>
            </a:r>
            <a:r>
              <a:rPr lang="en-US" sz="2800" u="sng" dirty="0">
                <a:solidFill>
                  <a:srgbClr val="CC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This prediction from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equations was experimentally  proven by Heinrich Hertz through the discovery of radio waves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8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0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C34A59-C908-1547-B225-BCE14CF20D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901" name="Picture 3" descr="FG32_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7894" name="Object 6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575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89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 Waves and Their Speeds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77" name="Equation" r:id="rId8" imgW="114120" imgH="164880" progId="Equation.DSMT4">
                  <p:embed/>
                </p:oleObj>
              </mc:Choice>
              <mc:Fallback>
                <p:oleObj name="Equation" r:id="rId8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7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consider a region of free space.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What’s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free space?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 other words, far from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At any instance </a:t>
            </a:r>
            <a:r>
              <a:rPr lang="en-US" b="1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 and </a:t>
            </a:r>
            <a:r>
              <a:rPr lang="en-US" b="1" dirty="0">
                <a:latin typeface="Arial Narrow" charset="0"/>
                <a:ea typeface="ＭＳ Ｐゴシック" charset="0"/>
              </a:rPr>
              <a:t>B</a:t>
            </a:r>
            <a:r>
              <a:rPr lang="en-US" dirty="0">
                <a:latin typeface="Arial Narrow" charset="0"/>
                <a:ea typeface="ＭＳ Ｐゴシック" charset="0"/>
              </a:rPr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So we can also assume that the wave is traveling in the x-direction w/ velocity, </a:t>
            </a:r>
            <a:r>
              <a:rPr lang="en-US" b="1" dirty="0">
                <a:latin typeface="Arial Narrow" charset="0"/>
                <a:ea typeface="ＭＳ Ｐゴシック" charset="0"/>
              </a:rPr>
              <a:t>v</a:t>
            </a:r>
            <a:r>
              <a:rPr lang="en-US" dirty="0">
                <a:latin typeface="Arial Narrow" charset="0"/>
                <a:ea typeface="ＭＳ Ｐゴシック" charset="0"/>
              </a:rPr>
              <a:t>=v</a:t>
            </a:r>
            <a:r>
              <a:rPr lang="en-US" b="1" dirty="0">
                <a:latin typeface="Arial Narrow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, and that </a:t>
            </a:r>
            <a:r>
              <a:rPr lang="en-US" b="1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 is parallel to y axis and </a:t>
            </a:r>
            <a:r>
              <a:rPr lang="en-US" b="1" dirty="0">
                <a:latin typeface="Arial Narrow" charset="0"/>
                <a:ea typeface="ＭＳ Ｐゴシック" charset="0"/>
              </a:rPr>
              <a:t>B</a:t>
            </a:r>
            <a:r>
              <a:rPr lang="en-US" dirty="0">
                <a:latin typeface="Arial Narrow" charset="0"/>
                <a:ea typeface="ＭＳ Ｐゴシック" charset="0"/>
              </a:rPr>
              <a:t> is parallel to z axis 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79" name="Equation" r:id="rId11" imgW="914400" imgH="190080" progId="Equation.DSMT4">
                  <p:embed/>
                </p:oleObj>
              </mc:Choice>
              <mc:Fallback>
                <p:oleObj name="Equation" r:id="rId11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07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B631CF-5D20-A34D-9860-4CFE18B924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 w/ Q=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=0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56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free space where Q=0 and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=0,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 become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343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graphicFrame>
        <p:nvGraphicFramePr>
          <p:cNvPr id="353302" name="Object 6"/>
          <p:cNvGraphicFramePr>
            <a:graphicFrameLocks noChangeAspect="1"/>
          </p:cNvGraphicFramePr>
          <p:nvPr/>
        </p:nvGraphicFramePr>
        <p:xfrm>
          <a:off x="831850" y="1676400"/>
          <a:ext cx="14843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59" name="Equation" r:id="rId9" imgW="1016000" imgH="546100" progId="Equation.DSMT4">
                  <p:embed/>
                </p:oleObj>
              </mc:Choice>
              <mc:Fallback>
                <p:oleObj name="Equation" r:id="rId9" imgW="1016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6400"/>
                        <a:ext cx="1484313" cy="804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7"/>
          <p:cNvGraphicFramePr>
            <a:graphicFrameLocks noChangeAspect="1"/>
          </p:cNvGraphicFramePr>
          <p:nvPr/>
        </p:nvGraphicFramePr>
        <p:xfrm>
          <a:off x="831850" y="2584450"/>
          <a:ext cx="1454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60" name="Equation" r:id="rId11" imgW="787400" imgH="457200" progId="Equation.DSMT4">
                  <p:embed/>
                </p:oleObj>
              </mc:Choice>
              <mc:Fallback>
                <p:oleObj name="Equation" r:id="rId11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584450"/>
                        <a:ext cx="1454150" cy="850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8"/>
          <p:cNvGraphicFramePr>
            <a:graphicFrameLocks noChangeAspect="1"/>
          </p:cNvGraphicFramePr>
          <p:nvPr/>
        </p:nvGraphicFramePr>
        <p:xfrm>
          <a:off x="831850" y="3538538"/>
          <a:ext cx="16002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61" name="Equation" r:id="rId13" imgW="1092200" imgH="546100" progId="Equation.DSMT4">
                  <p:embed/>
                </p:oleObj>
              </mc:Choice>
              <mc:Fallback>
                <p:oleObj name="Equation" r:id="rId13" imgW="1092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538538"/>
                        <a:ext cx="1600200" cy="808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9"/>
          <p:cNvGraphicFramePr>
            <a:graphicFrameLocks noChangeAspect="1"/>
          </p:cNvGraphicFramePr>
          <p:nvPr/>
        </p:nvGraphicFramePr>
        <p:xfrm>
          <a:off x="831850" y="4449763"/>
          <a:ext cx="25908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62" name="Equation" r:id="rId15" imgW="1765300" imgH="546100" progId="Equation.DSMT4">
                  <p:embed/>
                </p:oleObj>
              </mc:Choice>
              <mc:Fallback>
                <p:oleObj name="Equation" r:id="rId15" imgW="1765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449763"/>
                        <a:ext cx="2590800" cy="790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5908675" y="1676400"/>
          <a:ext cx="11699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63" name="Equation" r:id="rId17" imgW="800100" imgH="457200" progId="Equation.DSMT4">
                  <p:embed/>
                </p:oleObj>
              </mc:Choice>
              <mc:Fallback>
                <p:oleObj name="Equation" r:id="rId17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1676400"/>
                        <a:ext cx="1169988" cy="674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5908675" y="2503488"/>
          <a:ext cx="1454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64" name="Equation" r:id="rId19" imgW="787400" imgH="457200" progId="Equation.DSMT4">
                  <p:embed/>
                </p:oleObj>
              </mc:Choice>
              <mc:Fallback>
                <p:oleObj name="Equation" r:id="rId19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2503488"/>
                        <a:ext cx="1454150" cy="850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5908675" y="3506788"/>
          <a:ext cx="16002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65" name="Equation" r:id="rId21" imgW="1092200" imgH="546100" progId="Equation.DSMT4">
                  <p:embed/>
                </p:oleObj>
              </mc:Choice>
              <mc:Fallback>
                <p:oleObj name="Equation" r:id="rId21" imgW="1092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506788"/>
                        <a:ext cx="1600200" cy="808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5908675" y="4467225"/>
          <a:ext cx="18637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966" name="Equation" r:id="rId23" imgW="1270000" imgH="546100" progId="Equation.DSMT4">
                  <p:embed/>
                </p:oleObj>
              </mc:Choice>
              <mc:Fallback>
                <p:oleObj name="Equation" r:id="rId23" imgW="1270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467225"/>
                        <a:ext cx="1863725" cy="790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17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AA9028-E107-4848-8503-6575787A8C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EM Waves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the wave is sinusoidal w/ wavelength 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λ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frequency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Where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is v?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</a:t>
            </a:r>
            <a:r>
              <a:rPr lang="en-US" dirty="0" smtClean="0">
                <a:latin typeface="Arial Narrow" charset="0"/>
                <a:ea typeface="ＭＳ Ｐゴシック" charset="0"/>
              </a:rPr>
              <a:t>he </a:t>
            </a:r>
            <a:r>
              <a:rPr lang="en-US" dirty="0">
                <a:latin typeface="Arial Narrow" charset="0"/>
                <a:ea typeface="ＭＳ Ｐゴシック" charset="0"/>
              </a:rPr>
              <a:t>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are E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 and B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amplitudes of the EM wave.  Maximum values of </a:t>
            </a:r>
            <a:r>
              <a:rPr lang="en-US" b="1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 and </a:t>
            </a:r>
            <a:r>
              <a:rPr lang="en-US" b="1" dirty="0">
                <a:latin typeface="Arial Narrow" charset="0"/>
                <a:ea typeface="ＭＳ Ｐゴシック" charset="0"/>
              </a:rPr>
              <a:t>B</a:t>
            </a:r>
            <a:r>
              <a:rPr lang="en-US" dirty="0">
                <a:latin typeface="Arial Narrow" charset="0"/>
                <a:ea typeface="ＭＳ Ｐゴシック" charset="0"/>
              </a:rPr>
              <a:t> field strengths.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6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3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7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4" name="Equation" r:id="rId11" imgW="228600" imgH="164880" progId="Equation.DSMT4">
                  <p:embed/>
                </p:oleObj>
              </mc:Choice>
              <mc:Fallback>
                <p:oleObj name="Equation" r:id="rId11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8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5" name="Equation" r:id="rId13" imgW="253800" imgH="152280" progId="Equation.DSMT4">
                  <p:embed/>
                </p:oleObj>
              </mc:Choice>
              <mc:Fallback>
                <p:oleObj name="Equation" r:id="rId1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9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6" name="Equation" r:id="rId15" imgW="266400" imgH="126720" progId="Equation.DSMT4">
                  <p:embed/>
                </p:oleObj>
              </mc:Choice>
              <mc:Fallback>
                <p:oleObj name="Equation" r:id="rId15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0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7" name="Equation" r:id="rId17" imgW="342720" imgH="190440" progId="Equation.DSMT4">
                  <p:embed/>
                </p:oleObj>
              </mc:Choice>
              <mc:Fallback>
                <p:oleObj name="Equation" r:id="rId17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1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8" name="Equation" r:id="rId19" imgW="317160" imgH="228600" progId="Equation.DSMT4">
                  <p:embed/>
                </p:oleObj>
              </mc:Choice>
              <mc:Fallback>
                <p:oleObj name="Equation" r:id="rId19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2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89" name="Equation" r:id="rId21" imgW="914400" imgH="228600" progId="Equation.DSMT4">
                  <p:embed/>
                </p:oleObj>
              </mc:Choice>
              <mc:Fallback>
                <p:oleObj name="Equation" r:id="rId21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3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90" name="Equation" r:id="rId23" imgW="304560" imgH="203040" progId="Equation.DSMT4">
                  <p:embed/>
                </p:oleObj>
              </mc:Choice>
              <mc:Fallback>
                <p:oleObj name="Equation" r:id="rId2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4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91" name="Equation" r:id="rId25" imgW="914400" imgH="228600" progId="Equation.DSMT4">
                  <p:embed/>
                </p:oleObj>
              </mc:Choice>
              <mc:Fallback>
                <p:oleObj name="Equation" r:id="rId2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5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92" name="Equation" r:id="rId27" imgW="241200" imgH="368280" progId="Equation.DSMT4">
                  <p:embed/>
                </p:oleObj>
              </mc:Choice>
              <mc:Fallback>
                <p:oleObj name="Equation" r:id="rId27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6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93" name="Equation" r:id="rId29" imgW="304560" imgH="190440" progId="Equation.DSMT4">
                  <p:embed/>
                </p:oleObj>
              </mc:Choice>
              <mc:Fallback>
                <p:oleObj name="Equation" r:id="rId29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7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94" name="Equation" r:id="rId31" imgW="279360" imgH="368280" progId="Equation.DSMT4">
                  <p:embed/>
                </p:oleObj>
              </mc:Choice>
              <mc:Fallback>
                <p:oleObj name="Equation" r:id="rId3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11995"/>
              </p:ext>
            </p:extLst>
          </p:nvPr>
        </p:nvGraphicFramePr>
        <p:xfrm>
          <a:off x="7216775" y="3657600"/>
          <a:ext cx="3444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095" name="Equation" r:id="rId33" imgW="127000" imgH="127000" progId="Equation.DSMT4">
                  <p:embed/>
                </p:oleObj>
              </mc:Choice>
              <mc:Fallback>
                <p:oleObj name="Equation" r:id="rId33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3657600"/>
                        <a:ext cx="3444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279354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608726-52D3-2240-9C57-48FF84CF6A2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4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48" name="Equation" r:id="rId7" imgW="114120" imgH="164880" progId="Equation.DSMT4">
                  <p:embed/>
                </p:oleObj>
              </mc:Choice>
              <mc:Fallback>
                <p:oleObj name="Equation" r:id="rId7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4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apply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Faraday’s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law 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to the rectangular loop of height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Δy</a:t>
            </a:r>
            <a:r>
              <a:rPr lang="en-US" sz="2400" dirty="0">
                <a:latin typeface="Arial Narrow" charset="0"/>
                <a:ea typeface="ＭＳ Ｐゴシック" charset="0"/>
              </a:rPr>
              <a:t> and width dx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E</a:t>
            </a:r>
            <a:r>
              <a:rPr lang="en-US" sz="2400" dirty="0">
                <a:latin typeface="Arial Narrow" charset="0"/>
                <a:ea typeface="ＭＳ Ｐゴシック" charset="0"/>
              </a:rPr>
              <a:t> is perpendicular to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Δ</a:t>
            </a:r>
            <a:r>
              <a:rPr lang="en-US" sz="2400" b="1" dirty="0" err="1">
                <a:latin typeface="Monotype Corsiva" charset="0"/>
                <a:ea typeface="ＭＳ Ｐゴシック" charset="0"/>
              </a:rPr>
              <a:t>l</a:t>
            </a:r>
            <a:r>
              <a:rPr lang="en-US" sz="24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the result of the sum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For the right-hand side of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Faraday’s </a:t>
            </a:r>
            <a:r>
              <a:rPr lang="en-US" sz="2400" dirty="0">
                <a:latin typeface="Arial Narrow" charset="0"/>
                <a:ea typeface="ＭＳ Ｐゴシック" charset="0"/>
              </a:rPr>
              <a:t>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 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0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From </a:t>
            </a:r>
            <a:r>
              <a:rPr lang="en-US" sz="4400" dirty="0" smtClean="0">
                <a:solidFill>
                  <a:srgbClr val="A50021"/>
                </a:solidFill>
                <a:latin typeface="Arial Narrow" charset="0"/>
              </a:rPr>
              <a:t>Faraday’s </a:t>
            </a: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374793" name="Object 6"/>
          <p:cNvGraphicFramePr>
            <a:graphicFrameLocks noChangeAspect="1"/>
          </p:cNvGraphicFramePr>
          <p:nvPr/>
        </p:nvGraphicFramePr>
        <p:xfrm>
          <a:off x="1057275" y="1219200"/>
          <a:ext cx="18272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1" name="Equation" r:id="rId11" imgW="660400" imgH="368300" progId="Equation.DSMT4">
                  <p:embed/>
                </p:oleObj>
              </mc:Choice>
              <mc:Fallback>
                <p:oleObj name="Equation" r:id="rId11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19200"/>
                        <a:ext cx="18272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4" name="Object 7"/>
          <p:cNvGraphicFramePr>
            <a:graphicFrameLocks noChangeAspect="1"/>
          </p:cNvGraphicFramePr>
          <p:nvPr/>
        </p:nvGraphicFramePr>
        <p:xfrm>
          <a:off x="2065338" y="3390900"/>
          <a:ext cx="14176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2" name="Equation" r:id="rId13" imgW="660400" imgH="368300" progId="Equation.DSMT4">
                  <p:embed/>
                </p:oleObj>
              </mc:Choice>
              <mc:Fallback>
                <p:oleObj name="Equation" r:id="rId13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3390900"/>
                        <a:ext cx="14176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8"/>
          <p:cNvGraphicFramePr>
            <a:graphicFrameLocks noChangeAspect="1"/>
          </p:cNvGraphicFramePr>
          <p:nvPr/>
        </p:nvGraphicFramePr>
        <p:xfrm>
          <a:off x="990600" y="5210175"/>
          <a:ext cx="9620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3" name="Equation" r:id="rId15" imgW="457200" imgH="393700" progId="Equation.DSMT4">
                  <p:embed/>
                </p:oleObj>
              </mc:Choice>
              <mc:Fallback>
                <p:oleObj name="Equation" r:id="rId15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10175"/>
                        <a:ext cx="9620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8768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9"/>
          <p:cNvGraphicFramePr>
            <a:graphicFrameLocks noChangeAspect="1"/>
          </p:cNvGraphicFramePr>
          <p:nvPr/>
        </p:nvGraphicFramePr>
        <p:xfrm>
          <a:off x="4013200" y="5005388"/>
          <a:ext cx="10414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4" name="Equation" r:id="rId17" imgW="495300" imgH="190500" progId="Equation.DSMT4">
                  <p:embed/>
                </p:oleObj>
              </mc:Choice>
              <mc:Fallback>
                <p:oleObj name="Equation" r:id="rId17" imgW="495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5005388"/>
                        <a:ext cx="10414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0"/>
          <p:cNvGraphicFramePr>
            <a:graphicFrameLocks noChangeAspect="1"/>
          </p:cNvGraphicFramePr>
          <p:nvPr/>
        </p:nvGraphicFramePr>
        <p:xfrm>
          <a:off x="3978275" y="5529263"/>
          <a:ext cx="7747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5" name="Equation" r:id="rId19" imgW="368300" imgH="381000" progId="Equation.DSMT4">
                  <p:embed/>
                </p:oleObj>
              </mc:Choice>
              <mc:Fallback>
                <p:oleObj name="Equation" r:id="rId1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5529263"/>
                        <a:ext cx="7747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1"/>
          <p:cNvGraphicFramePr>
            <a:graphicFrameLocks noChangeAspect="1"/>
          </p:cNvGraphicFramePr>
          <p:nvPr/>
        </p:nvGraphicFramePr>
        <p:xfrm>
          <a:off x="609600" y="2238375"/>
          <a:ext cx="7921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6" name="Equation" r:id="rId21" imgW="368300" imgH="190500" progId="Equation.DSMT4">
                  <p:embed/>
                </p:oleObj>
              </mc:Choice>
              <mc:Fallback>
                <p:oleObj name="Equation" r:id="rId21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8375"/>
                        <a:ext cx="79216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2"/>
          <p:cNvGraphicFramePr>
            <a:graphicFrameLocks noChangeAspect="1"/>
          </p:cNvGraphicFramePr>
          <p:nvPr/>
        </p:nvGraphicFramePr>
        <p:xfrm>
          <a:off x="2930525" y="1077913"/>
          <a:ext cx="9556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7" name="Equation" r:id="rId23" imgW="444500" imgH="393700" progId="Equation.DSMT4">
                  <p:embed/>
                </p:oleObj>
              </mc:Choice>
              <mc:Fallback>
                <p:oleObj name="Equation" r:id="rId23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077913"/>
                        <a:ext cx="9556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558607"/>
              </p:ext>
            </p:extLst>
          </p:nvPr>
        </p:nvGraphicFramePr>
        <p:xfrm>
          <a:off x="3395663" y="3455988"/>
          <a:ext cx="10096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8" name="Equation" r:id="rId25" imgW="469900" imgH="177800" progId="Equation.DSMT4">
                  <p:embed/>
                </p:oleObj>
              </mc:Choice>
              <mc:Fallback>
                <p:oleObj name="Equation" r:id="rId25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455988"/>
                        <a:ext cx="10096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4" name="Object 14"/>
          <p:cNvGraphicFramePr>
            <a:graphicFrameLocks noChangeAspect="1"/>
          </p:cNvGraphicFramePr>
          <p:nvPr/>
        </p:nvGraphicFramePr>
        <p:xfrm>
          <a:off x="4414838" y="3382963"/>
          <a:ext cx="18827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59" name="Equation" r:id="rId27" imgW="876300" imgH="254000" progId="Equation.DSMT4">
                  <p:embed/>
                </p:oleObj>
              </mc:Choice>
              <mc:Fallback>
                <p:oleObj name="Equation" r:id="rId27" imgW="87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3382963"/>
                        <a:ext cx="18827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772355"/>
              </p:ext>
            </p:extLst>
          </p:nvPr>
        </p:nvGraphicFramePr>
        <p:xfrm>
          <a:off x="6278563" y="3395663"/>
          <a:ext cx="10366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0" name="Equation" r:id="rId29" imgW="482600" imgH="177800" progId="Equation.DSMT4">
                  <p:embed/>
                </p:oleObj>
              </mc:Choice>
              <mc:Fallback>
                <p:oleObj name="Equation" r:id="rId29" imgW="482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395663"/>
                        <a:ext cx="10366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26384"/>
              </p:ext>
            </p:extLst>
          </p:nvPr>
        </p:nvGraphicFramePr>
        <p:xfrm>
          <a:off x="7326313" y="3367088"/>
          <a:ext cx="11176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1" name="Equation" r:id="rId31" imgW="520700" imgH="215900" progId="Equation.DSMT4">
                  <p:embed/>
                </p:oleObj>
              </mc:Choice>
              <mc:Fallback>
                <p:oleObj name="Equation" r:id="rId31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3" y="3367088"/>
                        <a:ext cx="11176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17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2" name="Equation" r:id="rId33" imgW="228600" imgH="164880" progId="Equation.DSMT4">
                  <p:embed/>
                </p:oleObj>
              </mc:Choice>
              <mc:Fallback>
                <p:oleObj name="Equation" r:id="rId33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18"/>
          <p:cNvGraphicFramePr>
            <a:graphicFrameLocks noChangeAspect="1"/>
          </p:cNvGraphicFramePr>
          <p:nvPr/>
        </p:nvGraphicFramePr>
        <p:xfrm>
          <a:off x="3659188" y="3895725"/>
          <a:ext cx="17716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3" name="Equation" r:id="rId35" imgW="825500" imgH="254000" progId="Equation.DSMT4">
                  <p:embed/>
                </p:oleObj>
              </mc:Choice>
              <mc:Fallback>
                <p:oleObj name="Equation" r:id="rId35" imgW="825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3895725"/>
                        <a:ext cx="17716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19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4" name="Equation" r:id="rId37" imgW="190440" imgH="164880" progId="Equation.DSMT4">
                  <p:embed/>
                </p:oleObj>
              </mc:Choice>
              <mc:Fallback>
                <p:oleObj name="Equation" r:id="rId3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0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5" name="Equation" r:id="rId39" imgW="482400" imgH="190440" progId="Equation.DSMT4">
                  <p:embed/>
                </p:oleObj>
              </mc:Choice>
              <mc:Fallback>
                <p:oleObj name="Equation" r:id="rId39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1"/>
          <p:cNvGraphicFramePr>
            <a:graphicFrameLocks noChangeAspect="1"/>
          </p:cNvGraphicFramePr>
          <p:nvPr/>
        </p:nvGraphicFramePr>
        <p:xfrm>
          <a:off x="6892925" y="3962400"/>
          <a:ext cx="8175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6" name="Equation" r:id="rId41" imgW="381000" imgH="190500" progId="Equation.DSMT4">
                  <p:embed/>
                </p:oleObj>
              </mc:Choice>
              <mc:Fallback>
                <p:oleObj name="Equation" r:id="rId41" imgW="381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962400"/>
                        <a:ext cx="81756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2"/>
          <p:cNvGraphicFramePr>
            <a:graphicFrameLocks noChangeAspect="1"/>
          </p:cNvGraphicFramePr>
          <p:nvPr/>
        </p:nvGraphicFramePr>
        <p:xfrm>
          <a:off x="1903413" y="5224463"/>
          <a:ext cx="5349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7" name="Equation" r:id="rId43" imgW="254000" imgH="381000" progId="Equation.DSMT4">
                  <p:embed/>
                </p:oleObj>
              </mc:Choice>
              <mc:Fallback>
                <p:oleObj name="Equation" r:id="rId43" imgW="254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5224463"/>
                        <a:ext cx="5349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3"/>
          <p:cNvGraphicFramePr>
            <a:graphicFrameLocks noChangeAspect="1"/>
          </p:cNvGraphicFramePr>
          <p:nvPr/>
        </p:nvGraphicFramePr>
        <p:xfrm>
          <a:off x="2312988" y="5462588"/>
          <a:ext cx="7493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8" name="Equation" r:id="rId45" imgW="355600" imgH="190500" progId="Equation.DSMT4">
                  <p:embed/>
                </p:oleObj>
              </mc:Choice>
              <mc:Fallback>
                <p:oleObj name="Equation" r:id="rId45" imgW="355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5462588"/>
                        <a:ext cx="7493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24"/>
          <p:cNvGraphicFramePr>
            <a:graphicFrameLocks noChangeAspect="1"/>
          </p:cNvGraphicFramePr>
          <p:nvPr/>
        </p:nvGraphicFramePr>
        <p:xfrm>
          <a:off x="5137150" y="4724400"/>
          <a:ext cx="14160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9" name="Equation" r:id="rId47" imgW="673100" imgH="381000" progId="Equation.DSMT4">
                  <p:embed/>
                </p:oleObj>
              </mc:Choice>
              <mc:Fallback>
                <p:oleObj name="Equation" r:id="rId47" imgW="673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4724400"/>
                        <a:ext cx="14160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25"/>
          <p:cNvGraphicFramePr>
            <a:graphicFrameLocks noChangeAspect="1"/>
          </p:cNvGraphicFramePr>
          <p:nvPr/>
        </p:nvGraphicFramePr>
        <p:xfrm>
          <a:off x="4702175" y="5549900"/>
          <a:ext cx="7223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70" name="Equation" r:id="rId49" imgW="342900" imgH="381000" progId="Equation.DSMT4">
                  <p:embed/>
                </p:oleObj>
              </mc:Choice>
              <mc:Fallback>
                <p:oleObj name="Equation" r:id="rId49" imgW="342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5549900"/>
                        <a:ext cx="7223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build="p"/>
      <p:bldP spid="374796" grpId="0" animBg="1"/>
      <p:bldP spid="3748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C848FE-B015-FA4D-9B0B-EA07211597F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2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apply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equation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to the rectangular loop of length </a:t>
            </a:r>
            <a:r>
              <a:rPr lang="en-US" sz="2400" dirty="0" err="1">
                <a:latin typeface="Symbol" charset="0"/>
                <a:ea typeface="ＭＳ Ｐゴシック" charset="0"/>
              </a:rPr>
              <a:t>Δ</a:t>
            </a:r>
            <a:r>
              <a:rPr lang="en-US" sz="2400" dirty="0" err="1">
                <a:latin typeface="Monotype Corsiva" charset="0"/>
                <a:ea typeface="ＭＳ Ｐゴシック" charset="0"/>
              </a:rPr>
              <a:t>z</a:t>
            </a:r>
            <a:r>
              <a:rPr lang="en-US" sz="2400" dirty="0">
                <a:latin typeface="Arial Narrow" charset="0"/>
                <a:ea typeface="ＭＳ Ｐゴシック" charset="0"/>
              </a:rPr>
              <a:t> and width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x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B</a:t>
            </a:r>
            <a:r>
              <a:rPr lang="en-US" sz="2400" dirty="0">
                <a:latin typeface="Arial Narrow" charset="0"/>
                <a:ea typeface="ＭＳ Ｐゴシック" charset="0"/>
              </a:rPr>
              <a:t> is perpendicular to d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l</a:t>
            </a:r>
            <a:r>
              <a:rPr lang="en-US" sz="24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the result of the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sum </a:t>
            </a:r>
            <a:r>
              <a:rPr lang="en-US" sz="2400" dirty="0">
                <a:latin typeface="Arial Narrow" charset="0"/>
                <a:ea typeface="ＭＳ Ｐゴシック" charset="0"/>
              </a:rPr>
              <a:t>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 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6" name="Object 6"/>
          <p:cNvGraphicFramePr>
            <a:graphicFrameLocks noChangeAspect="1"/>
          </p:cNvGraphicFramePr>
          <p:nvPr/>
        </p:nvGraphicFramePr>
        <p:xfrm>
          <a:off x="2108200" y="3592513"/>
          <a:ext cx="18669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5" name="Equation" r:id="rId10" imgW="660400" imgH="368300" progId="Equation.DSMT4">
                  <p:embed/>
                </p:oleObj>
              </mc:Choice>
              <mc:Fallback>
                <p:oleObj name="Equation" r:id="rId10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592513"/>
                        <a:ext cx="1866900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7"/>
          <p:cNvGraphicFramePr>
            <a:graphicFrameLocks noChangeAspect="1"/>
          </p:cNvGraphicFramePr>
          <p:nvPr/>
        </p:nvGraphicFramePr>
        <p:xfrm>
          <a:off x="941388" y="4697413"/>
          <a:ext cx="15494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6" name="Equation" r:id="rId12" imgW="736600" imgH="393700" progId="Equation.DSMT4">
                  <p:embed/>
                </p:oleObj>
              </mc:Choice>
              <mc:Fallback>
                <p:oleObj name="Equation" r:id="rId12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697413"/>
                        <a:ext cx="15494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8"/>
          <p:cNvGraphicFramePr>
            <a:graphicFrameLocks noChangeAspect="1"/>
          </p:cNvGraphicFramePr>
          <p:nvPr/>
        </p:nvGraphicFramePr>
        <p:xfrm>
          <a:off x="5321300" y="4932363"/>
          <a:ext cx="1174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7" name="Equation" r:id="rId14" imgW="558800" imgH="152400" progId="Equation.DSMT4">
                  <p:embed/>
                </p:oleObj>
              </mc:Choice>
              <mc:Fallback>
                <p:oleObj name="Equation" r:id="rId14" imgW="558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932363"/>
                        <a:ext cx="11747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9"/>
          <p:cNvGraphicFramePr>
            <a:graphicFrameLocks noChangeAspect="1"/>
          </p:cNvGraphicFramePr>
          <p:nvPr/>
        </p:nvGraphicFramePr>
        <p:xfrm>
          <a:off x="1435100" y="5549900"/>
          <a:ext cx="7477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8" name="Equation" r:id="rId16" imgW="355600" imgH="381000" progId="Equation.DSMT4">
                  <p:embed/>
                </p:oleObj>
              </mc:Choice>
              <mc:Fallback>
                <p:oleObj name="Equation" r:id="rId16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5549900"/>
                        <a:ext cx="7477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942343"/>
              </p:ext>
            </p:extLst>
          </p:nvPr>
        </p:nvGraphicFramePr>
        <p:xfrm>
          <a:off x="622300" y="2466975"/>
          <a:ext cx="7651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39" name="Equation" r:id="rId18" imgW="355600" imgH="190500" progId="Equation.DSMT4">
                  <p:embed/>
                </p:oleObj>
              </mc:Choice>
              <mc:Fallback>
                <p:oleObj name="Equation" r:id="rId18" imgW="355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466975"/>
                        <a:ext cx="7651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4" name="Object 11"/>
          <p:cNvGraphicFramePr>
            <a:graphicFrameLocks noChangeAspect="1"/>
          </p:cNvGraphicFramePr>
          <p:nvPr/>
        </p:nvGraphicFramePr>
        <p:xfrm>
          <a:off x="830263" y="1133475"/>
          <a:ext cx="17748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0" name="Equation" r:id="rId20" imgW="660400" imgH="368300" progId="Equation.DSMT4">
                  <p:embed/>
                </p:oleObj>
              </mc:Choice>
              <mc:Fallback>
                <p:oleObj name="Equation" r:id="rId20" imgW="660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133475"/>
                        <a:ext cx="17748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From Modified </a:t>
            </a:r>
            <a:r>
              <a:rPr lang="en-US" sz="4400" dirty="0" err="1" smtClean="0">
                <a:solidFill>
                  <a:srgbClr val="A50021"/>
                </a:solidFill>
                <a:latin typeface="Arial Narrow" charset="0"/>
              </a:rPr>
              <a:t>Ampére’s</a:t>
            </a:r>
            <a:r>
              <a:rPr lang="en-US" sz="4400" dirty="0" smtClean="0">
                <a:solidFill>
                  <a:srgbClr val="A50021"/>
                </a:solidFill>
                <a:latin typeface="Arial Narrow" charset="0"/>
              </a:rPr>
              <a:t> </a:t>
            </a: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375826" name="Object 12"/>
          <p:cNvGraphicFramePr>
            <a:graphicFrameLocks noChangeAspect="1"/>
          </p:cNvGraphicFramePr>
          <p:nvPr/>
        </p:nvGraphicFramePr>
        <p:xfrm>
          <a:off x="2593975" y="914400"/>
          <a:ext cx="16732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1" name="Equation" r:id="rId22" imgW="622300" imgH="393700" progId="Equation.DSMT4">
                  <p:embed/>
                </p:oleObj>
              </mc:Choice>
              <mc:Fallback>
                <p:oleObj name="Equation" r:id="rId22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914400"/>
                        <a:ext cx="16732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3"/>
          <p:cNvGraphicFramePr>
            <a:graphicFrameLocks noChangeAspect="1"/>
          </p:cNvGraphicFramePr>
          <p:nvPr/>
        </p:nvGraphicFramePr>
        <p:xfrm>
          <a:off x="3827463" y="3733800"/>
          <a:ext cx="8969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2" name="Equation" r:id="rId24" imgW="317160" imgH="152280" progId="Equation.DSMT4">
                  <p:embed/>
                </p:oleObj>
              </mc:Choice>
              <mc:Fallback>
                <p:oleObj name="Equation" r:id="rId24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3733800"/>
                        <a:ext cx="89693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14"/>
          <p:cNvGraphicFramePr>
            <a:graphicFrameLocks noChangeAspect="1"/>
          </p:cNvGraphicFramePr>
          <p:nvPr/>
        </p:nvGraphicFramePr>
        <p:xfrm>
          <a:off x="4743450" y="3621088"/>
          <a:ext cx="265588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3" name="Equation" r:id="rId26" imgW="939800" imgH="254000" progId="Equation.DSMT4">
                  <p:embed/>
                </p:oleObj>
              </mc:Choice>
              <mc:Fallback>
                <p:oleObj name="Equation" r:id="rId26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621088"/>
                        <a:ext cx="2655888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15"/>
          <p:cNvGraphicFramePr>
            <a:graphicFrameLocks noChangeAspect="1"/>
          </p:cNvGraphicFramePr>
          <p:nvPr/>
        </p:nvGraphicFramePr>
        <p:xfrm>
          <a:off x="7340600" y="3733800"/>
          <a:ext cx="13652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4" name="Equation" r:id="rId28" imgW="482600" imgH="152400" progId="Equation.DSMT4">
                  <p:embed/>
                </p:oleObj>
              </mc:Choice>
              <mc:Fallback>
                <p:oleObj name="Equation" r:id="rId28" imgW="482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733800"/>
                        <a:ext cx="13652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16"/>
          <p:cNvGraphicFramePr>
            <a:graphicFrameLocks noChangeAspect="1"/>
          </p:cNvGraphicFramePr>
          <p:nvPr/>
        </p:nvGraphicFramePr>
        <p:xfrm>
          <a:off x="2514600" y="4711700"/>
          <a:ext cx="11223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5" name="Equation" r:id="rId30" imgW="533400" imgH="381000" progId="Equation.DSMT4">
                  <p:embed/>
                </p:oleObj>
              </mc:Choice>
              <mc:Fallback>
                <p:oleObj name="Equation" r:id="rId30" imgW="533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11700"/>
                        <a:ext cx="112236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17"/>
          <p:cNvGraphicFramePr>
            <a:graphicFrameLocks noChangeAspect="1"/>
          </p:cNvGraphicFramePr>
          <p:nvPr/>
        </p:nvGraphicFramePr>
        <p:xfrm>
          <a:off x="3559175" y="4965700"/>
          <a:ext cx="720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6" name="Equation" r:id="rId32" imgW="342900" imgH="152400" progId="Equation.DSMT4">
                  <p:embed/>
                </p:oleObj>
              </mc:Choice>
              <mc:Fallback>
                <p:oleObj name="Equation" r:id="rId32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4965700"/>
                        <a:ext cx="7207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18"/>
          <p:cNvGraphicFramePr>
            <a:graphicFrameLocks noChangeAspect="1"/>
          </p:cNvGraphicFramePr>
          <p:nvPr/>
        </p:nvGraphicFramePr>
        <p:xfrm>
          <a:off x="6454775" y="4691063"/>
          <a:ext cx="17891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7" name="Equation" r:id="rId34" imgW="850900" imgH="381000" progId="Equation.DSMT4">
                  <p:embed/>
                </p:oleObj>
              </mc:Choice>
              <mc:Fallback>
                <p:oleObj name="Equation" r:id="rId34" imgW="850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4691063"/>
                        <a:ext cx="17891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19"/>
          <p:cNvGraphicFramePr>
            <a:graphicFrameLocks noChangeAspect="1"/>
          </p:cNvGraphicFramePr>
          <p:nvPr/>
        </p:nvGraphicFramePr>
        <p:xfrm>
          <a:off x="2133600" y="5549900"/>
          <a:ext cx="12811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48" name="Equation" r:id="rId36" imgW="609600" imgH="381000" progId="Equation.DSMT4">
                  <p:embed/>
                </p:oleObj>
              </mc:Choice>
              <mc:Fallback>
                <p:oleObj name="Equation" r:id="rId36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49900"/>
                        <a:ext cx="12811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32"/>
          <p:cNvSpPr>
            <a:spLocks noChangeArrowheads="1"/>
          </p:cNvSpPr>
          <p:nvPr/>
        </p:nvSpPr>
        <p:spPr bwMode="auto">
          <a:xfrm rot="-5400000">
            <a:off x="7411244" y="1199356"/>
            <a:ext cx="609600" cy="649288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4" grpId="0" build="p"/>
      <p:bldP spid="37581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D0D70F-2D80-464D-A913-B6D8869E9B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56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now use the relationship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Faraday’s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speed </a:t>
            </a:r>
            <a:r>
              <a:rPr lang="en-US" dirty="0">
                <a:latin typeface="Arial Narrow" charset="0"/>
                <a:ea typeface="ＭＳ Ｐゴシック" charset="0"/>
              </a:rPr>
              <a:t>of the wave   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6"/>
          <p:cNvGraphicFramePr>
            <a:graphicFrameLocks noChangeAspect="1"/>
          </p:cNvGraphicFramePr>
          <p:nvPr/>
        </p:nvGraphicFramePr>
        <p:xfrm>
          <a:off x="7978775" y="709613"/>
          <a:ext cx="6445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59" name="Equation" r:id="rId9" imgW="368300" imgH="381000" progId="Equation.DSMT4">
                  <p:embed/>
                </p:oleObj>
              </mc:Choice>
              <mc:Fallback>
                <p:oleObj name="Equation" r:id="rId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75" y="709613"/>
                        <a:ext cx="6445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7"/>
          <p:cNvGraphicFramePr>
            <a:graphicFrameLocks noChangeAspect="1"/>
          </p:cNvGraphicFramePr>
          <p:nvPr/>
        </p:nvGraphicFramePr>
        <p:xfrm>
          <a:off x="962025" y="2051050"/>
          <a:ext cx="8302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0" name="Equation" r:id="rId11" imgW="368300" imgH="381000" progId="Equation.DSMT4">
                  <p:embed/>
                </p:oleObj>
              </mc:Choice>
              <mc:Fallback>
                <p:oleObj name="Equation" r:id="rId11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051050"/>
                        <a:ext cx="83026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8"/>
          <p:cNvGraphicFramePr>
            <a:graphicFrameLocks noChangeAspect="1"/>
          </p:cNvGraphicFramePr>
          <p:nvPr/>
        </p:nvGraphicFramePr>
        <p:xfrm>
          <a:off x="979488" y="2889250"/>
          <a:ext cx="8016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1" name="Equation" r:id="rId13" imgW="355600" imgH="381000" progId="Equation.DSMT4">
                  <p:embed/>
                </p:oleObj>
              </mc:Choice>
              <mc:Fallback>
                <p:oleObj name="Equation" r:id="rId13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2889250"/>
                        <a:ext cx="801687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9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2" name="Equation" r:id="rId15" imgW="1104840" imgH="228600" progId="Equation.DSMT4">
                  <p:embed/>
                </p:oleObj>
              </mc:Choice>
              <mc:Fallback>
                <p:oleObj name="Equation" r:id="rId15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0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3" name="Equation" r:id="rId17" imgW="330120" imgH="406080" progId="Equation.DSMT4">
                  <p:embed/>
                </p:oleObj>
              </mc:Choice>
              <mc:Fallback>
                <p:oleObj name="Equation" r:id="rId17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35351"/>
              </p:ext>
            </p:extLst>
          </p:nvPr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4" name="Equation" r:id="rId19" imgW="520700" imgH="215900" progId="Equation.DSMT4">
                  <p:embed/>
                </p:oleObj>
              </mc:Choice>
              <mc:Fallback>
                <p:oleObj name="Equation" r:id="rId19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2"/>
          <p:cNvGraphicFramePr>
            <a:graphicFrameLocks noChangeAspect="1"/>
          </p:cNvGraphicFramePr>
          <p:nvPr/>
        </p:nvGraphicFramePr>
        <p:xfrm>
          <a:off x="8555038" y="709613"/>
          <a:ext cx="6000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5" name="Equation" r:id="rId21" imgW="342900" imgH="381000" progId="Equation.DSMT4">
                  <p:embed/>
                </p:oleObj>
              </mc:Choice>
              <mc:Fallback>
                <p:oleObj name="Equation" r:id="rId21" imgW="342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38" y="709613"/>
                        <a:ext cx="6000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3"/>
          <p:cNvGraphicFramePr>
            <a:graphicFrameLocks noChangeAspect="1"/>
          </p:cNvGraphicFramePr>
          <p:nvPr/>
        </p:nvGraphicFramePr>
        <p:xfrm>
          <a:off x="1752600" y="22860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6" name="Equation" r:id="rId23" imgW="990360" imgH="228600" progId="Equation.DSMT4">
                  <p:embed/>
                </p:oleObj>
              </mc:Choice>
              <mc:Fallback>
                <p:oleObj name="Equation" r:id="rId23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4"/>
          <p:cNvGraphicFramePr>
            <a:graphicFrameLocks noChangeAspect="1"/>
          </p:cNvGraphicFramePr>
          <p:nvPr/>
        </p:nvGraphicFramePr>
        <p:xfrm>
          <a:off x="1752600" y="306705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7" name="Equation" r:id="rId25" imgW="1104840" imgH="228600" progId="Equation.DSMT4">
                  <p:embed/>
                </p:oleObj>
              </mc:Choice>
              <mc:Fallback>
                <p:oleObj name="Equation" r:id="rId25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705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5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8" name="Equation" r:id="rId27" imgW="1028520" imgH="228600" progId="Equation.DSMT4">
                  <p:embed/>
                </p:oleObj>
              </mc:Choice>
              <mc:Fallback>
                <p:oleObj name="Equation" r:id="rId27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16"/>
          <p:cNvGraphicFramePr>
            <a:graphicFrameLocks noChangeAspect="1"/>
          </p:cNvGraphicFramePr>
          <p:nvPr/>
        </p:nvGraphicFramePr>
        <p:xfrm>
          <a:off x="1546225" y="3646488"/>
          <a:ext cx="6445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69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646488"/>
                        <a:ext cx="6445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17"/>
          <p:cNvGraphicFramePr>
            <a:graphicFrameLocks noChangeAspect="1"/>
          </p:cNvGraphicFramePr>
          <p:nvPr/>
        </p:nvGraphicFramePr>
        <p:xfrm>
          <a:off x="2122488" y="3646488"/>
          <a:ext cx="6000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70" name="Equation" r:id="rId31" imgW="342900" imgH="381000" progId="Equation.DSMT4">
                  <p:embed/>
                </p:oleObj>
              </mc:Choice>
              <mc:Fallback>
                <p:oleObj name="Equation" r:id="rId31" imgW="342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646488"/>
                        <a:ext cx="6000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18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71" name="Equation" r:id="rId33" imgW="279360" imgH="368280" progId="Equation.DSMT4">
                  <p:embed/>
                </p:oleObj>
              </mc:Choice>
              <mc:Fallback>
                <p:oleObj name="Equation" r:id="rId3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142746"/>
              </p:ext>
            </p:extLst>
          </p:nvPr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72" name="Equation" r:id="rId35" imgW="127000" imgH="127000" progId="Equation.DSMT4">
                  <p:embed/>
                </p:oleObj>
              </mc:Choice>
              <mc:Fallback>
                <p:oleObj name="Equation" r:id="rId35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52" grpId="0"/>
      <p:bldP spid="376855" grpId="0" animBg="1"/>
      <p:bldP spid="376856" grpId="0" animBg="1"/>
      <p:bldP spid="376859" grpId="0" animBg="1"/>
      <p:bldP spid="3768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C57CBD-E112-B441-9E5A-C9D1B0BCB0F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0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0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0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now use the relationship from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Ampere’s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Taking the derivatives of E and B as given their traveling wave form, we obtain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However, from the previous page we obtain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Thus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4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6"/>
          <p:cNvGraphicFramePr>
            <a:graphicFrameLocks noChangeAspect="1"/>
          </p:cNvGraphicFramePr>
          <p:nvPr/>
        </p:nvGraphicFramePr>
        <p:xfrm>
          <a:off x="7985125" y="754063"/>
          <a:ext cx="4445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1" name="Equation" r:id="rId9" imgW="355600" imgH="381000" progId="Equation.DSMT4">
                  <p:embed/>
                </p:oleObj>
              </mc:Choice>
              <mc:Fallback>
                <p:oleObj name="Equation" r:id="rId9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754063"/>
                        <a:ext cx="4445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7"/>
          <p:cNvGraphicFramePr>
            <a:graphicFrameLocks noChangeAspect="1"/>
          </p:cNvGraphicFramePr>
          <p:nvPr/>
        </p:nvGraphicFramePr>
        <p:xfrm>
          <a:off x="968375" y="2268538"/>
          <a:ext cx="6683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2" name="Equation" r:id="rId11" imgW="355600" imgH="381000" progId="Equation.DSMT4">
                  <p:embed/>
                </p:oleObj>
              </mc:Choice>
              <mc:Fallback>
                <p:oleObj name="Equation" r:id="rId11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2268538"/>
                        <a:ext cx="66833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8"/>
          <p:cNvGraphicFramePr>
            <a:graphicFrameLocks noChangeAspect="1"/>
          </p:cNvGraphicFramePr>
          <p:nvPr/>
        </p:nvGraphicFramePr>
        <p:xfrm>
          <a:off x="966788" y="2960688"/>
          <a:ext cx="6921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3" name="Equation" r:id="rId13" imgW="368300" imgH="381000" progId="Equation.DSMT4">
                  <p:embed/>
                </p:oleObj>
              </mc:Choice>
              <mc:Fallback>
                <p:oleObj name="Equation" r:id="rId13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960688"/>
                        <a:ext cx="69215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9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4" name="Equation" r:id="rId15" imgW="1091880" imgH="228600" progId="Equation.DSMT4">
                  <p:embed/>
                </p:oleObj>
              </mc:Choice>
              <mc:Fallback>
                <p:oleObj name="Equation" r:id="rId15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0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5" name="Equation" r:id="rId17" imgW="330120" imgH="406080" progId="Equation.DSMT4">
                  <p:embed/>
                </p:oleObj>
              </mc:Choice>
              <mc:Fallback>
                <p:oleObj name="Equation" r:id="rId17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66460"/>
              </p:ext>
            </p:extLst>
          </p:nvPr>
        </p:nvGraphicFramePr>
        <p:xfrm>
          <a:off x="1763713" y="5349875"/>
          <a:ext cx="9921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6" name="Equation" r:id="rId19" imgW="609600" imgH="419100" progId="Equation.DSMT4">
                  <p:embed/>
                </p:oleObj>
              </mc:Choice>
              <mc:Fallback>
                <p:oleObj name="Equation" r:id="rId19" imgW="60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49875"/>
                        <a:ext cx="99218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2"/>
          <p:cNvGraphicFramePr>
            <a:graphicFrameLocks noChangeAspect="1"/>
          </p:cNvGraphicFramePr>
          <p:nvPr/>
        </p:nvGraphicFramePr>
        <p:xfrm>
          <a:off x="6846888" y="50038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7" name="Equation" r:id="rId21" imgW="520560" imgH="203040" progId="Equation.DSMT4">
                  <p:embed/>
                </p:oleObj>
              </mc:Choice>
              <mc:Fallback>
                <p:oleObj name="Equation" r:id="rId21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50038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12913"/>
              </p:ext>
            </p:extLst>
          </p:nvPr>
        </p:nvGraphicFramePr>
        <p:xfrm>
          <a:off x="2967038" y="5530850"/>
          <a:ext cx="59864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8" name="Equation" r:id="rId23" imgW="4279900" imgH="520700" progId="Equation.DSMT4">
                  <p:embed/>
                </p:oleObj>
              </mc:Choice>
              <mc:Fallback>
                <p:oleObj name="Equation" r:id="rId23" imgW="4279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530850"/>
                        <a:ext cx="5986462" cy="7270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4"/>
          <p:cNvGraphicFramePr>
            <a:graphicFrameLocks noChangeAspect="1"/>
          </p:cNvGraphicFramePr>
          <p:nvPr/>
        </p:nvGraphicFramePr>
        <p:xfrm>
          <a:off x="8382000" y="754063"/>
          <a:ext cx="762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19" name="Equation" r:id="rId25" imgW="609600" imgH="381000" progId="Equation.DSMT4">
                  <p:embed/>
                </p:oleObj>
              </mc:Choice>
              <mc:Fallback>
                <p:oleObj name="Equation" r:id="rId25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54063"/>
                        <a:ext cx="7620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5"/>
          <p:cNvGraphicFramePr>
            <a:graphicFrameLocks noChangeAspect="1"/>
          </p:cNvGraphicFramePr>
          <p:nvPr/>
        </p:nvGraphicFramePr>
        <p:xfrm>
          <a:off x="1676400" y="2438400"/>
          <a:ext cx="1862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0" name="Equation" r:id="rId27" imgW="990360" imgH="228600" progId="Equation.DSMT4">
                  <p:embed/>
                </p:oleObj>
              </mc:Choice>
              <mc:Fallback>
                <p:oleObj name="Equation" r:id="rId27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1862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16"/>
          <p:cNvGraphicFramePr>
            <a:graphicFrameLocks noChangeAspect="1"/>
          </p:cNvGraphicFramePr>
          <p:nvPr/>
        </p:nvGraphicFramePr>
        <p:xfrm>
          <a:off x="17526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1" name="Equation" r:id="rId29" imgW="1117440" imgH="228600" progId="Equation.DSMT4">
                  <p:embed/>
                </p:oleObj>
              </mc:Choice>
              <mc:Fallback>
                <p:oleObj name="Equation" r:id="rId29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17"/>
          <p:cNvGraphicFramePr>
            <a:graphicFrameLocks noChangeAspect="1"/>
          </p:cNvGraphicFramePr>
          <p:nvPr/>
        </p:nvGraphicFramePr>
        <p:xfrm>
          <a:off x="1508125" y="3648075"/>
          <a:ext cx="444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2" name="Equation" r:id="rId31" imgW="355600" imgH="381000" progId="Equation.DSMT4">
                  <p:embed/>
                </p:oleObj>
              </mc:Choice>
              <mc:Fallback>
                <p:oleObj name="Equation" r:id="rId31" imgW="35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648075"/>
                        <a:ext cx="4445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18"/>
          <p:cNvGraphicFramePr>
            <a:graphicFrameLocks noChangeAspect="1"/>
          </p:cNvGraphicFramePr>
          <p:nvPr/>
        </p:nvGraphicFramePr>
        <p:xfrm>
          <a:off x="1905000" y="3648075"/>
          <a:ext cx="762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3" name="Equation" r:id="rId33" imgW="609600" imgH="381000" progId="Equation.DSMT4">
                  <p:embed/>
                </p:oleObj>
              </mc:Choice>
              <mc:Fallback>
                <p:oleObj name="Equation" r:id="rId33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48075"/>
                        <a:ext cx="7620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19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4" name="Equation" r:id="rId35" imgW="1295280" imgH="228600" progId="Equation.DSMT4">
                  <p:embed/>
                </p:oleObj>
              </mc:Choice>
              <mc:Fallback>
                <p:oleObj name="Equation" r:id="rId35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0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5" name="Equation" r:id="rId37" imgW="545760" imgH="368280" progId="Equation.DSMT4">
                  <p:embed/>
                </p:oleObj>
              </mc:Choice>
              <mc:Fallback>
                <p:oleObj name="Equation" r:id="rId37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88667"/>
              </p:ext>
            </p:extLst>
          </p:nvPr>
        </p:nvGraphicFramePr>
        <p:xfrm>
          <a:off x="3856038" y="4395788"/>
          <a:ext cx="715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6" name="Equation" r:id="rId39" imgW="381000" imgH="228600" progId="Equation.DSMT4">
                  <p:embed/>
                </p:oleObj>
              </mc:Choice>
              <mc:Fallback>
                <p:oleObj name="Equation" r:id="rId3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395788"/>
                        <a:ext cx="7159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112903"/>
              </p:ext>
            </p:extLst>
          </p:nvPr>
        </p:nvGraphicFramePr>
        <p:xfrm>
          <a:off x="7677150" y="51054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7" name="Equation" r:id="rId41" imgW="241300" imgH="127000" progId="Equation.DSMT4">
                  <p:embed/>
                </p:oleObj>
              </mc:Choice>
              <mc:Fallback>
                <p:oleObj name="Equation" r:id="rId4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50" y="51054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76180"/>
              </p:ext>
            </p:extLst>
          </p:nvPr>
        </p:nvGraphicFramePr>
        <p:xfrm>
          <a:off x="8024813" y="4816475"/>
          <a:ext cx="6619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8" name="Equation" r:id="rId43" imgW="406400" imgH="419100" progId="Equation.DSMT4">
                  <p:embed/>
                </p:oleObj>
              </mc:Choice>
              <mc:Fallback>
                <p:oleObj name="Equation" r:id="rId43" imgW="40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13" y="4816475"/>
                        <a:ext cx="66198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9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/>
      <p:bldP spid="377872" grpId="0" animBg="1"/>
      <p:bldP spid="377878" grpId="0"/>
      <p:bldP spid="377881" grpId="0" animBg="1"/>
      <p:bldP spid="377883" grpId="0" animBg="1"/>
      <p:bldP spid="377888" grpId="0" animBg="1"/>
      <p:bldP spid="3778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Term exam results: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Class average: 60.4/100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Previous exams: 52.8/100 and 73.1/100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Top score: 87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Quiz tomorrow, Wednesday, July 3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At the beginning of the class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Will cover what we’ve learned today and tomorrow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Final exam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Covers CH16.1 – what we finish this Wednesday plus Appendices A1 – A8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Monday, July 8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Please do not miss this exam!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You will get an F if you miss it!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BYOF with the same rules as before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Your </a:t>
            </a:r>
            <a:r>
              <a:rPr lang="en-US" sz="2000" dirty="0"/>
              <a:t>planetarium extra credit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Please bring your planetarium extra credit sheet by the beginning of the </a:t>
            </a:r>
            <a:r>
              <a:rPr lang="en-US" sz="1800" dirty="0" smtClean="0"/>
              <a:t>exam Monday, July 8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Be sure to tape one edge of the ticket stub with the title of the show on </a:t>
            </a:r>
            <a:r>
              <a:rPr lang="en-US" sz="1800" dirty="0" smtClean="0"/>
              <a:t>top and your name on the sheet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4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7150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unit of speed from the product of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permitivity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permeability, starting from their original units. (5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and compute the speed of light in free space from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equations. (20 points for derivation and 3 points for computation.)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Compute the speed of the EM waves in copper, water and one other material which is different from other students. ( 3 points each)</a:t>
            </a:r>
          </a:p>
          <a:p>
            <a:pPr marL="514350" indent="-514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of these projects are the start of the class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tomorrow, Wednesday, July 3!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lectromagnetic Theory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67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943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ramification of the EM theory in late 19</a:t>
            </a:r>
            <a:r>
              <a:rPr lang="en-US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century is the prediction and the experimental verification of the fact that </a:t>
            </a:r>
          </a:p>
          <a:p>
            <a:pPr marL="457200" lvl="1" indent="0" algn="ctr">
              <a:buNone/>
            </a:pPr>
            <a:r>
              <a:rPr lang="en-US" sz="4400" dirty="0" smtClean="0">
                <a:solidFill>
                  <a:srgbClr val="8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Waves of electromagnetic fields can travel through space!!</a:t>
            </a:r>
          </a:p>
          <a:p>
            <a:pPr marL="628650" indent="-571500"/>
            <a:r>
              <a:rPr lang="en-US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Opened up a new means of communications</a:t>
            </a:r>
          </a:p>
          <a:p>
            <a:pPr marL="1028700" lvl="1" indent="-571500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Wireless telegraphs, radio, TV, cell phones, cell phones, wireless charging device,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etc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628650" indent="-571500"/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 spectacular prediction of light being an EM wave</a:t>
            </a:r>
          </a:p>
          <a:p>
            <a:pPr marL="628650" indent="-571500"/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This theory of EM forces was the work of a Scottish physicist, James Clerk Maxwell (1831 – 1879)</a:t>
            </a:r>
            <a:endParaRPr lang="en-US" sz="2800" dirty="0">
              <a:solidFill>
                <a:srgbClr val="0000FF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6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34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04FD00-7E04-F444-A8B4-B222D04146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2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 the absence of dielectric or magnetic materials, the four equations developed by Maxwell are: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2" name="Object 6"/>
          <p:cNvGraphicFramePr>
            <a:graphicFrameLocks noChangeAspect="1"/>
          </p:cNvGraphicFramePr>
          <p:nvPr/>
        </p:nvGraphicFramePr>
        <p:xfrm>
          <a:off x="573088" y="1600200"/>
          <a:ext cx="24130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5" name="Equation" r:id="rId9" imgW="1016000" imgH="546100" progId="Equation.DSMT4">
                  <p:embed/>
                </p:oleObj>
              </mc:Choice>
              <mc:Fallback>
                <p:oleObj name="Equation" r:id="rId9" imgW="1016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600200"/>
                        <a:ext cx="2413000" cy="13081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7"/>
          <p:cNvGraphicFramePr>
            <a:graphicFrameLocks noChangeAspect="1"/>
          </p:cNvGraphicFramePr>
          <p:nvPr/>
        </p:nvGraphicFramePr>
        <p:xfrm>
          <a:off x="573088" y="2982913"/>
          <a:ext cx="17272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6" name="Equation" r:id="rId11" imgW="787400" imgH="457200" progId="Equation.DSMT4">
                  <p:embed/>
                </p:oleObj>
              </mc:Choice>
              <mc:Fallback>
                <p:oleObj name="Equation" r:id="rId11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982913"/>
                        <a:ext cx="1727200" cy="10112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8"/>
          <p:cNvGraphicFramePr>
            <a:graphicFrameLocks noChangeAspect="1"/>
          </p:cNvGraphicFramePr>
          <p:nvPr/>
        </p:nvGraphicFramePr>
        <p:xfrm>
          <a:off x="573088" y="4067175"/>
          <a:ext cx="2362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7" name="Equation" r:id="rId13" imgW="1092200" imgH="546100" progId="Equation.DSMT4">
                  <p:embed/>
                </p:oleObj>
              </mc:Choice>
              <mc:Fallback>
                <p:oleObj name="Equation" r:id="rId13" imgW="10922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4067175"/>
                        <a:ext cx="2362200" cy="11922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9"/>
          <p:cNvGraphicFramePr>
            <a:graphicFrameLocks noChangeAspect="1"/>
          </p:cNvGraphicFramePr>
          <p:nvPr/>
        </p:nvGraphicFramePr>
        <p:xfrm>
          <a:off x="573088" y="5332413"/>
          <a:ext cx="3998912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8" name="Equation" r:id="rId15" imgW="1765300" imgH="546100" progId="Equation.DSMT4">
                  <p:embed/>
                </p:oleObj>
              </mc:Choice>
              <mc:Fallback>
                <p:oleObj name="Equation" r:id="rId15" imgW="1765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5332413"/>
                        <a:ext cx="3998912" cy="1249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Faraday’s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rgbClr val="CC0000"/>
                </a:solidFill>
                <a:latin typeface="Arial Narrow" charset="0"/>
              </a:rPr>
              <a:t>Ampére’s</a:t>
            </a:r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generalized form of 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Coulomb’s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equivalent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Coulomb’s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law,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294492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8E3870-04BF-A748-8C25-5B4922443D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Amazing Leap of Faith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4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He then took this concept one step further and concluded that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This changing electric field in turn produces the magnetic field that also changes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This changing magnetic field then in turn produces the electric field that changes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This process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continues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With the manipulation of his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4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92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ED1CA4-F1C3-E043-8499-6ABFC371F71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Production of EM Waves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4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rod connected to the positive terminal is charged positive and the other negative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Then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an </a:t>
            </a:r>
            <a:r>
              <a:rPr lang="en-US" sz="2000" dirty="0">
                <a:latin typeface="Arial Narrow" charset="0"/>
                <a:ea typeface="ＭＳ Ｐゴシック" charset="0"/>
              </a:rPr>
              <a:t>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Since there is current that flows through the rods, a magnetic field around them will be generated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In static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cases,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When the switch is closed, the fields are formed near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stored energy in the fields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won’t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403878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 build="p"/>
      <p:bldP spid="36250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A79412-5670-6A4F-99DF-32D63AD48C0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29400" y="2209800"/>
            <a:ext cx="5257800" cy="4343400"/>
            <a:chOff x="336" y="1248"/>
            <a:chExt cx="2784" cy="2088"/>
          </a:xfrm>
        </p:grpSpPr>
        <p:pic>
          <p:nvPicPr>
            <p:cNvPr id="32781" name="Picture 10" descr="FG32_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78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77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Production of EM Waves,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8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88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8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3200">
                <a:latin typeface="Arial Narrow" charset="0"/>
                <a:ea typeface="ＭＳ Ｐゴシック" charset="0"/>
              </a:rPr>
              <a:t>When the connection was initially made, the rods are charging up quickly w/ the current flowing in one direction as shown in the figure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9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 txBox="1">
            <a:spLocks noChangeArrowheads="1"/>
          </p:cNvSpPr>
          <p:nvPr/>
        </p:nvSpPr>
        <p:spPr bwMode="auto">
          <a:xfrm>
            <a:off x="304800" y="2667000"/>
            <a:ext cx="632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>
              <a:solidFill>
                <a:srgbClr val="660066"/>
              </a:solidFill>
              <a:latin typeface="Arial Narrow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3300"/>
                </a:solidFill>
                <a:latin typeface="Arial Narrow" charset="0"/>
              </a:rPr>
              <a:t>The field lines form as in the DC case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3300"/>
                </a:solidFill>
                <a:latin typeface="Arial Narrow" charset="0"/>
              </a:rPr>
              <a:t>The field lines propagate away from the antenna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>
                <a:solidFill>
                  <a:srgbClr val="660066"/>
                </a:solidFill>
                <a:latin typeface="Arial Narrow" charset="0"/>
              </a:rPr>
              <a:t>Then the direction of the voltage reverses</a:t>
            </a:r>
          </a:p>
        </p:txBody>
      </p:sp>
    </p:spTree>
    <p:extLst>
      <p:ext uri="{BB962C8B-B14F-4D97-AF65-F5344CB8AC3E}">
        <p14:creationId xmlns:p14="http://schemas.microsoft.com/office/powerpoint/2010/main" val="72816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2,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5F5064-655C-E445-98F7-7BA74B47307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86400" y="381000"/>
            <a:ext cx="3657600" cy="3352800"/>
            <a:chOff x="2976" y="2352"/>
            <a:chExt cx="2784" cy="2088"/>
          </a:xfrm>
        </p:grpSpPr>
        <p:pic>
          <p:nvPicPr>
            <p:cNvPr id="33805" name="Picture 11" descr="FG32_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7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80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Production of EM Waves,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1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12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1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1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304800" y="3048000"/>
            <a:ext cx="876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 typeface="Lucida Grande" charset="0"/>
              <a:buChar char="−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 Since changing electric and magnetic fields produce changing magnetic and electric fields, the fields moving outward is self supporting and do not need antenna with flowing charge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solidFill>
                  <a:srgbClr val="660066"/>
                </a:solidFill>
                <a:latin typeface="Arial Narrow" charset="0"/>
              </a:rPr>
              <a:t>The fields far from the antenna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radiation field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solidFill>
                  <a:srgbClr val="660066"/>
                </a:solidFill>
                <a:latin typeface="Arial Narrow" charset="0"/>
              </a:rPr>
              <a:t>Both electric and magnetic fields form closed loops perpendicular to each other 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6858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New field lines in the opposite direction forms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While the original field lines still propagates away from the rod reaching out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Since the original field propagates through an empty space, the field lines must form a closed loop (no charge exist)</a:t>
            </a:r>
            <a:endParaRPr lang="en-US" sz="2000" dirty="0" smtClean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3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27108</TotalTime>
  <Words>1966</Words>
  <Application>Microsoft Macintosh PowerPoint</Application>
  <PresentationFormat>On-screen Show (4:3)</PresentationFormat>
  <Paragraphs>254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1442 – Section 001 Lecture #14</vt:lpstr>
      <vt:lpstr>Announcements</vt:lpstr>
      <vt:lpstr>Reminder: Special Project #4</vt:lpstr>
      <vt:lpstr>The Electromagnetic Theory</vt:lpstr>
      <vt:lpstr>Maxwell’s Equations</vt:lpstr>
      <vt:lpstr>Maxwell’s Amazing Leap of Faith</vt:lpstr>
      <vt:lpstr>Production of EM Waves</vt:lpstr>
      <vt:lpstr>Production of EM Waves, cnt’d</vt:lpstr>
      <vt:lpstr>Production of EM Waves, cnt’d</vt:lpstr>
      <vt:lpstr>Properties of Radiation Fields</vt:lpstr>
      <vt:lpstr>Properties of Radiation Fields, cnt’d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1304</cp:revision>
  <dcterms:created xsi:type="dcterms:W3CDTF">2012-01-19T04:21:20Z</dcterms:created>
  <dcterms:modified xsi:type="dcterms:W3CDTF">2013-07-02T17:57:24Z</dcterms:modified>
</cp:coreProperties>
</file>