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1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2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20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5" r:id="rId3"/>
    <p:sldId id="565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wmf"/><Relationship Id="rId12" Type="http://schemas.openxmlformats.org/officeDocument/2006/relationships/image" Target="../media/image112.emf"/><Relationship Id="rId13" Type="http://schemas.openxmlformats.org/officeDocument/2006/relationships/image" Target="../media/image113.emf"/><Relationship Id="rId14" Type="http://schemas.openxmlformats.org/officeDocument/2006/relationships/image" Target="../media/image114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w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1" Type="http://schemas.openxmlformats.org/officeDocument/2006/relationships/image" Target="../media/image115.wmf"/><Relationship Id="rId2" Type="http://schemas.openxmlformats.org/officeDocument/2006/relationships/image" Target="../media/image11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emf"/><Relationship Id="rId5" Type="http://schemas.openxmlformats.org/officeDocument/2006/relationships/image" Target="../media/image123.w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8" Type="http://schemas.openxmlformats.org/officeDocument/2006/relationships/image" Target="../media/image126.emf"/><Relationship Id="rId9" Type="http://schemas.openxmlformats.org/officeDocument/2006/relationships/image" Target="../media/image127.emf"/><Relationship Id="rId10" Type="http://schemas.openxmlformats.org/officeDocument/2006/relationships/image" Target="../media/image128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4" Type="http://schemas.openxmlformats.org/officeDocument/2006/relationships/image" Target="../media/image132.emf"/><Relationship Id="rId1" Type="http://schemas.openxmlformats.org/officeDocument/2006/relationships/image" Target="../media/image129.wmf"/><Relationship Id="rId2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3" Type="http://schemas.openxmlformats.org/officeDocument/2006/relationships/image" Target="../media/image45.emf"/><Relationship Id="rId14" Type="http://schemas.openxmlformats.org/officeDocument/2006/relationships/image" Target="../media/image4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4" Type="http://schemas.openxmlformats.org/officeDocument/2006/relationships/image" Target="../media/image36.w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3" Type="http://schemas.openxmlformats.org/officeDocument/2006/relationships/image" Target="../media/image74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image" Target="../media/image86.emf"/><Relationship Id="rId13" Type="http://schemas.openxmlformats.org/officeDocument/2006/relationships/image" Target="../media/image87.emf"/><Relationship Id="rId14" Type="http://schemas.openxmlformats.org/officeDocument/2006/relationships/image" Target="../media/image88.emf"/><Relationship Id="rId15" Type="http://schemas.openxmlformats.org/officeDocument/2006/relationships/image" Target="../media/image89.emf"/><Relationship Id="rId16" Type="http://schemas.openxmlformats.org/officeDocument/2006/relationships/image" Target="../media/image90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9" Type="http://schemas.openxmlformats.org/officeDocument/2006/relationships/image" Target="../media/image83.emf"/><Relationship Id="rId10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9735-BE61-BA45-BD24-50C1C9BA4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oleObject" Target="../embeddings/oleObject37.bin"/><Relationship Id="rId21" Type="http://schemas.openxmlformats.org/officeDocument/2006/relationships/image" Target="../media/image41.emf"/><Relationship Id="rId22" Type="http://schemas.openxmlformats.org/officeDocument/2006/relationships/oleObject" Target="../embeddings/oleObject38.bin"/><Relationship Id="rId23" Type="http://schemas.openxmlformats.org/officeDocument/2006/relationships/image" Target="../media/image42.emf"/><Relationship Id="rId24" Type="http://schemas.openxmlformats.org/officeDocument/2006/relationships/oleObject" Target="../embeddings/oleObject39.bin"/><Relationship Id="rId25" Type="http://schemas.openxmlformats.org/officeDocument/2006/relationships/image" Target="../media/image43.emf"/><Relationship Id="rId26" Type="http://schemas.openxmlformats.org/officeDocument/2006/relationships/oleObject" Target="../embeddings/oleObject40.bin"/><Relationship Id="rId27" Type="http://schemas.openxmlformats.org/officeDocument/2006/relationships/image" Target="../media/image44.emf"/><Relationship Id="rId28" Type="http://schemas.openxmlformats.org/officeDocument/2006/relationships/oleObject" Target="../embeddings/oleObject41.bin"/><Relationship Id="rId29" Type="http://schemas.openxmlformats.org/officeDocument/2006/relationships/image" Target="../media/image45.emf"/><Relationship Id="rId30" Type="http://schemas.openxmlformats.org/officeDocument/2006/relationships/oleObject" Target="../embeddings/oleObject42.bin"/><Relationship Id="rId31" Type="http://schemas.openxmlformats.org/officeDocument/2006/relationships/image" Target="../media/image46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39.e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51.bin"/><Relationship Id="rId21" Type="http://schemas.openxmlformats.org/officeDocument/2006/relationships/image" Target="../media/image56.emf"/><Relationship Id="rId22" Type="http://schemas.openxmlformats.org/officeDocument/2006/relationships/oleObject" Target="../embeddings/oleObject52.bin"/><Relationship Id="rId23" Type="http://schemas.openxmlformats.org/officeDocument/2006/relationships/image" Target="../media/image57.emf"/><Relationship Id="rId24" Type="http://schemas.openxmlformats.org/officeDocument/2006/relationships/oleObject" Target="../embeddings/oleObject53.bin"/><Relationship Id="rId25" Type="http://schemas.openxmlformats.org/officeDocument/2006/relationships/image" Target="../media/image58.emf"/><Relationship Id="rId26" Type="http://schemas.openxmlformats.org/officeDocument/2006/relationships/oleObject" Target="../embeddings/oleObject54.bin"/><Relationship Id="rId27" Type="http://schemas.openxmlformats.org/officeDocument/2006/relationships/image" Target="../media/image59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48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49.bin"/><Relationship Id="rId17" Type="http://schemas.openxmlformats.org/officeDocument/2006/relationships/image" Target="../media/image54.emf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0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emf"/><Relationship Id="rId20" Type="http://schemas.openxmlformats.org/officeDocument/2006/relationships/oleObject" Target="../embeddings/oleObject63.bin"/><Relationship Id="rId21" Type="http://schemas.openxmlformats.org/officeDocument/2006/relationships/image" Target="../media/image70.emf"/><Relationship Id="rId22" Type="http://schemas.openxmlformats.org/officeDocument/2006/relationships/oleObject" Target="../embeddings/oleObject64.bin"/><Relationship Id="rId23" Type="http://schemas.openxmlformats.org/officeDocument/2006/relationships/image" Target="../media/image71.emf"/><Relationship Id="rId24" Type="http://schemas.openxmlformats.org/officeDocument/2006/relationships/oleObject" Target="../embeddings/oleObject65.bin"/><Relationship Id="rId25" Type="http://schemas.openxmlformats.org/officeDocument/2006/relationships/image" Target="../media/image72.emf"/><Relationship Id="rId26" Type="http://schemas.openxmlformats.org/officeDocument/2006/relationships/oleObject" Target="../embeddings/oleObject66.bin"/><Relationship Id="rId27" Type="http://schemas.openxmlformats.org/officeDocument/2006/relationships/image" Target="../media/image73.emf"/><Relationship Id="rId28" Type="http://schemas.openxmlformats.org/officeDocument/2006/relationships/oleObject" Target="../embeddings/oleObject67.bin"/><Relationship Id="rId29" Type="http://schemas.openxmlformats.org/officeDocument/2006/relationships/image" Target="../media/image74.emf"/><Relationship Id="rId10" Type="http://schemas.openxmlformats.org/officeDocument/2006/relationships/oleObject" Target="../embeddings/oleObject58.bin"/><Relationship Id="rId11" Type="http://schemas.openxmlformats.org/officeDocument/2006/relationships/image" Target="../media/image65.e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67.emf"/><Relationship Id="rId16" Type="http://schemas.openxmlformats.org/officeDocument/2006/relationships/oleObject" Target="../embeddings/oleObject61.bin"/><Relationship Id="rId17" Type="http://schemas.openxmlformats.org/officeDocument/2006/relationships/image" Target="../media/image68.emf"/><Relationship Id="rId18" Type="http://schemas.openxmlformats.org/officeDocument/2006/relationships/oleObject" Target="../embeddings/oleObject62.bin"/><Relationship Id="rId19" Type="http://schemas.openxmlformats.org/officeDocument/2006/relationships/image" Target="../media/image6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3.e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4.emf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85.e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86.emf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87.e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69.bin"/><Relationship Id="rId30" Type="http://schemas.openxmlformats.org/officeDocument/2006/relationships/image" Target="../media/image88.emf"/><Relationship Id="rId31" Type="http://schemas.openxmlformats.org/officeDocument/2006/relationships/oleObject" Target="../embeddings/oleObject82.bin"/><Relationship Id="rId32" Type="http://schemas.openxmlformats.org/officeDocument/2006/relationships/image" Target="../media/image89.emf"/><Relationship Id="rId9" Type="http://schemas.openxmlformats.org/officeDocument/2006/relationships/oleObject" Target="../embeddings/oleObject71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7.emf"/><Relationship Id="rId33" Type="http://schemas.openxmlformats.org/officeDocument/2006/relationships/oleObject" Target="../embeddings/oleObject83.bin"/><Relationship Id="rId34" Type="http://schemas.openxmlformats.org/officeDocument/2006/relationships/image" Target="../media/image90.emf"/><Relationship Id="rId10" Type="http://schemas.openxmlformats.org/officeDocument/2006/relationships/image" Target="../media/image78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9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80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81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82.emf"/><Relationship Id="rId19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20" Type="http://schemas.openxmlformats.org/officeDocument/2006/relationships/image" Target="../media/image99.emf"/><Relationship Id="rId10" Type="http://schemas.openxmlformats.org/officeDocument/2006/relationships/image" Target="../media/image94.emf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9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emf"/><Relationship Id="rId20" Type="http://schemas.openxmlformats.org/officeDocument/2006/relationships/oleObject" Target="../embeddings/oleObject101.bin"/><Relationship Id="rId21" Type="http://schemas.openxmlformats.org/officeDocument/2006/relationships/image" Target="../media/image109.emf"/><Relationship Id="rId22" Type="http://schemas.openxmlformats.org/officeDocument/2006/relationships/oleObject" Target="../embeddings/oleObject102.bin"/><Relationship Id="rId23" Type="http://schemas.openxmlformats.org/officeDocument/2006/relationships/image" Target="../media/image110.emf"/><Relationship Id="rId24" Type="http://schemas.openxmlformats.org/officeDocument/2006/relationships/oleObject" Target="../embeddings/oleObject103.bin"/><Relationship Id="rId25" Type="http://schemas.openxmlformats.org/officeDocument/2006/relationships/image" Target="../media/image111.wmf"/><Relationship Id="rId26" Type="http://schemas.openxmlformats.org/officeDocument/2006/relationships/oleObject" Target="../embeddings/oleObject104.bin"/><Relationship Id="rId27" Type="http://schemas.openxmlformats.org/officeDocument/2006/relationships/image" Target="../media/image112.emf"/><Relationship Id="rId28" Type="http://schemas.openxmlformats.org/officeDocument/2006/relationships/oleObject" Target="../embeddings/oleObject105.bin"/><Relationship Id="rId29" Type="http://schemas.openxmlformats.org/officeDocument/2006/relationships/image" Target="../media/image113.emf"/><Relationship Id="rId30" Type="http://schemas.openxmlformats.org/officeDocument/2006/relationships/oleObject" Target="../embeddings/oleObject106.bin"/><Relationship Id="rId31" Type="http://schemas.openxmlformats.org/officeDocument/2006/relationships/image" Target="../media/image114.emf"/><Relationship Id="rId10" Type="http://schemas.openxmlformats.org/officeDocument/2006/relationships/oleObject" Target="../embeddings/oleObject96.bin"/><Relationship Id="rId11" Type="http://schemas.openxmlformats.org/officeDocument/2006/relationships/image" Target="../media/image104.emf"/><Relationship Id="rId12" Type="http://schemas.openxmlformats.org/officeDocument/2006/relationships/oleObject" Target="../embeddings/oleObject97.bin"/><Relationship Id="rId13" Type="http://schemas.openxmlformats.org/officeDocument/2006/relationships/image" Target="../media/image105.emf"/><Relationship Id="rId14" Type="http://schemas.openxmlformats.org/officeDocument/2006/relationships/oleObject" Target="../embeddings/oleObject98.bin"/><Relationship Id="rId15" Type="http://schemas.openxmlformats.org/officeDocument/2006/relationships/image" Target="../media/image106.emf"/><Relationship Id="rId16" Type="http://schemas.openxmlformats.org/officeDocument/2006/relationships/oleObject" Target="../embeddings/oleObject99.bin"/><Relationship Id="rId17" Type="http://schemas.openxmlformats.org/officeDocument/2006/relationships/image" Target="../media/image107.wmf"/><Relationship Id="rId18" Type="http://schemas.openxmlformats.org/officeDocument/2006/relationships/oleObject" Target="../embeddings/oleObject100.bin"/><Relationship Id="rId19" Type="http://schemas.openxmlformats.org/officeDocument/2006/relationships/image" Target="../media/image10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101.e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102.emf"/><Relationship Id="rId8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15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16.emf"/><Relationship Id="rId8" Type="http://schemas.openxmlformats.org/officeDocument/2006/relationships/oleObject" Target="../embeddings/oleObject109.bin"/><Relationship Id="rId9" Type="http://schemas.openxmlformats.org/officeDocument/2006/relationships/image" Target="../media/image117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20" Type="http://schemas.openxmlformats.org/officeDocument/2006/relationships/oleObject" Target="../embeddings/oleObject119.bin"/><Relationship Id="rId21" Type="http://schemas.openxmlformats.org/officeDocument/2006/relationships/image" Target="../media/image127.emf"/><Relationship Id="rId22" Type="http://schemas.openxmlformats.org/officeDocument/2006/relationships/oleObject" Target="../embeddings/oleObject120.bin"/><Relationship Id="rId23" Type="http://schemas.openxmlformats.org/officeDocument/2006/relationships/image" Target="../media/image128.emf"/><Relationship Id="rId10" Type="http://schemas.openxmlformats.org/officeDocument/2006/relationships/oleObject" Target="../embeddings/oleObject114.bin"/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123.w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125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1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113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4.bin"/><Relationship Id="rId12" Type="http://schemas.openxmlformats.org/officeDocument/2006/relationships/image" Target="../media/image1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0.png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129.wmf"/><Relationship Id="rId7" Type="http://schemas.openxmlformats.org/officeDocument/2006/relationships/oleObject" Target="../embeddings/oleObject122.bin"/><Relationship Id="rId8" Type="http://schemas.openxmlformats.org/officeDocument/2006/relationships/image" Target="../media/image130.emf"/><Relationship Id="rId9" Type="http://schemas.openxmlformats.org/officeDocument/2006/relationships/oleObject" Target="../embeddings/oleObject123.bin"/><Relationship Id="rId10" Type="http://schemas.openxmlformats.org/officeDocument/2006/relationships/image" Target="../media/image1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.  Normal convention is the right-hand rule.</a:t>
            </a:r>
            <a:endParaRPr lang="en-US" sz="2800" dirty="0">
              <a:solidFill>
                <a:srgbClr val="33339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28272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and (c) the final velocity of the spacecraft at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time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7</a:t>
            </a:r>
            <a:r>
              <a:rPr lang="en-US" smtClean="0">
                <a:solidFill>
                  <a:srgbClr val="333399"/>
                </a:solidFill>
                <a:latin typeface="Arial Narrow" charset="0"/>
              </a:rPr>
              <a:t>.0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4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5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01334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6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7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31913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8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9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259521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8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9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0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1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2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3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9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949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0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1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2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3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4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5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6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7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8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9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73708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0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1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2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3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64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337517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3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4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5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6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7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8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9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0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40478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1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2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559942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3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8859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4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98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3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 autoUpdateAnimBg="0"/>
      <p:bldP spid="3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4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5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6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7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8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9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0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1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2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3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4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5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6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0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7ECC01-1E15-A447-82C7-4188A281D6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203325" y="1960563"/>
          <a:ext cx="668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89" name="Equation" r:id="rId3" imgW="254000" imgH="165100" progId="Equation.DSMT4">
                  <p:embed/>
                </p:oleObj>
              </mc:Choice>
              <mc:Fallback>
                <p:oleObj name="Equation" r:id="rId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960563"/>
                        <a:ext cx="668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0" name="Equation" r:id="rId5" imgW="736600" imgH="457200" progId="Equation.DSMT4">
                  <p:embed/>
                </p:oleObj>
              </mc:Choice>
              <mc:Fallback>
                <p:oleObj name="Equation" r:id="rId5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8900"/>
                        <a:ext cx="1905000" cy="95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338949" name="Object 4"/>
          <p:cNvGraphicFramePr>
            <a:graphicFrameLocks noChangeAspect="1"/>
          </p:cNvGraphicFramePr>
          <p:nvPr/>
        </p:nvGraphicFramePr>
        <p:xfrm>
          <a:off x="2057400" y="1014413"/>
          <a:ext cx="820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1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14413"/>
                        <a:ext cx="820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5"/>
          <p:cNvGraphicFramePr>
            <a:graphicFrameLocks noChangeAspect="1"/>
          </p:cNvGraphicFramePr>
          <p:nvPr/>
        </p:nvGraphicFramePr>
        <p:xfrm>
          <a:off x="1981200" y="2901950"/>
          <a:ext cx="682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2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01950"/>
                        <a:ext cx="6826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6"/>
          <p:cNvGraphicFramePr>
            <a:graphicFrameLocks noChangeAspect="1"/>
          </p:cNvGraphicFramePr>
          <p:nvPr/>
        </p:nvGraphicFramePr>
        <p:xfrm>
          <a:off x="1997075" y="3722688"/>
          <a:ext cx="2651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3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722688"/>
                        <a:ext cx="2651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7"/>
          <p:cNvGraphicFramePr>
            <a:graphicFrameLocks noChangeAspect="1"/>
          </p:cNvGraphicFramePr>
          <p:nvPr/>
        </p:nvGraphicFramePr>
        <p:xfrm>
          <a:off x="1905000" y="4813300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4" name="Equation" r:id="rId13" imgW="330200" imgH="266700" progId="Equation.DSMT4">
                  <p:embed/>
                </p:oleObj>
              </mc:Choice>
              <mc:Fallback>
                <p:oleObj name="Equation" r:id="rId1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13300"/>
                        <a:ext cx="711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338957" name="Object 8"/>
          <p:cNvGraphicFramePr>
            <a:graphicFrameLocks noChangeAspect="1"/>
          </p:cNvGraphicFramePr>
          <p:nvPr/>
        </p:nvGraphicFramePr>
        <p:xfrm>
          <a:off x="2146300" y="5583238"/>
          <a:ext cx="3935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5" name="Equation" r:id="rId15" imgW="1943100" imgH="482600" progId="Equation.DSMT4">
                  <p:embed/>
                </p:oleObj>
              </mc:Choice>
              <mc:Fallback>
                <p:oleObj name="Equation" r:id="rId15" imgW="194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583238"/>
                        <a:ext cx="3935413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8" name="Object 9"/>
          <p:cNvGraphicFramePr>
            <a:graphicFrameLocks noGrp="1" noChangeAspect="1"/>
          </p:cNvGraphicFramePr>
          <p:nvPr>
            <p:ph/>
          </p:nvPr>
        </p:nvGraphicFramePr>
        <p:xfrm>
          <a:off x="6194425" y="10112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6" name="Equation" r:id="rId17" imgW="330200" imgH="266700" progId="Equation.DSMT4">
                  <p:embed/>
                </p:oleObj>
              </mc:Choice>
              <mc:Fallback>
                <p:oleObj name="Equation" r:id="rId17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0112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338961" name="Object 10"/>
          <p:cNvGraphicFramePr>
            <a:graphicFrameLocks noChangeAspect="1"/>
          </p:cNvGraphicFramePr>
          <p:nvPr/>
        </p:nvGraphicFramePr>
        <p:xfrm>
          <a:off x="1736725" y="1890713"/>
          <a:ext cx="1939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7" name="Equation" r:id="rId19" imgW="736600" imgH="266700" progId="Equation.DSMT4">
                  <p:embed/>
                </p:oleObj>
              </mc:Choice>
              <mc:Fallback>
                <p:oleObj name="Equation" r:id="rId19" imgW="73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890713"/>
                        <a:ext cx="1939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2" name="Object 11"/>
          <p:cNvGraphicFramePr>
            <a:graphicFrameLocks noChangeAspect="1"/>
          </p:cNvGraphicFramePr>
          <p:nvPr/>
        </p:nvGraphicFramePr>
        <p:xfrm>
          <a:off x="3648075" y="1885950"/>
          <a:ext cx="736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8" name="Equation" r:id="rId21" imgW="279400" imgH="228600" progId="Equation.DSMT4">
                  <p:embed/>
                </p:oleObj>
              </mc:Choice>
              <mc:Fallback>
                <p:oleObj name="Equation" r:id="rId2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885950"/>
                        <a:ext cx="736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3" name="Object 12"/>
          <p:cNvGraphicFramePr>
            <a:graphicFrameLocks noChangeAspect="1"/>
          </p:cNvGraphicFramePr>
          <p:nvPr/>
        </p:nvGraphicFramePr>
        <p:xfrm>
          <a:off x="2727325" y="2927350"/>
          <a:ext cx="1935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9" name="Equation" r:id="rId23" imgW="901700" imgH="203200" progId="Equation.DSMT4">
                  <p:embed/>
                </p:oleObj>
              </mc:Choice>
              <mc:Fallback>
                <p:oleObj name="Equation" r:id="rId23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927350"/>
                        <a:ext cx="1935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4" name="Object 13"/>
          <p:cNvGraphicFramePr>
            <a:graphicFrameLocks noChangeAspect="1"/>
          </p:cNvGraphicFramePr>
          <p:nvPr/>
        </p:nvGraphicFramePr>
        <p:xfrm>
          <a:off x="2732088" y="4597400"/>
          <a:ext cx="2435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0" name="Equation" r:id="rId25" imgW="1130300" imgH="533400" progId="Equation.DSMT4">
                  <p:embed/>
                </p:oleObj>
              </mc:Choice>
              <mc:Fallback>
                <p:oleObj name="Equation" r:id="rId25" imgW="1130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97400"/>
                        <a:ext cx="24352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5" name="Object 14"/>
          <p:cNvGraphicFramePr>
            <a:graphicFrameLocks noChangeAspect="1"/>
          </p:cNvGraphicFramePr>
          <p:nvPr/>
        </p:nvGraphicFramePr>
        <p:xfrm>
          <a:off x="5094288" y="4516438"/>
          <a:ext cx="22971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1" name="Equation" r:id="rId27" imgW="1066800" imgH="571500" progId="Equation.DSMT4">
                  <p:embed/>
                </p:oleObj>
              </mc:Choice>
              <mc:Fallback>
                <p:oleObj name="Equation" r:id="rId27" imgW="1066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516438"/>
                        <a:ext cx="22971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6" name="Object 15"/>
          <p:cNvGraphicFramePr>
            <a:graphicFrameLocks noChangeAspect="1"/>
          </p:cNvGraphicFramePr>
          <p:nvPr/>
        </p:nvGraphicFramePr>
        <p:xfrm>
          <a:off x="4635500" y="3694113"/>
          <a:ext cx="22796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2" name="Equation" r:id="rId29" imgW="1092200" imgH="406400" progId="Equation.DSMT4">
                  <p:embed/>
                </p:oleObj>
              </mc:Choice>
              <mc:Fallback>
                <p:oleObj name="Equation" r:id="rId29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694113"/>
                        <a:ext cx="22796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7" name="Object 16"/>
          <p:cNvGraphicFramePr>
            <a:graphicFrameLocks noChangeAspect="1"/>
          </p:cNvGraphicFramePr>
          <p:nvPr/>
        </p:nvGraphicFramePr>
        <p:xfrm>
          <a:off x="2851150" y="989013"/>
          <a:ext cx="1279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3" name="Equation" r:id="rId31" imgW="495300" imgH="254000" progId="Equation.DSMT4">
                  <p:embed/>
                </p:oleObj>
              </mc:Choice>
              <mc:Fallback>
                <p:oleObj name="Equation" r:id="rId31" imgW="495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989013"/>
                        <a:ext cx="1279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8" name="Object 17"/>
          <p:cNvGraphicFramePr>
            <a:graphicFrameLocks noChangeAspect="1"/>
          </p:cNvGraphicFramePr>
          <p:nvPr/>
        </p:nvGraphicFramePr>
        <p:xfrm>
          <a:off x="6926263" y="976313"/>
          <a:ext cx="1227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4" name="Equation" r:id="rId33" imgW="469900" imgH="241300" progId="Equation.DSMT4">
                  <p:embed/>
                </p:oleObj>
              </mc:Choice>
              <mc:Fallback>
                <p:oleObj name="Equation" r:id="rId33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976313"/>
                        <a:ext cx="12271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16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 autoUpdateAnimBg="0"/>
      <p:bldP spid="338953" grpId="0" animBg="1" autoUpdateAnimBg="0"/>
      <p:bldP spid="338954" grpId="0" animBg="1" autoUpdateAnimBg="0"/>
      <p:bldP spid="338955" grpId="0" animBg="1" autoUpdateAnimBg="0"/>
      <p:bldP spid="338956" grpId="0" animBg="1" autoUpdateAnimBg="0"/>
      <p:bldP spid="338959" grpId="0" animBg="1" autoUpdateAnimBg="0"/>
      <p:bldP spid="33896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</a:t>
            </a:r>
            <a:r>
              <a:rPr lang="en-US" sz="2400" dirty="0" smtClean="0"/>
              <a:t>tomorrow, </a:t>
            </a:r>
            <a:r>
              <a:rPr lang="en-US" sz="2400" dirty="0" smtClean="0"/>
              <a:t>Thursday, June, 12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</a:t>
            </a:r>
            <a:r>
              <a:rPr lang="en-US" sz="2400" dirty="0" smtClean="0"/>
              <a:t>today, </a:t>
            </a:r>
            <a:r>
              <a:rPr lang="en-US" sz="2400" dirty="0" smtClean="0"/>
              <a:t>Wednesday, June 11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61.2/99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61.8/100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99/99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4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5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6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7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8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9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0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1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2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t 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26127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  <p:bldP spid="79876" grpId="0" animBg="1" autoUpdateAnimBg="0"/>
      <p:bldP spid="79879" grpId="0" animBg="1" autoUpdateAnimBg="0"/>
      <p:bldP spid="79880" grpId="0" animBg="1" autoUpdateAnimBg="0"/>
      <p:bldP spid="79888" grpId="0"/>
      <p:bldP spid="798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3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4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5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6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7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8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9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0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1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2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3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4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5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6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1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7" grpId="0" animBg="1"/>
      <p:bldP spid="390158" grpId="0" animBg="1"/>
      <p:bldP spid="3901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8" grpId="0"/>
      <p:bldP spid="392219" grpId="0"/>
      <p:bldP spid="392220" grpId="0"/>
      <p:bldP spid="392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7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9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0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30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4" grpId="0" animBg="1"/>
      <p:bldP spid="394269" grpId="0"/>
      <p:bldP spid="394270" grpId="0"/>
      <p:bldP spid="394271" grpId="0"/>
      <p:bldP spid="394272" grpId="0"/>
      <p:bldP spid="394273" grpId="0"/>
      <p:bldP spid="3942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>
                <a:latin typeface="Arial Narrow" charset="0"/>
                <a:ea typeface="ＭＳ Ｐゴシック" charset="0"/>
                <a:cs typeface="ＭＳ Ｐゴシック" charset="0"/>
              </a:rPr>
              <a:t>Ex.3.9 extended: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18101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8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8" grpId="0"/>
      <p:bldP spid="381979" grpId="0"/>
      <p:bldP spid="3819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3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4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5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6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7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8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9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0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1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2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9655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34" grpId="0" animBg="1"/>
      <p:bldP spid="384035" grpId="0"/>
      <p:bldP spid="384036" grpId="0" animBg="1"/>
      <p:bldP spid="3840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5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7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8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15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8370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0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1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2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3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4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6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7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56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5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2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3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4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5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6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7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8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9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377925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153732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12358</TotalTime>
  <Words>1821</Words>
  <Application>Microsoft Macintosh PowerPoint</Application>
  <PresentationFormat>On-screen Show (4:3)</PresentationFormat>
  <Paragraphs>291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1441 – Section 001 Lecture #6</vt:lpstr>
      <vt:lpstr>Announcements</vt:lpstr>
      <vt:lpstr>Reminder: Special Project #2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What is the Projectile Motion?</vt:lpstr>
      <vt:lpstr>Projectile Motion </vt:lpstr>
      <vt:lpstr>Kinematic Equations for a projectile motion</vt:lpstr>
      <vt:lpstr>PowerPoint Presentation</vt:lpstr>
      <vt:lpstr>Example for a Projectile Motion</vt:lpstr>
      <vt:lpstr>Ex.3.5  The Height of a Kickoff</vt:lpstr>
      <vt:lpstr>First, the initial velocity components</vt:lpstr>
      <vt:lpstr>Motion in y-direction is of the interest..</vt:lpstr>
      <vt:lpstr>Now the nitty, gritty calculations…</vt:lpstr>
      <vt:lpstr>Ex.3.9 extended:  The Time of Flight of a Kickoff</vt:lpstr>
      <vt:lpstr>What is y when it reached the max range?</vt:lpstr>
      <vt:lpstr>Now solve the kinematic equations in y direction!!</vt:lpstr>
      <vt:lpstr>Ex.3.9  The Range of a Kickoff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450</cp:revision>
  <dcterms:created xsi:type="dcterms:W3CDTF">2012-06-05T17:02:23Z</dcterms:created>
  <dcterms:modified xsi:type="dcterms:W3CDTF">2014-06-11T18:19:01Z</dcterms:modified>
</cp:coreProperties>
</file>