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.xml" ContentType="application/vnd.openxmlformats-officedocument.presentationml.notesSlide+xml"/>
  <Override PartName="/ppt/embeddings/oleObject24.bin" ContentType="application/vnd.openxmlformats-officedocument.oleObject"/>
  <Override PartName="/ppt/notesSlides/notesSlide3.xml" ContentType="application/vnd.openxmlformats-officedocument.presentationml.notesSlide+xml"/>
  <Override PartName="/ppt/embeddings/oleObject25.bin" ContentType="application/vnd.openxmlformats-officedocument.oleObject"/>
  <Override PartName="/ppt/notesSlides/notesSlide4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5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6.xml" ContentType="application/vnd.openxmlformats-officedocument.presentationml.notesSlide+xml"/>
  <Override PartName="/ppt/embeddings/oleObject53.bin" ContentType="application/vnd.openxmlformats-officedocument.oleObject"/>
  <Override PartName="/ppt/notesSlides/notesSlide7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8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notesSlides/notesSlide15.xml" ContentType="application/vnd.openxmlformats-officedocument.presentationml.notesSlide+xml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628" r:id="rId3"/>
    <p:sldId id="584" r:id="rId4"/>
    <p:sldId id="585" r:id="rId5"/>
    <p:sldId id="586" r:id="rId6"/>
    <p:sldId id="587" r:id="rId7"/>
    <p:sldId id="588" r:id="rId8"/>
    <p:sldId id="589" r:id="rId9"/>
    <p:sldId id="593" r:id="rId10"/>
    <p:sldId id="594" r:id="rId11"/>
    <p:sldId id="595" r:id="rId12"/>
    <p:sldId id="601" r:id="rId13"/>
    <p:sldId id="596" r:id="rId14"/>
    <p:sldId id="597" r:id="rId15"/>
    <p:sldId id="598" r:id="rId16"/>
    <p:sldId id="599" r:id="rId17"/>
    <p:sldId id="600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09" r:id="rId26"/>
    <p:sldId id="610" r:id="rId27"/>
    <p:sldId id="611" r:id="rId28"/>
    <p:sldId id="616" r:id="rId29"/>
    <p:sldId id="617" r:id="rId30"/>
    <p:sldId id="618" r:id="rId3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NULL"/><Relationship Id="rId2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7" Type="http://schemas.openxmlformats.org/officeDocument/2006/relationships/image" Target="../media/image62.wmf"/><Relationship Id="rId8" Type="http://schemas.openxmlformats.org/officeDocument/2006/relationships/image" Target="../media/image63.w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1" Type="http://schemas.openxmlformats.org/officeDocument/2006/relationships/image" Target="../media/image66.e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6.wmf"/><Relationship Id="rId21" Type="http://schemas.openxmlformats.org/officeDocument/2006/relationships/image" Target="../media/image87.wmf"/><Relationship Id="rId22" Type="http://schemas.openxmlformats.org/officeDocument/2006/relationships/image" Target="../media/image88.wmf"/><Relationship Id="rId23" Type="http://schemas.openxmlformats.org/officeDocument/2006/relationships/image" Target="../media/image89.wmf"/><Relationship Id="rId24" Type="http://schemas.openxmlformats.org/officeDocument/2006/relationships/image" Target="../media/image90.wmf"/><Relationship Id="rId25" Type="http://schemas.openxmlformats.org/officeDocument/2006/relationships/image" Target="../media/image91.wmf"/><Relationship Id="rId26" Type="http://schemas.openxmlformats.org/officeDocument/2006/relationships/image" Target="../media/image92.wmf"/><Relationship Id="rId27" Type="http://schemas.openxmlformats.org/officeDocument/2006/relationships/image" Target="../media/image93.wmf"/><Relationship Id="rId28" Type="http://schemas.openxmlformats.org/officeDocument/2006/relationships/image" Target="../media/image94.wmf"/><Relationship Id="rId29" Type="http://schemas.openxmlformats.org/officeDocument/2006/relationships/image" Target="../media/image95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30" Type="http://schemas.openxmlformats.org/officeDocument/2006/relationships/image" Target="../media/image96.wmf"/><Relationship Id="rId31" Type="http://schemas.openxmlformats.org/officeDocument/2006/relationships/image" Target="../media/image97.wmf"/><Relationship Id="rId32" Type="http://schemas.openxmlformats.org/officeDocument/2006/relationships/image" Target="../media/image98.wmf"/><Relationship Id="rId9" Type="http://schemas.openxmlformats.org/officeDocument/2006/relationships/image" Target="../media/image75.e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33" Type="http://schemas.openxmlformats.org/officeDocument/2006/relationships/image" Target="../media/image99.wmf"/><Relationship Id="rId34" Type="http://schemas.openxmlformats.org/officeDocument/2006/relationships/image" Target="../media/image100.wmf"/><Relationship Id="rId35" Type="http://schemas.openxmlformats.org/officeDocument/2006/relationships/image" Target="../media/image101.wmf"/><Relationship Id="rId36" Type="http://schemas.openxmlformats.org/officeDocument/2006/relationships/image" Target="../media/image102.wmf"/><Relationship Id="rId10" Type="http://schemas.openxmlformats.org/officeDocument/2006/relationships/image" Target="../media/image76.wmf"/><Relationship Id="rId11" Type="http://schemas.openxmlformats.org/officeDocument/2006/relationships/image" Target="../media/image77.emf"/><Relationship Id="rId12" Type="http://schemas.openxmlformats.org/officeDocument/2006/relationships/image" Target="../media/image78.emf"/><Relationship Id="rId13" Type="http://schemas.openxmlformats.org/officeDocument/2006/relationships/image" Target="../media/image79.emf"/><Relationship Id="rId14" Type="http://schemas.openxmlformats.org/officeDocument/2006/relationships/image" Target="../media/image80.emf"/><Relationship Id="rId15" Type="http://schemas.openxmlformats.org/officeDocument/2006/relationships/image" Target="../media/image81.emf"/><Relationship Id="rId16" Type="http://schemas.openxmlformats.org/officeDocument/2006/relationships/image" Target="../media/image82.wmf"/><Relationship Id="rId17" Type="http://schemas.openxmlformats.org/officeDocument/2006/relationships/image" Target="../media/image83.wmf"/><Relationship Id="rId18" Type="http://schemas.openxmlformats.org/officeDocument/2006/relationships/image" Target="../media/image84.wmf"/><Relationship Id="rId19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7" Type="http://schemas.openxmlformats.org/officeDocument/2006/relationships/image" Target="../media/image112.emf"/><Relationship Id="rId8" Type="http://schemas.openxmlformats.org/officeDocument/2006/relationships/image" Target="../media/image113.emf"/><Relationship Id="rId9" Type="http://schemas.openxmlformats.org/officeDocument/2006/relationships/image" Target="../media/image114.emf"/><Relationship Id="rId10" Type="http://schemas.openxmlformats.org/officeDocument/2006/relationships/image" Target="../media/image115.emf"/><Relationship Id="rId1" Type="http://schemas.openxmlformats.org/officeDocument/2006/relationships/image" Target="../media/image106.emf"/><Relationship Id="rId2" Type="http://schemas.openxmlformats.org/officeDocument/2006/relationships/image" Target="../media/image107.e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wmf"/><Relationship Id="rId20" Type="http://schemas.openxmlformats.org/officeDocument/2006/relationships/image" Target="../media/image135.wmf"/><Relationship Id="rId21" Type="http://schemas.openxmlformats.org/officeDocument/2006/relationships/image" Target="../media/image136.wmf"/><Relationship Id="rId22" Type="http://schemas.openxmlformats.org/officeDocument/2006/relationships/image" Target="../media/image137.wmf"/><Relationship Id="rId23" Type="http://schemas.openxmlformats.org/officeDocument/2006/relationships/image" Target="../media/image138.emf"/><Relationship Id="rId24" Type="http://schemas.openxmlformats.org/officeDocument/2006/relationships/image" Target="../media/image139.wmf"/><Relationship Id="rId25" Type="http://schemas.openxmlformats.org/officeDocument/2006/relationships/image" Target="../media/image140.wmf"/><Relationship Id="rId10" Type="http://schemas.openxmlformats.org/officeDocument/2006/relationships/image" Target="../media/image125.emf"/><Relationship Id="rId11" Type="http://schemas.openxmlformats.org/officeDocument/2006/relationships/image" Target="../media/image126.wmf"/><Relationship Id="rId12" Type="http://schemas.openxmlformats.org/officeDocument/2006/relationships/image" Target="../media/image127.emf"/><Relationship Id="rId13" Type="http://schemas.openxmlformats.org/officeDocument/2006/relationships/image" Target="../media/image128.wmf"/><Relationship Id="rId14" Type="http://schemas.openxmlformats.org/officeDocument/2006/relationships/image" Target="../media/image129.wmf"/><Relationship Id="rId15" Type="http://schemas.openxmlformats.org/officeDocument/2006/relationships/image" Target="../media/image130.wmf"/><Relationship Id="rId16" Type="http://schemas.openxmlformats.org/officeDocument/2006/relationships/image" Target="../media/image131.emf"/><Relationship Id="rId17" Type="http://schemas.openxmlformats.org/officeDocument/2006/relationships/image" Target="../media/image132.emf"/><Relationship Id="rId18" Type="http://schemas.openxmlformats.org/officeDocument/2006/relationships/image" Target="../media/image133.wmf"/><Relationship Id="rId19" Type="http://schemas.openxmlformats.org/officeDocument/2006/relationships/image" Target="../media/image134.wmf"/><Relationship Id="rId1" Type="http://schemas.openxmlformats.org/officeDocument/2006/relationships/image" Target="../media/image116.emf"/><Relationship Id="rId2" Type="http://schemas.openxmlformats.org/officeDocument/2006/relationships/image" Target="../media/image117.emf"/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5" Type="http://schemas.openxmlformats.org/officeDocument/2006/relationships/image" Target="../media/image120.emf"/><Relationship Id="rId6" Type="http://schemas.openxmlformats.org/officeDocument/2006/relationships/image" Target="../media/image121.wmf"/><Relationship Id="rId7" Type="http://schemas.openxmlformats.org/officeDocument/2006/relationships/image" Target="../media/image122.wmf"/><Relationship Id="rId8" Type="http://schemas.openxmlformats.org/officeDocument/2006/relationships/image" Target="../media/image123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3.wmf"/><Relationship Id="rId12" Type="http://schemas.openxmlformats.org/officeDocument/2006/relationships/image" Target="../media/image154.wmf"/><Relationship Id="rId13" Type="http://schemas.openxmlformats.org/officeDocument/2006/relationships/image" Target="../media/image155.wmf"/><Relationship Id="rId1" Type="http://schemas.openxmlformats.org/officeDocument/2006/relationships/image" Target="../media/image143.wmf"/><Relationship Id="rId2" Type="http://schemas.openxmlformats.org/officeDocument/2006/relationships/image" Target="../media/image144.wmf"/><Relationship Id="rId3" Type="http://schemas.openxmlformats.org/officeDocument/2006/relationships/image" Target="../media/image145.wmf"/><Relationship Id="rId4" Type="http://schemas.openxmlformats.org/officeDocument/2006/relationships/image" Target="../media/image146.wmf"/><Relationship Id="rId5" Type="http://schemas.openxmlformats.org/officeDocument/2006/relationships/image" Target="../media/image147.wmf"/><Relationship Id="rId6" Type="http://schemas.openxmlformats.org/officeDocument/2006/relationships/image" Target="../media/image148.wmf"/><Relationship Id="rId7" Type="http://schemas.openxmlformats.org/officeDocument/2006/relationships/image" Target="../media/image149.wmf"/><Relationship Id="rId8" Type="http://schemas.openxmlformats.org/officeDocument/2006/relationships/image" Target="../media/image150.wmf"/><Relationship Id="rId9" Type="http://schemas.openxmlformats.org/officeDocument/2006/relationships/image" Target="../media/image151.wmf"/><Relationship Id="rId10" Type="http://schemas.openxmlformats.org/officeDocument/2006/relationships/image" Target="../media/image1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4" Type="http://schemas.openxmlformats.org/officeDocument/2006/relationships/image" Target="../media/image160.wmf"/><Relationship Id="rId5" Type="http://schemas.openxmlformats.org/officeDocument/2006/relationships/image" Target="../media/image161.wmf"/><Relationship Id="rId6" Type="http://schemas.openxmlformats.org/officeDocument/2006/relationships/image" Target="../media/image162.wmf"/><Relationship Id="rId1" Type="http://schemas.openxmlformats.org/officeDocument/2006/relationships/image" Target="../media/image157.wmf"/><Relationship Id="rId2" Type="http://schemas.openxmlformats.org/officeDocument/2006/relationships/image" Target="../media/image158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74.wmf"/><Relationship Id="rId12" Type="http://schemas.openxmlformats.org/officeDocument/2006/relationships/image" Target="../media/image175.emf"/><Relationship Id="rId13" Type="http://schemas.openxmlformats.org/officeDocument/2006/relationships/image" Target="../media/image176.emf"/><Relationship Id="rId14" Type="http://schemas.openxmlformats.org/officeDocument/2006/relationships/image" Target="../media/image177.emf"/><Relationship Id="rId15" Type="http://schemas.openxmlformats.org/officeDocument/2006/relationships/image" Target="../media/image178.emf"/><Relationship Id="rId1" Type="http://schemas.openxmlformats.org/officeDocument/2006/relationships/image" Target="../media/image164.emf"/><Relationship Id="rId2" Type="http://schemas.openxmlformats.org/officeDocument/2006/relationships/image" Target="../media/image165.emf"/><Relationship Id="rId3" Type="http://schemas.openxmlformats.org/officeDocument/2006/relationships/image" Target="../media/image166.wmf"/><Relationship Id="rId4" Type="http://schemas.openxmlformats.org/officeDocument/2006/relationships/image" Target="../media/image167.emf"/><Relationship Id="rId5" Type="http://schemas.openxmlformats.org/officeDocument/2006/relationships/image" Target="../media/image168.emf"/><Relationship Id="rId6" Type="http://schemas.openxmlformats.org/officeDocument/2006/relationships/image" Target="../media/image169.emf"/><Relationship Id="rId7" Type="http://schemas.openxmlformats.org/officeDocument/2006/relationships/image" Target="../media/image170.wmf"/><Relationship Id="rId8" Type="http://schemas.openxmlformats.org/officeDocument/2006/relationships/image" Target="../media/image171.emf"/><Relationship Id="rId9" Type="http://schemas.openxmlformats.org/officeDocument/2006/relationships/image" Target="../media/image172.wmf"/><Relationship Id="rId10" Type="http://schemas.openxmlformats.org/officeDocument/2006/relationships/image" Target="../media/image1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4" Type="http://schemas.openxmlformats.org/officeDocument/2006/relationships/image" Target="../media/image184.emf"/><Relationship Id="rId5" Type="http://schemas.openxmlformats.org/officeDocument/2006/relationships/image" Target="../media/image185.emf"/><Relationship Id="rId6" Type="http://schemas.openxmlformats.org/officeDocument/2006/relationships/image" Target="../media/image186.wmf"/><Relationship Id="rId1" Type="http://schemas.openxmlformats.org/officeDocument/2006/relationships/image" Target="../media/image181.wmf"/><Relationship Id="rId2" Type="http://schemas.openxmlformats.org/officeDocument/2006/relationships/image" Target="../media/image1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4" Type="http://schemas.openxmlformats.org/officeDocument/2006/relationships/image" Target="../media/image190.emf"/><Relationship Id="rId5" Type="http://schemas.openxmlformats.org/officeDocument/2006/relationships/image" Target="../media/image191.emf"/><Relationship Id="rId6" Type="http://schemas.openxmlformats.org/officeDocument/2006/relationships/image" Target="../media/image192.emf"/><Relationship Id="rId7" Type="http://schemas.openxmlformats.org/officeDocument/2006/relationships/image" Target="../media/image193.emf"/><Relationship Id="rId8" Type="http://schemas.openxmlformats.org/officeDocument/2006/relationships/image" Target="../media/image194.emf"/><Relationship Id="rId9" Type="http://schemas.openxmlformats.org/officeDocument/2006/relationships/image" Target="../media/image195.emf"/><Relationship Id="rId1" Type="http://schemas.openxmlformats.org/officeDocument/2006/relationships/image" Target="../media/image187.emf"/><Relationship Id="rId2" Type="http://schemas.openxmlformats.org/officeDocument/2006/relationships/image" Target="../media/image188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e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emf"/><Relationship Id="rId7" Type="http://schemas.openxmlformats.org/officeDocument/2006/relationships/image" Target="../media/image19.w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" Type="http://schemas.openxmlformats.org/officeDocument/2006/relationships/image" Target="NULL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image" Target="../media/image48.wmf"/><Relationship Id="rId2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1AE513-3889-BF44-A1AD-1951EE8F9C0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99F4E1-ABE7-AC46-8428-A821051883F4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203895-76AB-8641-864D-5720D954A4A1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3669F1-C866-9546-BD32-A8C22D578F3B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1207B9-10E3-4647-878C-4D4DCCD9A3D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1EA29B-60F4-DB45-A333-E2B9D1C1CC1D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CE9C8D-7F3F-EA48-A7E9-6DD48350418D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B53BD5-D3FF-BF45-A9A0-AF7A67EBEA0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E78B5B-BB39-9640-A47A-0EFA3C31846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B3FA49-4BC3-CA47-8142-71D942073FD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C5E1CB-B2B7-3548-87F0-A66D1EF2060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7FA924-3EB3-2443-A96A-FDF35844B73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29A2D4-B238-164C-997A-C5981F47501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5AFBCA-5D32-8140-9704-223DCCDF2A78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1E97E7-30A8-6A4A-B0C0-0DA3D0A4BDA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20" Type="http://schemas.openxmlformats.org/officeDocument/2006/relationships/image" Target="../media/image33.wmf"/><Relationship Id="rId10" Type="http://schemas.openxmlformats.org/officeDocument/2006/relationships/image" Target="../media/image28.e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20" Type="http://schemas.openxmlformats.org/officeDocument/2006/relationships/oleObject" Target="../embeddings/oleObject43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44.bin"/><Relationship Id="rId23" Type="http://schemas.openxmlformats.org/officeDocument/2006/relationships/image" Target="../media/image43.wmf"/><Relationship Id="rId24" Type="http://schemas.openxmlformats.org/officeDocument/2006/relationships/oleObject" Target="../embeddings/oleObject45.bin"/><Relationship Id="rId25" Type="http://schemas.openxmlformats.org/officeDocument/2006/relationships/image" Target="../media/image44.wmf"/><Relationship Id="rId26" Type="http://schemas.openxmlformats.org/officeDocument/2006/relationships/oleObject" Target="../embeddings/oleObject46.bin"/><Relationship Id="rId27" Type="http://schemas.openxmlformats.org/officeDocument/2006/relationships/image" Target="../media/image45.wmf"/><Relationship Id="rId28" Type="http://schemas.openxmlformats.org/officeDocument/2006/relationships/oleObject" Target="../embeddings/oleObject47.bin"/><Relationship Id="rId29" Type="http://schemas.openxmlformats.org/officeDocument/2006/relationships/image" Target="../media/image46.w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37.w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38.w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39.w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40.wmf"/><Relationship Id="rId18" Type="http://schemas.openxmlformats.org/officeDocument/2006/relationships/oleObject" Target="../embeddings/oleObject42.bin"/><Relationship Id="rId19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8" Type="http://schemas.openxmlformats.org/officeDocument/2006/relationships/image" Target="../media/image49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2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20" Type="http://schemas.openxmlformats.org/officeDocument/2006/relationships/oleObject" Target="../embeddings/oleObject66.bin"/><Relationship Id="rId21" Type="http://schemas.openxmlformats.org/officeDocument/2006/relationships/image" Target="../media/image64.emf"/><Relationship Id="rId22" Type="http://schemas.openxmlformats.org/officeDocument/2006/relationships/oleObject" Target="../embeddings/oleObject67.bin"/><Relationship Id="rId23" Type="http://schemas.openxmlformats.org/officeDocument/2006/relationships/image" Target="../media/image65.emf"/><Relationship Id="rId24" Type="http://schemas.openxmlformats.org/officeDocument/2006/relationships/oleObject" Target="../embeddings/oleObject68.bin"/><Relationship Id="rId25" Type="http://schemas.openxmlformats.org/officeDocument/2006/relationships/image" Target="../media/image66.emf"/><Relationship Id="rId10" Type="http://schemas.openxmlformats.org/officeDocument/2006/relationships/oleObject" Target="../embeddings/oleObject61.bin"/><Relationship Id="rId11" Type="http://schemas.openxmlformats.org/officeDocument/2006/relationships/image" Target="../media/image59.w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60.w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61.wmf"/><Relationship Id="rId16" Type="http://schemas.openxmlformats.org/officeDocument/2006/relationships/oleObject" Target="../embeddings/oleObject64.bin"/><Relationship Id="rId17" Type="http://schemas.openxmlformats.org/officeDocument/2006/relationships/image" Target="../media/image62.wmf"/><Relationship Id="rId18" Type="http://schemas.openxmlformats.org/officeDocument/2006/relationships/oleObject" Target="../embeddings/oleObject65.bin"/><Relationship Id="rId19" Type="http://schemas.openxmlformats.org/officeDocument/2006/relationships/image" Target="../media/image6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56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2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3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74.wmf"/><Relationship Id="rId19" Type="http://schemas.openxmlformats.org/officeDocument/2006/relationships/oleObject" Target="../embeddings/oleObject77.bin"/><Relationship Id="rId63" Type="http://schemas.openxmlformats.org/officeDocument/2006/relationships/oleObject" Target="../embeddings/oleObject99.bin"/><Relationship Id="rId64" Type="http://schemas.openxmlformats.org/officeDocument/2006/relationships/image" Target="../media/image97.wmf"/><Relationship Id="rId65" Type="http://schemas.openxmlformats.org/officeDocument/2006/relationships/oleObject" Target="../embeddings/oleObject100.bin"/><Relationship Id="rId66" Type="http://schemas.openxmlformats.org/officeDocument/2006/relationships/image" Target="../media/image98.wmf"/><Relationship Id="rId67" Type="http://schemas.openxmlformats.org/officeDocument/2006/relationships/oleObject" Target="../embeddings/oleObject101.bin"/><Relationship Id="rId68" Type="http://schemas.openxmlformats.org/officeDocument/2006/relationships/image" Target="../media/image99.wmf"/><Relationship Id="rId69" Type="http://schemas.openxmlformats.org/officeDocument/2006/relationships/oleObject" Target="../embeddings/oleObject102.bin"/><Relationship Id="rId50" Type="http://schemas.openxmlformats.org/officeDocument/2006/relationships/image" Target="../media/image90.wmf"/><Relationship Id="rId51" Type="http://schemas.openxmlformats.org/officeDocument/2006/relationships/oleObject" Target="../embeddings/oleObject93.bin"/><Relationship Id="rId52" Type="http://schemas.openxmlformats.org/officeDocument/2006/relationships/image" Target="../media/image91.wmf"/><Relationship Id="rId53" Type="http://schemas.openxmlformats.org/officeDocument/2006/relationships/oleObject" Target="../embeddings/oleObject94.bin"/><Relationship Id="rId54" Type="http://schemas.openxmlformats.org/officeDocument/2006/relationships/image" Target="../media/image92.wmf"/><Relationship Id="rId55" Type="http://schemas.openxmlformats.org/officeDocument/2006/relationships/oleObject" Target="../embeddings/oleObject95.bin"/><Relationship Id="rId56" Type="http://schemas.openxmlformats.org/officeDocument/2006/relationships/image" Target="../media/image93.wmf"/><Relationship Id="rId57" Type="http://schemas.openxmlformats.org/officeDocument/2006/relationships/oleObject" Target="../embeddings/oleObject96.bin"/><Relationship Id="rId58" Type="http://schemas.openxmlformats.org/officeDocument/2006/relationships/image" Target="../media/image94.wmf"/><Relationship Id="rId59" Type="http://schemas.openxmlformats.org/officeDocument/2006/relationships/oleObject" Target="../embeddings/oleObject97.bin"/><Relationship Id="rId40" Type="http://schemas.openxmlformats.org/officeDocument/2006/relationships/image" Target="../media/image85.wmf"/><Relationship Id="rId41" Type="http://schemas.openxmlformats.org/officeDocument/2006/relationships/oleObject" Target="../embeddings/oleObject88.bin"/><Relationship Id="rId42" Type="http://schemas.openxmlformats.org/officeDocument/2006/relationships/image" Target="../media/image86.wmf"/><Relationship Id="rId43" Type="http://schemas.openxmlformats.org/officeDocument/2006/relationships/oleObject" Target="../embeddings/oleObject89.bin"/><Relationship Id="rId44" Type="http://schemas.openxmlformats.org/officeDocument/2006/relationships/image" Target="../media/image87.wmf"/><Relationship Id="rId45" Type="http://schemas.openxmlformats.org/officeDocument/2006/relationships/oleObject" Target="../embeddings/oleObject90.bin"/><Relationship Id="rId46" Type="http://schemas.openxmlformats.org/officeDocument/2006/relationships/image" Target="../media/image88.wmf"/><Relationship Id="rId47" Type="http://schemas.openxmlformats.org/officeDocument/2006/relationships/oleObject" Target="../embeddings/oleObject91.bin"/><Relationship Id="rId48" Type="http://schemas.openxmlformats.org/officeDocument/2006/relationships/image" Target="../media/image89.wmf"/><Relationship Id="rId49" Type="http://schemas.openxmlformats.org/officeDocument/2006/relationships/oleObject" Target="../embeddings/oleObject9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69.wmf"/><Relationship Id="rId9" Type="http://schemas.openxmlformats.org/officeDocument/2006/relationships/oleObject" Target="../embeddings/oleObject72.bin"/><Relationship Id="rId30" Type="http://schemas.openxmlformats.org/officeDocument/2006/relationships/image" Target="../media/image80.emf"/><Relationship Id="rId31" Type="http://schemas.openxmlformats.org/officeDocument/2006/relationships/oleObject" Target="../embeddings/oleObject83.bin"/><Relationship Id="rId32" Type="http://schemas.openxmlformats.org/officeDocument/2006/relationships/image" Target="../media/image81.emf"/><Relationship Id="rId33" Type="http://schemas.openxmlformats.org/officeDocument/2006/relationships/oleObject" Target="../embeddings/oleObject84.bin"/><Relationship Id="rId34" Type="http://schemas.openxmlformats.org/officeDocument/2006/relationships/image" Target="../media/image82.wmf"/><Relationship Id="rId35" Type="http://schemas.openxmlformats.org/officeDocument/2006/relationships/oleObject" Target="../embeddings/oleObject85.bin"/><Relationship Id="rId36" Type="http://schemas.openxmlformats.org/officeDocument/2006/relationships/image" Target="../media/image83.wmf"/><Relationship Id="rId37" Type="http://schemas.openxmlformats.org/officeDocument/2006/relationships/oleObject" Target="../embeddings/oleObject86.bin"/><Relationship Id="rId38" Type="http://schemas.openxmlformats.org/officeDocument/2006/relationships/image" Target="../media/image84.wmf"/><Relationship Id="rId39" Type="http://schemas.openxmlformats.org/officeDocument/2006/relationships/oleObject" Target="../embeddings/oleObject87.bin"/><Relationship Id="rId70" Type="http://schemas.openxmlformats.org/officeDocument/2006/relationships/image" Target="../media/image100.wmf"/><Relationship Id="rId71" Type="http://schemas.openxmlformats.org/officeDocument/2006/relationships/oleObject" Target="../embeddings/oleObject103.bin"/><Relationship Id="rId72" Type="http://schemas.openxmlformats.org/officeDocument/2006/relationships/image" Target="../media/image101.wmf"/><Relationship Id="rId20" Type="http://schemas.openxmlformats.org/officeDocument/2006/relationships/image" Target="../media/image75.emf"/><Relationship Id="rId21" Type="http://schemas.openxmlformats.org/officeDocument/2006/relationships/oleObject" Target="../embeddings/oleObject78.bin"/><Relationship Id="rId22" Type="http://schemas.openxmlformats.org/officeDocument/2006/relationships/image" Target="../media/image76.wmf"/><Relationship Id="rId23" Type="http://schemas.openxmlformats.org/officeDocument/2006/relationships/oleObject" Target="../embeddings/oleObject79.bin"/><Relationship Id="rId24" Type="http://schemas.openxmlformats.org/officeDocument/2006/relationships/image" Target="../media/image77.emf"/><Relationship Id="rId25" Type="http://schemas.openxmlformats.org/officeDocument/2006/relationships/oleObject" Target="../embeddings/oleObject80.bin"/><Relationship Id="rId26" Type="http://schemas.openxmlformats.org/officeDocument/2006/relationships/image" Target="../media/image78.emf"/><Relationship Id="rId27" Type="http://schemas.openxmlformats.org/officeDocument/2006/relationships/oleObject" Target="../embeddings/oleObject81.bin"/><Relationship Id="rId28" Type="http://schemas.openxmlformats.org/officeDocument/2006/relationships/image" Target="../media/image79.emf"/><Relationship Id="rId29" Type="http://schemas.openxmlformats.org/officeDocument/2006/relationships/oleObject" Target="../embeddings/oleObject82.bin"/><Relationship Id="rId73" Type="http://schemas.openxmlformats.org/officeDocument/2006/relationships/oleObject" Target="../embeddings/oleObject104.bin"/><Relationship Id="rId74" Type="http://schemas.openxmlformats.org/officeDocument/2006/relationships/image" Target="../media/image102.wmf"/><Relationship Id="rId60" Type="http://schemas.openxmlformats.org/officeDocument/2006/relationships/image" Target="../media/image95.wmf"/><Relationship Id="rId61" Type="http://schemas.openxmlformats.org/officeDocument/2006/relationships/oleObject" Target="../embeddings/oleObject98.bin"/><Relationship Id="rId62" Type="http://schemas.openxmlformats.org/officeDocument/2006/relationships/image" Target="../media/image96.wmf"/><Relationship Id="rId10" Type="http://schemas.openxmlformats.org/officeDocument/2006/relationships/image" Target="../media/image70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103.emf"/><Relationship Id="rId5" Type="http://schemas.openxmlformats.org/officeDocument/2006/relationships/oleObject" Target="../embeddings/oleObject106.bin"/><Relationship Id="rId6" Type="http://schemas.openxmlformats.org/officeDocument/2006/relationships/image" Target="../media/image10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emf"/><Relationship Id="rId20" Type="http://schemas.openxmlformats.org/officeDocument/2006/relationships/oleObject" Target="../embeddings/oleObject115.bin"/><Relationship Id="rId21" Type="http://schemas.openxmlformats.org/officeDocument/2006/relationships/image" Target="../media/image114.emf"/><Relationship Id="rId22" Type="http://schemas.openxmlformats.org/officeDocument/2006/relationships/oleObject" Target="../embeddings/oleObject116.bin"/><Relationship Id="rId23" Type="http://schemas.openxmlformats.org/officeDocument/2006/relationships/image" Target="../media/image115.e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109.emf"/><Relationship Id="rId12" Type="http://schemas.openxmlformats.org/officeDocument/2006/relationships/oleObject" Target="../embeddings/oleObject111.bin"/><Relationship Id="rId13" Type="http://schemas.openxmlformats.org/officeDocument/2006/relationships/image" Target="../media/image110.emf"/><Relationship Id="rId14" Type="http://schemas.openxmlformats.org/officeDocument/2006/relationships/oleObject" Target="../embeddings/oleObject112.bin"/><Relationship Id="rId15" Type="http://schemas.openxmlformats.org/officeDocument/2006/relationships/image" Target="../media/image111.emf"/><Relationship Id="rId16" Type="http://schemas.openxmlformats.org/officeDocument/2006/relationships/oleObject" Target="../embeddings/oleObject113.bin"/><Relationship Id="rId17" Type="http://schemas.openxmlformats.org/officeDocument/2006/relationships/image" Target="../media/image112.emf"/><Relationship Id="rId18" Type="http://schemas.openxmlformats.org/officeDocument/2006/relationships/oleObject" Target="../embeddings/oleObject114.bin"/><Relationship Id="rId19" Type="http://schemas.openxmlformats.org/officeDocument/2006/relationships/image" Target="../media/image11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106.e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107.emf"/><Relationship Id="rId8" Type="http://schemas.openxmlformats.org/officeDocument/2006/relationships/oleObject" Target="../embeddings/oleObject109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1.bin"/><Relationship Id="rId14" Type="http://schemas.openxmlformats.org/officeDocument/2006/relationships/image" Target="../media/image120.emf"/><Relationship Id="rId15" Type="http://schemas.openxmlformats.org/officeDocument/2006/relationships/oleObject" Target="../embeddings/oleObject122.bin"/><Relationship Id="rId16" Type="http://schemas.openxmlformats.org/officeDocument/2006/relationships/image" Target="../media/image121.wmf"/><Relationship Id="rId17" Type="http://schemas.openxmlformats.org/officeDocument/2006/relationships/oleObject" Target="../embeddings/oleObject123.bin"/><Relationship Id="rId18" Type="http://schemas.openxmlformats.org/officeDocument/2006/relationships/image" Target="../media/image122.wmf"/><Relationship Id="rId19" Type="http://schemas.openxmlformats.org/officeDocument/2006/relationships/oleObject" Target="../embeddings/oleObject124.bin"/><Relationship Id="rId50" Type="http://schemas.openxmlformats.org/officeDocument/2006/relationships/image" Target="../media/image138.emf"/><Relationship Id="rId51" Type="http://schemas.openxmlformats.org/officeDocument/2006/relationships/oleObject" Target="../embeddings/oleObject140.bin"/><Relationship Id="rId52" Type="http://schemas.openxmlformats.org/officeDocument/2006/relationships/image" Target="../media/image139.wmf"/><Relationship Id="rId53" Type="http://schemas.openxmlformats.org/officeDocument/2006/relationships/oleObject" Target="../embeddings/oleObject141.bin"/><Relationship Id="rId54" Type="http://schemas.openxmlformats.org/officeDocument/2006/relationships/image" Target="../media/image140.wmf"/><Relationship Id="rId55" Type="http://schemas.openxmlformats.org/officeDocument/2006/relationships/oleObject" Target="../embeddings/oleObject142.bin"/><Relationship Id="rId40" Type="http://schemas.openxmlformats.org/officeDocument/2006/relationships/image" Target="../media/image133.wmf"/><Relationship Id="rId41" Type="http://schemas.openxmlformats.org/officeDocument/2006/relationships/oleObject" Target="../embeddings/oleObject135.bin"/><Relationship Id="rId42" Type="http://schemas.openxmlformats.org/officeDocument/2006/relationships/image" Target="../media/image134.wmf"/><Relationship Id="rId43" Type="http://schemas.openxmlformats.org/officeDocument/2006/relationships/oleObject" Target="../embeddings/oleObject136.bin"/><Relationship Id="rId44" Type="http://schemas.openxmlformats.org/officeDocument/2006/relationships/image" Target="../media/image135.wmf"/><Relationship Id="rId45" Type="http://schemas.openxmlformats.org/officeDocument/2006/relationships/oleObject" Target="../embeddings/oleObject137.bin"/><Relationship Id="rId46" Type="http://schemas.openxmlformats.org/officeDocument/2006/relationships/image" Target="../media/image136.wmf"/><Relationship Id="rId47" Type="http://schemas.openxmlformats.org/officeDocument/2006/relationships/oleObject" Target="../embeddings/oleObject138.bin"/><Relationship Id="rId48" Type="http://schemas.openxmlformats.org/officeDocument/2006/relationships/image" Target="../media/image137.wmf"/><Relationship Id="rId49" Type="http://schemas.openxmlformats.org/officeDocument/2006/relationships/oleObject" Target="../embeddings/oleObject13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116.emf"/><Relationship Id="rId5" Type="http://schemas.openxmlformats.org/officeDocument/2006/relationships/image" Target="../media/image141.wmf"/><Relationship Id="rId6" Type="http://schemas.openxmlformats.org/officeDocument/2006/relationships/image" Target="../media/image142.w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117.emf"/><Relationship Id="rId9" Type="http://schemas.openxmlformats.org/officeDocument/2006/relationships/oleObject" Target="../embeddings/oleObject119.bin"/><Relationship Id="rId30" Type="http://schemas.openxmlformats.org/officeDocument/2006/relationships/image" Target="../media/image128.wmf"/><Relationship Id="rId31" Type="http://schemas.openxmlformats.org/officeDocument/2006/relationships/oleObject" Target="../embeddings/oleObject130.bin"/><Relationship Id="rId32" Type="http://schemas.openxmlformats.org/officeDocument/2006/relationships/image" Target="../media/image129.wmf"/><Relationship Id="rId33" Type="http://schemas.openxmlformats.org/officeDocument/2006/relationships/oleObject" Target="../embeddings/oleObject131.bin"/><Relationship Id="rId34" Type="http://schemas.openxmlformats.org/officeDocument/2006/relationships/image" Target="../media/image130.wmf"/><Relationship Id="rId35" Type="http://schemas.openxmlformats.org/officeDocument/2006/relationships/oleObject" Target="../embeddings/oleObject132.bin"/><Relationship Id="rId36" Type="http://schemas.openxmlformats.org/officeDocument/2006/relationships/image" Target="../media/image131.emf"/><Relationship Id="rId37" Type="http://schemas.openxmlformats.org/officeDocument/2006/relationships/oleObject" Target="../embeddings/oleObject133.bin"/><Relationship Id="rId38" Type="http://schemas.openxmlformats.org/officeDocument/2006/relationships/image" Target="../media/image132.emf"/><Relationship Id="rId39" Type="http://schemas.openxmlformats.org/officeDocument/2006/relationships/oleObject" Target="../embeddings/oleObject134.bin"/><Relationship Id="rId20" Type="http://schemas.openxmlformats.org/officeDocument/2006/relationships/image" Target="../media/image123.wmf"/><Relationship Id="rId21" Type="http://schemas.openxmlformats.org/officeDocument/2006/relationships/oleObject" Target="../embeddings/oleObject125.bin"/><Relationship Id="rId22" Type="http://schemas.openxmlformats.org/officeDocument/2006/relationships/image" Target="../media/image124.wmf"/><Relationship Id="rId23" Type="http://schemas.openxmlformats.org/officeDocument/2006/relationships/oleObject" Target="../embeddings/oleObject126.bin"/><Relationship Id="rId24" Type="http://schemas.openxmlformats.org/officeDocument/2006/relationships/image" Target="../media/image125.emf"/><Relationship Id="rId25" Type="http://schemas.openxmlformats.org/officeDocument/2006/relationships/oleObject" Target="../embeddings/oleObject127.bin"/><Relationship Id="rId26" Type="http://schemas.openxmlformats.org/officeDocument/2006/relationships/image" Target="../media/image126.wmf"/><Relationship Id="rId27" Type="http://schemas.openxmlformats.org/officeDocument/2006/relationships/oleObject" Target="../embeddings/oleObject128.bin"/><Relationship Id="rId28" Type="http://schemas.openxmlformats.org/officeDocument/2006/relationships/image" Target="../media/image127.emf"/><Relationship Id="rId29" Type="http://schemas.openxmlformats.org/officeDocument/2006/relationships/oleObject" Target="../embeddings/oleObject129.bin"/><Relationship Id="rId10" Type="http://schemas.openxmlformats.org/officeDocument/2006/relationships/image" Target="../media/image118.emf"/><Relationship Id="rId11" Type="http://schemas.openxmlformats.org/officeDocument/2006/relationships/oleObject" Target="../embeddings/oleObject120.bin"/><Relationship Id="rId12" Type="http://schemas.openxmlformats.org/officeDocument/2006/relationships/image" Target="../media/image119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6.bin"/><Relationship Id="rId20" Type="http://schemas.openxmlformats.org/officeDocument/2006/relationships/image" Target="../media/image151.wmf"/><Relationship Id="rId21" Type="http://schemas.openxmlformats.org/officeDocument/2006/relationships/oleObject" Target="../embeddings/oleObject152.bin"/><Relationship Id="rId22" Type="http://schemas.openxmlformats.org/officeDocument/2006/relationships/image" Target="../media/image152.wmf"/><Relationship Id="rId23" Type="http://schemas.openxmlformats.org/officeDocument/2006/relationships/oleObject" Target="../embeddings/oleObject153.bin"/><Relationship Id="rId24" Type="http://schemas.openxmlformats.org/officeDocument/2006/relationships/image" Target="../media/image153.wmf"/><Relationship Id="rId25" Type="http://schemas.openxmlformats.org/officeDocument/2006/relationships/oleObject" Target="../embeddings/oleObject154.bin"/><Relationship Id="rId26" Type="http://schemas.openxmlformats.org/officeDocument/2006/relationships/image" Target="../media/image154.wmf"/><Relationship Id="rId27" Type="http://schemas.openxmlformats.org/officeDocument/2006/relationships/oleObject" Target="../embeddings/oleObject155.bin"/><Relationship Id="rId28" Type="http://schemas.openxmlformats.org/officeDocument/2006/relationships/image" Target="../media/image155.wmf"/><Relationship Id="rId10" Type="http://schemas.openxmlformats.org/officeDocument/2006/relationships/image" Target="../media/image146.wmf"/><Relationship Id="rId11" Type="http://schemas.openxmlformats.org/officeDocument/2006/relationships/oleObject" Target="../embeddings/oleObject147.bin"/><Relationship Id="rId12" Type="http://schemas.openxmlformats.org/officeDocument/2006/relationships/image" Target="../media/image147.wmf"/><Relationship Id="rId13" Type="http://schemas.openxmlformats.org/officeDocument/2006/relationships/oleObject" Target="../embeddings/oleObject148.bin"/><Relationship Id="rId14" Type="http://schemas.openxmlformats.org/officeDocument/2006/relationships/image" Target="../media/image148.wmf"/><Relationship Id="rId15" Type="http://schemas.openxmlformats.org/officeDocument/2006/relationships/oleObject" Target="../embeddings/oleObject149.bin"/><Relationship Id="rId16" Type="http://schemas.openxmlformats.org/officeDocument/2006/relationships/image" Target="../media/image149.wmf"/><Relationship Id="rId17" Type="http://schemas.openxmlformats.org/officeDocument/2006/relationships/oleObject" Target="../embeddings/oleObject150.bin"/><Relationship Id="rId18" Type="http://schemas.openxmlformats.org/officeDocument/2006/relationships/image" Target="../media/image150.wmf"/><Relationship Id="rId19" Type="http://schemas.openxmlformats.org/officeDocument/2006/relationships/oleObject" Target="../embeddings/oleObject15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3.bin"/><Relationship Id="rId4" Type="http://schemas.openxmlformats.org/officeDocument/2006/relationships/image" Target="../media/image143.wmf"/><Relationship Id="rId5" Type="http://schemas.openxmlformats.org/officeDocument/2006/relationships/oleObject" Target="../embeddings/oleObject144.bin"/><Relationship Id="rId6" Type="http://schemas.openxmlformats.org/officeDocument/2006/relationships/image" Target="../media/image144.wmf"/><Relationship Id="rId7" Type="http://schemas.openxmlformats.org/officeDocument/2006/relationships/oleObject" Target="../embeddings/oleObject145.bin"/><Relationship Id="rId8" Type="http://schemas.openxmlformats.org/officeDocument/2006/relationships/image" Target="../media/image14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6.jpe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9.bin"/><Relationship Id="rId12" Type="http://schemas.openxmlformats.org/officeDocument/2006/relationships/image" Target="../media/image160.wmf"/><Relationship Id="rId13" Type="http://schemas.openxmlformats.org/officeDocument/2006/relationships/oleObject" Target="../embeddings/oleObject160.bin"/><Relationship Id="rId14" Type="http://schemas.openxmlformats.org/officeDocument/2006/relationships/image" Target="../media/image161.wmf"/><Relationship Id="rId15" Type="http://schemas.openxmlformats.org/officeDocument/2006/relationships/oleObject" Target="../embeddings/oleObject161.bin"/><Relationship Id="rId16" Type="http://schemas.openxmlformats.org/officeDocument/2006/relationships/image" Target="../media/image16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56.bin"/><Relationship Id="rId5" Type="http://schemas.openxmlformats.org/officeDocument/2006/relationships/image" Target="../media/image157.wmf"/><Relationship Id="rId6" Type="http://schemas.openxmlformats.org/officeDocument/2006/relationships/oleObject" Target="../embeddings/oleObject157.bin"/><Relationship Id="rId7" Type="http://schemas.openxmlformats.org/officeDocument/2006/relationships/image" Target="../media/image158.wmf"/><Relationship Id="rId8" Type="http://schemas.openxmlformats.org/officeDocument/2006/relationships/image" Target="../media/image163.jpeg"/><Relationship Id="rId9" Type="http://schemas.openxmlformats.org/officeDocument/2006/relationships/oleObject" Target="../embeddings/oleObject158.bin"/><Relationship Id="rId10" Type="http://schemas.openxmlformats.org/officeDocument/2006/relationships/image" Target="../media/image15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70.bin"/><Relationship Id="rId21" Type="http://schemas.openxmlformats.org/officeDocument/2006/relationships/image" Target="../media/image172.wmf"/><Relationship Id="rId22" Type="http://schemas.openxmlformats.org/officeDocument/2006/relationships/oleObject" Target="../embeddings/oleObject171.bin"/><Relationship Id="rId23" Type="http://schemas.openxmlformats.org/officeDocument/2006/relationships/image" Target="../media/image173.wmf"/><Relationship Id="rId24" Type="http://schemas.openxmlformats.org/officeDocument/2006/relationships/oleObject" Target="../embeddings/oleObject172.bin"/><Relationship Id="rId25" Type="http://schemas.openxmlformats.org/officeDocument/2006/relationships/image" Target="../media/image174.wmf"/><Relationship Id="rId26" Type="http://schemas.openxmlformats.org/officeDocument/2006/relationships/oleObject" Target="../embeddings/oleObject173.bin"/><Relationship Id="rId27" Type="http://schemas.openxmlformats.org/officeDocument/2006/relationships/image" Target="../media/image175.emf"/><Relationship Id="rId28" Type="http://schemas.openxmlformats.org/officeDocument/2006/relationships/oleObject" Target="../embeddings/oleObject174.bin"/><Relationship Id="rId29" Type="http://schemas.openxmlformats.org/officeDocument/2006/relationships/image" Target="../media/image17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9.wmf"/><Relationship Id="rId4" Type="http://schemas.openxmlformats.org/officeDocument/2006/relationships/oleObject" Target="../embeddings/oleObject162.bin"/><Relationship Id="rId5" Type="http://schemas.openxmlformats.org/officeDocument/2006/relationships/image" Target="../media/image164.emf"/><Relationship Id="rId30" Type="http://schemas.openxmlformats.org/officeDocument/2006/relationships/oleObject" Target="../embeddings/oleObject175.bin"/><Relationship Id="rId31" Type="http://schemas.openxmlformats.org/officeDocument/2006/relationships/image" Target="../media/image177.emf"/><Relationship Id="rId32" Type="http://schemas.openxmlformats.org/officeDocument/2006/relationships/oleObject" Target="../embeddings/oleObject176.bin"/><Relationship Id="rId9" Type="http://schemas.openxmlformats.org/officeDocument/2006/relationships/image" Target="../media/image166.wmf"/><Relationship Id="rId6" Type="http://schemas.openxmlformats.org/officeDocument/2006/relationships/oleObject" Target="../embeddings/oleObject163.bin"/><Relationship Id="rId7" Type="http://schemas.openxmlformats.org/officeDocument/2006/relationships/image" Target="../media/image165.emf"/><Relationship Id="rId8" Type="http://schemas.openxmlformats.org/officeDocument/2006/relationships/oleObject" Target="../embeddings/oleObject164.bin"/><Relationship Id="rId33" Type="http://schemas.openxmlformats.org/officeDocument/2006/relationships/image" Target="../media/image178.emf"/><Relationship Id="rId10" Type="http://schemas.openxmlformats.org/officeDocument/2006/relationships/oleObject" Target="../embeddings/oleObject165.bin"/><Relationship Id="rId11" Type="http://schemas.openxmlformats.org/officeDocument/2006/relationships/image" Target="../media/image167.emf"/><Relationship Id="rId12" Type="http://schemas.openxmlformats.org/officeDocument/2006/relationships/oleObject" Target="../embeddings/oleObject166.bin"/><Relationship Id="rId13" Type="http://schemas.openxmlformats.org/officeDocument/2006/relationships/image" Target="../media/image168.emf"/><Relationship Id="rId14" Type="http://schemas.openxmlformats.org/officeDocument/2006/relationships/oleObject" Target="../embeddings/oleObject167.bin"/><Relationship Id="rId15" Type="http://schemas.openxmlformats.org/officeDocument/2006/relationships/image" Target="../media/image169.emf"/><Relationship Id="rId16" Type="http://schemas.openxmlformats.org/officeDocument/2006/relationships/oleObject" Target="../embeddings/oleObject168.bin"/><Relationship Id="rId17" Type="http://schemas.openxmlformats.org/officeDocument/2006/relationships/image" Target="../media/image170.wmf"/><Relationship Id="rId18" Type="http://schemas.openxmlformats.org/officeDocument/2006/relationships/oleObject" Target="../embeddings/oleObject169.bin"/><Relationship Id="rId19" Type="http://schemas.openxmlformats.org/officeDocument/2006/relationships/image" Target="../media/image17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0.jpe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0.bin"/><Relationship Id="rId12" Type="http://schemas.openxmlformats.org/officeDocument/2006/relationships/image" Target="../media/image184.emf"/><Relationship Id="rId13" Type="http://schemas.openxmlformats.org/officeDocument/2006/relationships/oleObject" Target="../embeddings/oleObject181.bin"/><Relationship Id="rId14" Type="http://schemas.openxmlformats.org/officeDocument/2006/relationships/image" Target="../media/image185.emf"/><Relationship Id="rId15" Type="http://schemas.openxmlformats.org/officeDocument/2006/relationships/oleObject" Target="../embeddings/oleObject182.bin"/><Relationship Id="rId16" Type="http://schemas.openxmlformats.org/officeDocument/2006/relationships/image" Target="../media/image186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80.jpeg"/><Relationship Id="rId5" Type="http://schemas.openxmlformats.org/officeDocument/2006/relationships/oleObject" Target="../embeddings/oleObject177.bin"/><Relationship Id="rId6" Type="http://schemas.openxmlformats.org/officeDocument/2006/relationships/image" Target="../media/image181.wmf"/><Relationship Id="rId7" Type="http://schemas.openxmlformats.org/officeDocument/2006/relationships/oleObject" Target="../embeddings/oleObject178.bin"/><Relationship Id="rId8" Type="http://schemas.openxmlformats.org/officeDocument/2006/relationships/image" Target="../media/image182.wmf"/><Relationship Id="rId9" Type="http://schemas.openxmlformats.org/officeDocument/2006/relationships/oleObject" Target="../embeddings/oleObject179.bin"/><Relationship Id="rId10" Type="http://schemas.openxmlformats.org/officeDocument/2006/relationships/image" Target="../media/image18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wmf"/><Relationship Id="rId20" Type="http://schemas.openxmlformats.org/officeDocument/2006/relationships/oleObject" Target="../embeddings/oleObject191.bin"/><Relationship Id="rId21" Type="http://schemas.openxmlformats.org/officeDocument/2006/relationships/image" Target="../media/image195.emf"/><Relationship Id="rId10" Type="http://schemas.openxmlformats.org/officeDocument/2006/relationships/oleObject" Target="../embeddings/oleObject186.bin"/><Relationship Id="rId11" Type="http://schemas.openxmlformats.org/officeDocument/2006/relationships/image" Target="../media/image190.emf"/><Relationship Id="rId12" Type="http://schemas.openxmlformats.org/officeDocument/2006/relationships/oleObject" Target="../embeddings/oleObject187.bin"/><Relationship Id="rId13" Type="http://schemas.openxmlformats.org/officeDocument/2006/relationships/image" Target="../media/image191.emf"/><Relationship Id="rId14" Type="http://schemas.openxmlformats.org/officeDocument/2006/relationships/oleObject" Target="../embeddings/oleObject188.bin"/><Relationship Id="rId15" Type="http://schemas.openxmlformats.org/officeDocument/2006/relationships/image" Target="../media/image192.emf"/><Relationship Id="rId16" Type="http://schemas.openxmlformats.org/officeDocument/2006/relationships/oleObject" Target="../embeddings/oleObject189.bin"/><Relationship Id="rId17" Type="http://schemas.openxmlformats.org/officeDocument/2006/relationships/image" Target="../media/image193.emf"/><Relationship Id="rId18" Type="http://schemas.openxmlformats.org/officeDocument/2006/relationships/oleObject" Target="../embeddings/oleObject190.bin"/><Relationship Id="rId19" Type="http://schemas.openxmlformats.org/officeDocument/2006/relationships/image" Target="../media/image19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83.bin"/><Relationship Id="rId5" Type="http://schemas.openxmlformats.org/officeDocument/2006/relationships/image" Target="../media/image187.emf"/><Relationship Id="rId6" Type="http://schemas.openxmlformats.org/officeDocument/2006/relationships/oleObject" Target="../embeddings/oleObject184.bin"/><Relationship Id="rId7" Type="http://schemas.openxmlformats.org/officeDocument/2006/relationships/image" Target="../media/image188.wmf"/><Relationship Id="rId8" Type="http://schemas.openxmlformats.org/officeDocument/2006/relationships/oleObject" Target="../embeddings/oleObject18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24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5921" y="1447800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is the Force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Second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Free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Body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Third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Categories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forces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Application of Newton’s Laws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Uniform Circular Motion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862935"/>
            <a:ext cx="729854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20!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80DE5-0758-FA4C-AE95-65532D954AA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7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500407" y="4724400"/>
            <a:ext cx="48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76600" y="5410200"/>
            <a:ext cx="4443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2029045" y="4724400"/>
            <a:ext cx="85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3092670" y="4724400"/>
            <a:ext cx="1075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418232" y="4724400"/>
            <a:ext cx="1286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996207" y="4724400"/>
            <a:ext cx="98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738407" y="5448300"/>
            <a:ext cx="205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416202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8" grpId="0"/>
      <p:bldP spid="402440" grpId="0"/>
      <p:bldP spid="402441" grpId="0"/>
      <p:bldP spid="402442" grpId="0"/>
      <p:bldP spid="402443" grpId="0"/>
      <p:bldP spid="402444" grpId="0"/>
      <p:bldP spid="402445" grpId="0"/>
      <p:bldP spid="4024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EA4BEB-4DF0-EC4C-93D2-3AC291399D4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73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the mass of the car is 1850 kg, then by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74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94702"/>
              </p:ext>
            </p:extLst>
          </p:nvPr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75" name="Equation" r:id="rId7" imgW="457200" imgH="266700" progId="Equation.3">
                  <p:embed/>
                </p:oleObj>
              </mc:Choice>
              <mc:Fallback>
                <p:oleObj name="Equation" r:id="rId7" imgW="457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18298"/>
              </p:ext>
            </p:extLst>
          </p:nvPr>
        </p:nvGraphicFramePr>
        <p:xfrm>
          <a:off x="2217738" y="2493963"/>
          <a:ext cx="7540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76" name="Equation" r:id="rId9" imgW="241300" imgH="190500" progId="Equation.3">
                  <p:embed/>
                </p:oleObj>
              </mc:Choice>
              <mc:Fallback>
                <p:oleObj name="Equation" r:id="rId9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493963"/>
                        <a:ext cx="7540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77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78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79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80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81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89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/>
      <p:bldP spid="404489" grpId="0" animBg="1"/>
      <p:bldP spid="4044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53D91F-492D-D842-9FA9-BFF9BC23C10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  <a:endParaRPr lang="en-US"/>
          </a:p>
        </p:txBody>
      </p:sp>
      <p:sp>
        <p:nvSpPr>
          <p:cNvPr id="3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4.3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3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4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5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6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7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8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9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0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1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2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3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4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Linearly proportional to the mass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Squarely proportional to the speed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5" name="Equation" r:id="rId28" imgW="2184120" imgH="279360" progId="Equation.DSMT4">
                  <p:embed/>
                </p:oleObj>
              </mc:Choice>
              <mc:Fallback>
                <p:oleObj name="Equation" r:id="rId28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54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 autoUpdateAnimBg="0"/>
      <p:bldP spid="189445" grpId="0" animBg="1" autoUpdateAnimBg="0"/>
      <p:bldP spid="189446" grpId="0" build="p" autoUpdateAnimBg="0"/>
      <p:bldP spid="189447" grpId="0" build="p" autoUpdateAnimBg="0"/>
      <p:bldP spid="189448" grpId="0" build="p" autoUpdateAnimBg="0"/>
      <p:bldP spid="189452" grpId="0" build="p" autoUpdateAnimBg="0"/>
      <p:bldP spid="189453" grpId="0" build="p" autoUpdateAnimBg="0"/>
      <p:bldP spid="189454" grpId="0" build="p" autoUpdateAnimBg="0"/>
      <p:bldP spid="189456" grpId="0" build="p" autoUpdateAnimBg="0"/>
      <p:bldP spid="189458" grpId="0" build="p" autoUpdateAnimBg="0"/>
      <p:bldP spid="189463" grpId="0" build="p" autoUpdateAnimBg="0"/>
      <p:bldP spid="1894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B542B5-BE17-DA4A-AEF3-6256B17E462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0960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53000" y="4679950"/>
          <a:ext cx="29527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1"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79950"/>
                        <a:ext cx="29527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2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605338"/>
          <a:ext cx="31813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3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05338"/>
                        <a:ext cx="31813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6858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The direction of the force and the acceleration vectors can be taken into account by using </a:t>
            </a:r>
            <a:r>
              <a:rPr lang="en-US" sz="2800" i="1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 and </a:t>
            </a:r>
            <a:r>
              <a:rPr lang="en-US" sz="2800" i="1">
                <a:solidFill>
                  <a:schemeClr val="accent2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 components.</a:t>
            </a:r>
          </a:p>
        </p:txBody>
      </p:sp>
      <p:graphicFrame>
        <p:nvGraphicFramePr>
          <p:cNvPr id="409607" name="Object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27772551"/>
              </p:ext>
            </p:extLst>
          </p:nvPr>
        </p:nvGraphicFramePr>
        <p:xfrm>
          <a:off x="2971800" y="2286000"/>
          <a:ext cx="16986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4" name="Equation" r:id="rId9" imgW="444500" imgH="266700" progId="Equation.3">
                  <p:embed/>
                </p:oleObj>
              </mc:Choice>
              <mc:Fallback>
                <p:oleObj name="Equation" r:id="rId9" imgW="444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16986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2895600" y="3581400"/>
            <a:ext cx="236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is equivalent to</a:t>
            </a:r>
          </a:p>
        </p:txBody>
      </p:sp>
      <p:sp>
        <p:nvSpPr>
          <p:cNvPr id="36876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Nature of the Force</a:t>
            </a:r>
          </a:p>
        </p:txBody>
      </p:sp>
      <p:graphicFrame>
        <p:nvGraphicFramePr>
          <p:cNvPr id="409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08436"/>
              </p:ext>
            </p:extLst>
          </p:nvPr>
        </p:nvGraphicFramePr>
        <p:xfrm>
          <a:off x="4641850" y="2414588"/>
          <a:ext cx="920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5" name="Equation" r:id="rId11" imgW="241300" imgH="190500" progId="Equation.DSMT4">
                  <p:embed/>
                </p:oleObj>
              </mc:Choice>
              <mc:Fallback>
                <p:oleObj name="Equation" r:id="rId11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2414588"/>
                        <a:ext cx="9207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74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/>
      <p:bldP spid="4096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13A818-CB9D-4C42-8629-3F39A64CFF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man is stranded on a raft (mass of man and raft = 1300kg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as shown in the figure.  By paddling, he causes an average force P of 17N to be applied to the raft in a direction due east (the +x direction).  The wind also exerts a force A on the raft.  This force has a magnitude of 15N and points 67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north of east.  Ignoring any resistance from the water, find the x and y components of the rafts acceleration.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24600" y="762000"/>
            <a:ext cx="2667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3800" y="37338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00800" y="3886200"/>
            <a:ext cx="2667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F23666-F092-9C4F-888B-FDB644F760B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/>
                <a:gridCol w="2566987"/>
                <a:gridCol w="256698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0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First,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317905"/>
              </p:ext>
            </p:extLst>
          </p:nvPr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1" name="Equation" r:id="rId5" imgW="139700" imgH="203200" progId="Equation.3">
                  <p:embed/>
                </p:oleObj>
              </mc:Choice>
              <mc:Fallback>
                <p:oleObj name="Equation" r:id="rId5" imgW="139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692665"/>
              </p:ext>
            </p:extLst>
          </p:nvPr>
        </p:nvGraphicFramePr>
        <p:xfrm>
          <a:off x="914400" y="35052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2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619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77684"/>
              </p:ext>
            </p:extLst>
          </p:nvPr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3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 N</a:t>
            </a:r>
            <a:endParaRPr lang="en-US" sz="2800">
              <a:latin typeface="Arial Narrow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0 N</a:t>
            </a:r>
            <a:endParaRPr lang="en-US" sz="2800">
              <a:latin typeface="Arial Narrow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+17+15cos67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o=</a:t>
            </a:r>
            <a:endParaRPr lang="en-US" sz="2800">
              <a:latin typeface="Arial Narrow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 </a:t>
            </a:r>
            <a:endParaRPr lang="en-US" sz="2800">
              <a:latin typeface="Arial Narrow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+23(N)</a:t>
            </a:r>
            <a:endParaRPr lang="en-US" sz="2800">
              <a:latin typeface="Arial Narrow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+14(N)</a:t>
            </a:r>
            <a:endParaRPr lang="en-US" sz="28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19" grpId="0"/>
      <p:bldP spid="413725" grpId="0"/>
      <p:bldP spid="413729" grpId="0"/>
      <p:bldP spid="413730" grpId="0"/>
      <p:bldP spid="413731" grpId="0"/>
      <p:bldP spid="413732" grpId="0"/>
      <p:bldP spid="413733" grpId="0"/>
      <p:bldP spid="413734" grpId="0"/>
      <p:bldP spid="4137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F07AEA-69D2-A24E-A41A-B83CADC3406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7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8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9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0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1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2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3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4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090121"/>
              </p:ext>
            </p:extLst>
          </p:nvPr>
        </p:nvGraphicFramePr>
        <p:xfrm>
          <a:off x="2862263" y="4648200"/>
          <a:ext cx="1023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5" name="Equation" r:id="rId20" imgW="254000" imgH="190500" progId="Equation.3">
                  <p:embed/>
                </p:oleObj>
              </mc:Choice>
              <mc:Fallback>
                <p:oleObj name="Equation" r:id="rId20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48200"/>
                        <a:ext cx="10239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62181"/>
              </p:ext>
            </p:extLst>
          </p:nvPr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6" name="Equation" r:id="rId22" imgW="736600" imgH="279400" progId="Equation.3">
                  <p:embed/>
                </p:oleObj>
              </mc:Choice>
              <mc:Fallback>
                <p:oleObj name="Equation" r:id="rId22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51647"/>
              </p:ext>
            </p:extLst>
          </p:nvPr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7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98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0AE3B8E-761F-344E-A057-38A9D58D154B}" type="slidenum">
              <a:rPr lang="en-US"/>
              <a:pPr/>
              <a:t>17</a:t>
            </a:fld>
            <a:endParaRPr lang="en-US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7D4761B-7C53-4F47-A796-652317C26DD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11326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11327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11324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</p:grpSp>
      <p:sp>
        <p:nvSpPr>
          <p:cNvPr id="11308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</a:rPr>
              <a:t>Example for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2</a:t>
            </a:r>
            <a:r>
              <a:rPr lang="en-US" baseline="30000" dirty="0">
                <a:latin typeface="Arial Narrow" charset="0"/>
              </a:rPr>
              <a:t>nd</a:t>
            </a:r>
            <a:r>
              <a:rPr lang="en-US" dirty="0">
                <a:latin typeface="Arial Narrow" charset="0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/>
        </p:nvGraphicFramePr>
        <p:xfrm>
          <a:off x="3962400" y="1973263"/>
          <a:ext cx="5381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355320" imgH="228600" progId="Equation.3">
                  <p:embed/>
                </p:oleObj>
              </mc:Choice>
              <mc:Fallback>
                <p:oleObj name="Equation" r:id="rId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73263"/>
                        <a:ext cx="5381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11322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11320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1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=60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11318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2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=-20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11319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28740"/>
              </p:ext>
            </p:extLst>
          </p:nvPr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9" imgW="292100" imgH="355600" progId="Equation.3">
                  <p:embed/>
                </p:oleObj>
              </mc:Choice>
              <mc:Fallback>
                <p:oleObj name="Equation" r:id="rId19" imgW="292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27733"/>
              </p:ext>
            </p:extLst>
          </p:nvPr>
        </p:nvGraphicFramePr>
        <p:xfrm>
          <a:off x="6240463" y="5572125"/>
          <a:ext cx="3349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23" imgW="254000" imgH="241300" progId="Equation.3">
                  <p:embed/>
                </p:oleObj>
              </mc:Choice>
              <mc:Fallback>
                <p:oleObj name="Equation" r:id="rId23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72125"/>
                        <a:ext cx="3349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44421"/>
              </p:ext>
            </p:extLst>
          </p:nvPr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25" imgW="723900" imgH="355600" progId="Equation.3">
                  <p:embed/>
                </p:oleObj>
              </mc:Choice>
              <mc:Fallback>
                <p:oleObj name="Equation" r:id="rId25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71054"/>
              </p:ext>
            </p:extLst>
          </p:nvPr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27" imgW="698500" imgH="355600" progId="Equation.3">
                  <p:embed/>
                </p:oleObj>
              </mc:Choice>
              <mc:Fallback>
                <p:oleObj name="Equation" r:id="rId27" imgW="698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09367"/>
              </p:ext>
            </p:extLst>
          </p:nvPr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29" imgW="749300" imgH="355600" progId="Equation.3">
                  <p:embed/>
                </p:oleObj>
              </mc:Choice>
              <mc:Fallback>
                <p:oleObj name="Equation" r:id="rId29" imgW="74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162319"/>
              </p:ext>
            </p:extLst>
          </p:nvPr>
        </p:nvGraphicFramePr>
        <p:xfrm>
          <a:off x="4491038" y="3430588"/>
          <a:ext cx="1011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1" imgW="736600" imgH="355600" progId="Equation.3">
                  <p:embed/>
                </p:oleObj>
              </mc:Choice>
              <mc:Fallback>
                <p:oleObj name="Equation" r:id="rId31" imgW="736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3430588"/>
                        <a:ext cx="10112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/>
        </p:nvGraphicFramePr>
        <p:xfrm>
          <a:off x="6573838" y="5494338"/>
          <a:ext cx="969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59" imgW="736560" imgH="330120" progId="Equation.DSMT4">
                  <p:embed/>
                </p:oleObj>
              </mc:Choice>
              <mc:Fallback>
                <p:oleObj name="Equation" r:id="rId59" imgW="736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5494338"/>
                        <a:ext cx="9699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/>
        </p:nvGraphicFramePr>
        <p:xfrm>
          <a:off x="7519988" y="5486400"/>
          <a:ext cx="1471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1" imgW="1117440" imgH="431640" progId="Equation.DSMT4">
                  <p:embed/>
                </p:oleObj>
              </mc:Choice>
              <mc:Fallback>
                <p:oleObj name="Equation" r:id="rId6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86400"/>
                        <a:ext cx="14716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73" imgW="1130040" imgH="177480" progId="Equation.DSMT4">
                  <p:embed/>
                </p:oleObj>
              </mc:Choice>
              <mc:Fallback>
                <p:oleObj name="Equation" r:id="rId73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72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6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6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6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6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6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26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6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26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6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 autoUpdateAnimBg="0"/>
      <p:bldP spid="266250" grpId="0" animBg="1" autoUpdateAnimBg="0"/>
      <p:bldP spid="266255" grpId="0" animBg="1"/>
      <p:bldP spid="266263" grpId="0" build="p" autoUpdateAnimBg="0"/>
      <p:bldP spid="266264" grpId="0" build="p" autoUpdateAnimBg="0"/>
      <p:bldP spid="266265" grpId="0" build="p" autoUpdateAnimBg="0"/>
      <p:bldP spid="2662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CEC7C-6478-624E-B87A-F16CE166630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6A59F36-FB3C-1746-AC55-A0CAC968EF4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257800" y="24384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Third Law (Law of Action and Reaction)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12160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that object 2 exerts on object 1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is equal in magnitude and opposite in direction to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object 1 exerts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on object 2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. </a:t>
            </a:r>
            <a:endParaRPr lang="en-US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1371600" y="2590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charset="0"/>
              </a:rPr>
              <a:t>1</a:t>
            </a: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810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ea typeface="+mn-ea"/>
                <a:cs typeface="+mn-cs"/>
              </a:rPr>
              <a:t>2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1752600" y="28194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965325" y="23622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21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rot="10800000" flipV="1">
            <a:off x="3200400" y="25908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043238" y="213360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12</a:t>
            </a:r>
          </a:p>
        </p:txBody>
      </p:sp>
      <p:graphicFrame>
        <p:nvGraphicFramePr>
          <p:cNvPr id="268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67123"/>
              </p:ext>
            </p:extLst>
          </p:nvPr>
        </p:nvGraphicFramePr>
        <p:xfrm>
          <a:off x="5284788" y="24971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6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24971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reaction force is equal in magnitude to the action force but in opposite direction. These two forces always act </a:t>
            </a:r>
            <a:r>
              <a:rPr lang="en-US" b="1" u="sng">
                <a:latin typeface="Monotype Corsiva" charset="0"/>
              </a:rPr>
              <a:t>on different objects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.  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is the reaction force to the force of a free falling object?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4724400" y="450300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gravitational force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the object exerts on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Earth!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Stationary objects on top of a table has a reaction force (called the normal force) from table to balance the action force, the gravitational force.</a:t>
            </a:r>
          </a:p>
        </p:txBody>
      </p:sp>
      <p:graphicFrame>
        <p:nvGraphicFramePr>
          <p:cNvPr id="2683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75931"/>
              </p:ext>
            </p:extLst>
          </p:nvPr>
        </p:nvGraphicFramePr>
        <p:xfrm>
          <a:off x="6199188" y="25161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7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161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67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2" grpId="0" animBg="1" autoUpdateAnimBg="0"/>
      <p:bldP spid="268295" grpId="0" animBg="1"/>
      <p:bldP spid="268296" grpId="0" build="p" autoUpdateAnimBg="0"/>
      <p:bldP spid="268297" grpId="0" animBg="1"/>
      <p:bldP spid="268298" grpId="0" build="p" autoUpdateAnimBg="0"/>
      <p:bldP spid="268300" grpId="0"/>
      <p:bldP spid="268301" grpId="0"/>
      <p:bldP spid="268302" grpId="0"/>
      <p:bldP spid="2683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4D3F42-0BD3-7140-976A-F7BEFD49DC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382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Suppose that the magnitude of the force P is 36 N.  If the mass of the spacecraft is 11,000 kg and the mass of the astronaut is 92 kg, what are the accelerations?</a:t>
            </a:r>
          </a:p>
        </p:txBody>
      </p:sp>
      <p:pic>
        <p:nvPicPr>
          <p:cNvPr id="417798" name="Picture 6" descr="afg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777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 The Accelerations Produced by Action and Reaction Forces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6172200" y="24384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one do you think will get larger acceleration?</a:t>
            </a:r>
          </a:p>
        </p:txBody>
      </p:sp>
    </p:spTree>
    <p:extLst>
      <p:ext uri="{BB962C8B-B14F-4D97-AF65-F5344CB8AC3E}">
        <p14:creationId xmlns:p14="http://schemas.microsoft.com/office/powerpoint/2010/main" val="250726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  <p:bldP spid="4178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57912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Mid-term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In the class tomorrow, Tuesday, June</a:t>
            </a:r>
            <a:r>
              <a:rPr lang="en-US" sz="2400" dirty="0"/>
              <a:t> </a:t>
            </a:r>
            <a:r>
              <a:rPr lang="en-US" sz="2400" dirty="0" smtClean="0"/>
              <a:t>17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Comprehensive exam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Covers CH1.1 to what we finish today + Appendix A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Your phones or portable computers are NOT allowed as a replacement!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Quiz #2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26.8/45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to: 59.6/100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Previous quiz: 69.3/100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score: 45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25F731-D3A8-D848-8ACD-69081EEE7D7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5013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19845" name="Object 3"/>
          <p:cNvGraphicFramePr>
            <a:graphicFrameLocks noChangeAspect="1"/>
          </p:cNvGraphicFramePr>
          <p:nvPr/>
        </p:nvGraphicFramePr>
        <p:xfrm>
          <a:off x="7045325" y="914400"/>
          <a:ext cx="15684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4" name="Equation" r:id="rId4" imgW="571500" imgH="266700" progId="Equation.DSMT4">
                  <p:embed/>
                </p:oleObj>
              </mc:Choice>
              <mc:Fallback>
                <p:oleObj name="Equation" r:id="rId4" imgW="571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914400"/>
                        <a:ext cx="15684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072619"/>
              </p:ext>
            </p:extLst>
          </p:nvPr>
        </p:nvGraphicFramePr>
        <p:xfrm>
          <a:off x="1905000" y="2919413"/>
          <a:ext cx="958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5" name="Equation" r:id="rId6" imgW="304800" imgH="241300" progId="Equation.3">
                  <p:embed/>
                </p:oleObj>
              </mc:Choice>
              <mc:Fallback>
                <p:oleObj name="Equation" r:id="rId6" imgW="30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9413"/>
                        <a:ext cx="9588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283256"/>
              </p:ext>
            </p:extLst>
          </p:nvPr>
        </p:nvGraphicFramePr>
        <p:xfrm>
          <a:off x="2057400" y="4689475"/>
          <a:ext cx="1019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6" name="Equation" r:id="rId8" imgW="317500" imgH="241300" progId="Equation.3">
                  <p:embed/>
                </p:oleObj>
              </mc:Choice>
              <mc:Fallback>
                <p:oleObj name="Equation" r:id="rId8" imgW="31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89475"/>
                        <a:ext cx="1019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space craft by the astronaut</a:t>
            </a:r>
          </a:p>
        </p:txBody>
      </p:sp>
      <p:graphicFrame>
        <p:nvGraphicFramePr>
          <p:cNvPr id="419850" name="Object 6"/>
          <p:cNvGraphicFramePr>
            <a:graphicFrameLocks noChangeAspect="1"/>
          </p:cNvGraphicFramePr>
          <p:nvPr/>
        </p:nvGraphicFramePr>
        <p:xfrm>
          <a:off x="6969125" y="1676400"/>
          <a:ext cx="1812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7" name="Equation" r:id="rId10" imgW="660400" imgH="266700" progId="Equation.DSMT4">
                  <p:embed/>
                </p:oleObj>
              </mc:Choice>
              <mc:Fallback>
                <p:oleObj name="Equation" r:id="rId10" imgW="66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1676400"/>
                        <a:ext cx="1812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astronaut by the space craft</a:t>
            </a:r>
          </a:p>
        </p:txBody>
      </p:sp>
      <p:graphicFrame>
        <p:nvGraphicFramePr>
          <p:cNvPr id="4198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51539"/>
              </p:ext>
            </p:extLst>
          </p:nvPr>
        </p:nvGraphicFramePr>
        <p:xfrm>
          <a:off x="2819400" y="2551113"/>
          <a:ext cx="11191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8" name="Equation" r:id="rId12" imgW="355600" imgH="482600" progId="Equation.3">
                  <p:embed/>
                </p:oleObj>
              </mc:Choice>
              <mc:Fallback>
                <p:oleObj name="Equation" r:id="rId12" imgW="355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51113"/>
                        <a:ext cx="1119188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56426"/>
              </p:ext>
            </p:extLst>
          </p:nvPr>
        </p:nvGraphicFramePr>
        <p:xfrm>
          <a:off x="3846513" y="2608263"/>
          <a:ext cx="247808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9" name="Equation" r:id="rId14" imgW="787400" imgH="457200" progId="Equation.3">
                  <p:embed/>
                </p:oleObj>
              </mc:Choice>
              <mc:Fallback>
                <p:oleObj name="Equation" r:id="rId14" imgW="78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2608263"/>
                        <a:ext cx="247808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95469"/>
              </p:ext>
            </p:extLst>
          </p:nvPr>
        </p:nvGraphicFramePr>
        <p:xfrm>
          <a:off x="6349221" y="3048000"/>
          <a:ext cx="2718579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90" name="Equation" r:id="rId16" imgW="990600" imgH="241300" progId="Equation.3">
                  <p:embed/>
                </p:oleObj>
              </mc:Choice>
              <mc:Fallback>
                <p:oleObj name="Equation" r:id="rId16" imgW="990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221" y="3048000"/>
                        <a:ext cx="2718579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152400" y="27876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space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craft’s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152400" y="46164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Astronaut’s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graphicFrame>
        <p:nvGraphicFramePr>
          <p:cNvPr id="4198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98029"/>
              </p:ext>
            </p:extLst>
          </p:nvPr>
        </p:nvGraphicFramePr>
        <p:xfrm>
          <a:off x="3121025" y="4303713"/>
          <a:ext cx="12223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91" name="Equation" r:id="rId18" imgW="381000" imgH="482600" progId="Equation.3">
                  <p:embed/>
                </p:oleObj>
              </mc:Choice>
              <mc:Fallback>
                <p:oleObj name="Equation" r:id="rId18" imgW="38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03713"/>
                        <a:ext cx="12223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66227"/>
              </p:ext>
            </p:extLst>
          </p:nvPr>
        </p:nvGraphicFramePr>
        <p:xfrm>
          <a:off x="4346575" y="4322763"/>
          <a:ext cx="22828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92" name="Equation" r:id="rId20" imgW="711200" imgH="457200" progId="Equation.3">
                  <p:embed/>
                </p:oleObj>
              </mc:Choice>
              <mc:Fallback>
                <p:oleObj name="Equation" r:id="rId20" imgW="7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322763"/>
                        <a:ext cx="22828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06629"/>
              </p:ext>
            </p:extLst>
          </p:nvPr>
        </p:nvGraphicFramePr>
        <p:xfrm>
          <a:off x="6629400" y="4803633"/>
          <a:ext cx="2303462" cy="68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93" name="Equation" r:id="rId22" imgW="812800" imgH="241300" progId="Equation.DSMT4">
                  <p:embed/>
                </p:oleObj>
              </mc:Choice>
              <mc:Fallback>
                <p:oleObj name="Equation" r:id="rId22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3633"/>
                        <a:ext cx="2303462" cy="682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89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9" grpId="0"/>
      <p:bldP spid="419851" grpId="0"/>
      <p:bldP spid="419855" grpId="0"/>
      <p:bldP spid="4198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8CE5B-71CB-2A45-915F-DA204FB8A7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3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E4C1FD6-B0AC-9D4E-9C4A-FF5AE07B33C7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21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4000" baseline="30000" dirty="0">
                <a:latin typeface="Arial Narrow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Law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94456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>
                <a:solidFill>
                  <a:srgbClr val="800000"/>
                </a:solidFill>
                <a:latin typeface="Arial Narrow" charset="0"/>
              </a:rPr>
              <a:t>a) Who moves away with the higher speed and by how much?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269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08786"/>
              </p:ext>
            </p:extLst>
          </p:nvPr>
        </p:nvGraphicFramePr>
        <p:xfrm>
          <a:off x="3390900" y="1797050"/>
          <a:ext cx="9525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56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797050"/>
                        <a:ext cx="9525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7" name="Picture 5" descr="pe01659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1066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pic>
        <p:nvPicPr>
          <p:cNvPr id="269319" name="Picture 7" descr="pe02043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438400" y="3657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2888" y="2473325"/>
            <a:ext cx="614362" cy="498475"/>
            <a:chOff x="953" y="1558"/>
            <a:chExt cx="387" cy="314"/>
          </a:xfrm>
        </p:grpSpPr>
        <p:sp>
          <p:nvSpPr>
            <p:cNvPr id="25649" name="Line 10"/>
            <p:cNvSpPr>
              <a:spLocks noChangeShapeType="1"/>
            </p:cNvSpPr>
            <p:nvPr/>
          </p:nvSpPr>
          <p:spPr bwMode="auto">
            <a:xfrm>
              <a:off x="953" y="1872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 Box 11"/>
            <p:cNvSpPr txBox="1">
              <a:spLocks noChangeArrowheads="1"/>
            </p:cNvSpPr>
            <p:nvPr/>
          </p:nvSpPr>
          <p:spPr bwMode="auto">
            <a:xfrm>
              <a:off x="1001" y="1558"/>
              <a:ext cx="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3276600"/>
            <a:ext cx="1270000" cy="533400"/>
            <a:chOff x="720" y="1776"/>
            <a:chExt cx="800" cy="336"/>
          </a:xfrm>
        </p:grpSpPr>
        <p:sp>
          <p:nvSpPr>
            <p:cNvPr id="25647" name="Line 13"/>
            <p:cNvSpPr>
              <a:spLocks noChangeShapeType="1"/>
            </p:cNvSpPr>
            <p:nvPr/>
          </p:nvSpPr>
          <p:spPr bwMode="auto">
            <a:xfrm rot="10800000">
              <a:off x="909" y="1776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Text Box 14"/>
            <p:cNvSpPr txBox="1">
              <a:spLocks noChangeArrowheads="1"/>
            </p:cNvSpPr>
            <p:nvPr/>
          </p:nvSpPr>
          <p:spPr bwMode="auto">
            <a:xfrm>
              <a:off x="720" y="1824"/>
              <a:ext cx="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21</a:t>
              </a:r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= - 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2693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057632"/>
              </p:ext>
            </p:extLst>
          </p:nvPr>
        </p:nvGraphicFramePr>
        <p:xfrm>
          <a:off x="3276600" y="3548063"/>
          <a:ext cx="969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57" name="Equation" r:id="rId7" imgW="381000" imgH="241300" progId="Equation.3">
                  <p:embed/>
                </p:oleObj>
              </mc:Choice>
              <mc:Fallback>
                <p:oleObj name="Equation" r:id="rId7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48063"/>
                        <a:ext cx="969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82067"/>
              </p:ext>
            </p:extLst>
          </p:nvPr>
        </p:nvGraphicFramePr>
        <p:xfrm>
          <a:off x="1143000" y="4630738"/>
          <a:ext cx="17764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58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30738"/>
                        <a:ext cx="17764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13251"/>
              </p:ext>
            </p:extLst>
          </p:nvPr>
        </p:nvGraphicFramePr>
        <p:xfrm>
          <a:off x="6489700" y="1801813"/>
          <a:ext cx="10017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59" name="Equation" r:id="rId11" imgW="482600" imgH="355600" progId="Equation.3">
                  <p:embed/>
                </p:oleObj>
              </mc:Choice>
              <mc:Fallback>
                <p:oleObj name="Equation" r:id="rId11" imgW="482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801813"/>
                        <a:ext cx="100171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94918"/>
              </p:ext>
            </p:extLst>
          </p:nvPr>
        </p:nvGraphicFramePr>
        <p:xfrm>
          <a:off x="3352800" y="2636838"/>
          <a:ext cx="9890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0" name="Equation" r:id="rId13" imgW="381000" imgH="241300" progId="Equation.3">
                  <p:embed/>
                </p:oleObj>
              </mc:Choice>
              <mc:Fallback>
                <p:oleObj name="Equation" r:id="rId1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36838"/>
                        <a:ext cx="9890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1" name="Object 7"/>
          <p:cNvGraphicFramePr>
            <a:graphicFrameLocks noChangeAspect="1"/>
          </p:cNvGraphicFramePr>
          <p:nvPr/>
        </p:nvGraphicFramePr>
        <p:xfrm>
          <a:off x="6751638" y="2590800"/>
          <a:ext cx="901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1"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2590800"/>
                        <a:ext cx="9017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8"/>
          <p:cNvGraphicFramePr>
            <a:graphicFrameLocks noChangeAspect="1"/>
          </p:cNvGraphicFramePr>
          <p:nvPr/>
        </p:nvGraphicFramePr>
        <p:xfrm>
          <a:off x="6705600" y="3127375"/>
          <a:ext cx="858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2" name="Equation" r:id="rId17" imgW="393480" imgH="190440" progId="Equation.DSMT4">
                  <p:embed/>
                </p:oleObj>
              </mc:Choice>
              <mc:Fallback>
                <p:oleObj name="Equation" r:id="rId17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7375"/>
                        <a:ext cx="8588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3" name="Object 9"/>
          <p:cNvGraphicFramePr>
            <a:graphicFrameLocks noChangeAspect="1"/>
          </p:cNvGraphicFramePr>
          <p:nvPr/>
        </p:nvGraphicFramePr>
        <p:xfrm>
          <a:off x="6719888" y="3657600"/>
          <a:ext cx="823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3"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3657600"/>
                        <a:ext cx="8239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4" name="Object 10"/>
          <p:cNvGraphicFramePr>
            <a:graphicFrameLocks noChangeAspect="1"/>
          </p:cNvGraphicFramePr>
          <p:nvPr/>
        </p:nvGraphicFramePr>
        <p:xfrm>
          <a:off x="6650038" y="4191000"/>
          <a:ext cx="8937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4" name="Equation" r:id="rId21" imgW="393480" imgH="190440" progId="Equation.DSMT4">
                  <p:embed/>
                </p:oleObj>
              </mc:Choice>
              <mc:Fallback>
                <p:oleObj name="Equation" r:id="rId21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4191000"/>
                        <a:ext cx="8937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262345"/>
              </p:ext>
            </p:extLst>
          </p:nvPr>
        </p:nvGraphicFramePr>
        <p:xfrm>
          <a:off x="3744913" y="4640263"/>
          <a:ext cx="1992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5" name="Equation" r:id="rId23" imgW="1079500" imgH="355600" progId="Equation.3">
                  <p:embed/>
                </p:oleObj>
              </mc:Choice>
              <mc:Fallback>
                <p:oleObj name="Equation" r:id="rId23" imgW="1079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4640263"/>
                        <a:ext cx="19923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6" name="Object 12"/>
          <p:cNvGraphicFramePr>
            <a:graphicFrameLocks noChangeAspect="1"/>
          </p:cNvGraphicFramePr>
          <p:nvPr/>
        </p:nvGraphicFramePr>
        <p:xfrm>
          <a:off x="2438400" y="5526088"/>
          <a:ext cx="9493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6" name="Equation" r:id="rId25" imgW="457200" imgH="139680" progId="Equation.DSMT4">
                  <p:embed/>
                </p:oleObj>
              </mc:Choice>
              <mc:Fallback>
                <p:oleObj name="Equation" r:id="rId25" imgW="457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26088"/>
                        <a:ext cx="9493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7" name="AutoShape 25"/>
          <p:cNvSpPr>
            <a:spLocks noChangeArrowheads="1"/>
          </p:cNvSpPr>
          <p:nvPr/>
        </p:nvSpPr>
        <p:spPr bwMode="auto">
          <a:xfrm>
            <a:off x="5410200" y="18288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11575"/>
              </p:ext>
            </p:extLst>
          </p:nvPr>
        </p:nvGraphicFramePr>
        <p:xfrm>
          <a:off x="4343400" y="2632075"/>
          <a:ext cx="955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7" name="Equation" r:id="rId27" imgW="292100" imgH="241300" progId="Equation.3">
                  <p:embed/>
                </p:oleObj>
              </mc:Choice>
              <mc:Fallback>
                <p:oleObj name="Equation" r:id="rId27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32075"/>
                        <a:ext cx="9556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9" name="AutoShape 27"/>
          <p:cNvSpPr>
            <a:spLocks noChangeArrowheads="1"/>
          </p:cNvSpPr>
          <p:nvPr/>
        </p:nvSpPr>
        <p:spPr bwMode="auto">
          <a:xfrm>
            <a:off x="5334000" y="267017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0" name="Object 14"/>
          <p:cNvGraphicFramePr>
            <a:graphicFrameLocks noChangeAspect="1"/>
          </p:cNvGraphicFramePr>
          <p:nvPr/>
        </p:nvGraphicFramePr>
        <p:xfrm>
          <a:off x="7661275" y="2632075"/>
          <a:ext cx="720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8" name="Equation" r:id="rId29" imgW="304560" imgH="139680" progId="Equation.DSMT4">
                  <p:embed/>
                </p:oleObj>
              </mc:Choice>
              <mc:Fallback>
                <p:oleObj name="Equation" r:id="rId29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2632075"/>
                        <a:ext cx="720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1" name="Object 15"/>
          <p:cNvGraphicFramePr>
            <a:graphicFrameLocks noChangeAspect="1"/>
          </p:cNvGraphicFramePr>
          <p:nvPr/>
        </p:nvGraphicFramePr>
        <p:xfrm>
          <a:off x="7585075" y="3168650"/>
          <a:ext cx="9128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9" name="Equation" r:id="rId31" imgW="419040" imgH="152280" progId="Equation.DSMT4">
                  <p:embed/>
                </p:oleObj>
              </mc:Choice>
              <mc:Fallback>
                <p:oleObj name="Equation" r:id="rId31" imgW="419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3168650"/>
                        <a:ext cx="9128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2" name="Object 16"/>
          <p:cNvGraphicFramePr>
            <a:graphicFrameLocks noChangeAspect="1"/>
          </p:cNvGraphicFramePr>
          <p:nvPr/>
        </p:nvGraphicFramePr>
        <p:xfrm>
          <a:off x="8518525" y="3141663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0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3141663"/>
                        <a:ext cx="2778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00070"/>
              </p:ext>
            </p:extLst>
          </p:nvPr>
        </p:nvGraphicFramePr>
        <p:xfrm>
          <a:off x="4343400" y="1797050"/>
          <a:ext cx="8572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1" name="Equation" r:id="rId35" imgW="342900" imgH="241300" progId="Equation.3">
                  <p:embed/>
                </p:oleObj>
              </mc:Choice>
              <mc:Fallback>
                <p:oleObj name="Equation" r:id="rId35" imgW="34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97050"/>
                        <a:ext cx="8572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88870"/>
              </p:ext>
            </p:extLst>
          </p:nvPr>
        </p:nvGraphicFramePr>
        <p:xfrm>
          <a:off x="7486650" y="1774825"/>
          <a:ext cx="895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2" name="Equation" r:id="rId37" imgW="431800" imgH="355600" progId="Equation.3">
                  <p:embed/>
                </p:oleObj>
              </mc:Choice>
              <mc:Fallback>
                <p:oleObj name="Equation" r:id="rId37" imgW="431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774825"/>
                        <a:ext cx="895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5" name="Object 19"/>
          <p:cNvGraphicFramePr>
            <a:graphicFrameLocks noChangeAspect="1"/>
          </p:cNvGraphicFramePr>
          <p:nvPr/>
        </p:nvGraphicFramePr>
        <p:xfrm>
          <a:off x="8343900" y="1981200"/>
          <a:ext cx="34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3" name="Equation" r:id="rId39" imgW="164880" imgH="164880" progId="Equation.DSMT4">
                  <p:embed/>
                </p:oleObj>
              </mc:Choice>
              <mc:Fallback>
                <p:oleObj name="Equation" r:id="rId3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1981200"/>
                        <a:ext cx="342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46" name="AutoShape 34"/>
          <p:cNvSpPr>
            <a:spLocks noChangeArrowheads="1"/>
          </p:cNvSpPr>
          <p:nvPr/>
        </p:nvSpPr>
        <p:spPr bwMode="auto">
          <a:xfrm>
            <a:off x="5334000" y="35814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7" name="Object 20"/>
          <p:cNvGraphicFramePr>
            <a:graphicFrameLocks noChangeAspect="1"/>
          </p:cNvGraphicFramePr>
          <p:nvPr/>
        </p:nvGraphicFramePr>
        <p:xfrm>
          <a:off x="7512050" y="3657600"/>
          <a:ext cx="717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4" name="Equation" r:id="rId41" imgW="342720" imgH="177480" progId="Equation.DSMT4">
                  <p:embed/>
                </p:oleObj>
              </mc:Choice>
              <mc:Fallback>
                <p:oleObj name="Equation" r:id="rId4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657600"/>
                        <a:ext cx="7175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8" name="Object 21"/>
          <p:cNvGraphicFramePr>
            <a:graphicFrameLocks noChangeAspect="1"/>
          </p:cNvGraphicFramePr>
          <p:nvPr/>
        </p:nvGraphicFramePr>
        <p:xfrm>
          <a:off x="7496175" y="4191000"/>
          <a:ext cx="1038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5" name="Equation" r:id="rId43" imgW="457200" imgH="190440" progId="Equation.DSMT4">
                  <p:embed/>
                </p:oleObj>
              </mc:Choice>
              <mc:Fallback>
                <p:oleObj name="Equation" r:id="rId43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4191000"/>
                        <a:ext cx="1038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9" name="Object 22"/>
          <p:cNvGraphicFramePr>
            <a:graphicFrameLocks noChangeAspect="1"/>
          </p:cNvGraphicFramePr>
          <p:nvPr/>
        </p:nvGraphicFramePr>
        <p:xfrm>
          <a:off x="8534400" y="4191000"/>
          <a:ext cx="288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6" name="Equation" r:id="rId45" imgW="126720" imgH="177480" progId="Equation.DSMT4">
                  <p:embed/>
                </p:oleObj>
              </mc:Choice>
              <mc:Fallback>
                <p:oleObj name="Equation" r:id="rId4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91000"/>
                        <a:ext cx="288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0" name="Text Box 38"/>
          <p:cNvSpPr txBox="1">
            <a:spLocks noChangeArrowheads="1"/>
          </p:cNvSpPr>
          <p:nvPr/>
        </p:nvSpPr>
        <p:spPr bwMode="auto">
          <a:xfrm>
            <a:off x="288925" y="476091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Since</a:t>
            </a:r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3054350" y="4724400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and</a:t>
            </a:r>
          </a:p>
        </p:txBody>
      </p:sp>
      <p:sp>
        <p:nvSpPr>
          <p:cNvPr id="269352" name="AutoShape 40"/>
          <p:cNvSpPr>
            <a:spLocks noChangeArrowheads="1"/>
          </p:cNvSpPr>
          <p:nvPr/>
        </p:nvSpPr>
        <p:spPr bwMode="auto">
          <a:xfrm>
            <a:off x="685800" y="5257800"/>
            <a:ext cx="1524000" cy="9144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Establish the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</a:t>
            </a:r>
          </a:p>
        </p:txBody>
      </p:sp>
      <p:graphicFrame>
        <p:nvGraphicFramePr>
          <p:cNvPr id="269353" name="Object 23"/>
          <p:cNvGraphicFramePr>
            <a:graphicFrameLocks noChangeAspect="1"/>
          </p:cNvGraphicFramePr>
          <p:nvPr/>
        </p:nvGraphicFramePr>
        <p:xfrm>
          <a:off x="6019800" y="5200650"/>
          <a:ext cx="16462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7" name="Equation" r:id="rId47" imgW="634680" imgH="393480" progId="Equation.DSMT4">
                  <p:embed/>
                </p:oleObj>
              </mc:Choice>
              <mc:Fallback>
                <p:oleObj name="Equation" r:id="rId4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00650"/>
                        <a:ext cx="16462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4" name="AutoShape 42"/>
          <p:cNvSpPr>
            <a:spLocks noChangeArrowheads="1"/>
          </p:cNvSpPr>
          <p:nvPr/>
        </p:nvSpPr>
        <p:spPr bwMode="auto">
          <a:xfrm>
            <a:off x="4724400" y="5334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Divide by m</a:t>
            </a:r>
          </a:p>
        </p:txBody>
      </p:sp>
      <p:graphicFrame>
        <p:nvGraphicFramePr>
          <p:cNvPr id="26935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53761"/>
              </p:ext>
            </p:extLst>
          </p:nvPr>
        </p:nvGraphicFramePr>
        <p:xfrm>
          <a:off x="4213225" y="3549650"/>
          <a:ext cx="9683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8" name="Equation" r:id="rId49" imgW="381000" imgH="241300" progId="Equation.3">
                  <p:embed/>
                </p:oleObj>
              </mc:Choice>
              <mc:Fallback>
                <p:oleObj name="Equation" r:id="rId49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549650"/>
                        <a:ext cx="9683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6" name="Object 25"/>
          <p:cNvGraphicFramePr>
            <a:graphicFrameLocks noChangeAspect="1"/>
          </p:cNvGraphicFramePr>
          <p:nvPr/>
        </p:nvGraphicFramePr>
        <p:xfrm>
          <a:off x="7469188" y="5181600"/>
          <a:ext cx="12176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9" name="Equation" r:id="rId51" imgW="469800" imgH="393480" progId="Equation.DSMT4">
                  <p:embed/>
                </p:oleObj>
              </mc:Choice>
              <mc:Fallback>
                <p:oleObj name="Equation" r:id="rId5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181600"/>
                        <a:ext cx="12176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7" name="Object 26"/>
          <p:cNvGraphicFramePr>
            <a:graphicFrameLocks noChangeAspect="1"/>
          </p:cNvGraphicFramePr>
          <p:nvPr/>
        </p:nvGraphicFramePr>
        <p:xfrm>
          <a:off x="3306763" y="5486400"/>
          <a:ext cx="5794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80" name="Equation" r:id="rId53" imgW="279360" imgH="164880" progId="Equation.DSMT4">
                  <p:embed/>
                </p:oleObj>
              </mc:Choice>
              <mc:Fallback>
                <p:oleObj name="Equation" r:id="rId5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5486400"/>
                        <a:ext cx="5794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8" name="Object 27"/>
          <p:cNvGraphicFramePr>
            <a:graphicFrameLocks noChangeAspect="1"/>
          </p:cNvGraphicFramePr>
          <p:nvPr/>
        </p:nvGraphicFramePr>
        <p:xfrm>
          <a:off x="3862388" y="5486400"/>
          <a:ext cx="7096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81" name="Equation" r:id="rId55" imgW="342720" imgH="177480" progId="Equation.DSMT4">
                  <p:embed/>
                </p:oleObj>
              </mc:Choice>
              <mc:Fallback>
                <p:oleObj name="Equation" r:id="rId5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5486400"/>
                        <a:ext cx="7096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13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 autoUpdateAnimBg="0"/>
      <p:bldP spid="269318" grpId="0" build="p" autoUpdateAnimBg="0"/>
      <p:bldP spid="269320" grpId="0" build="p" autoUpdateAnimBg="0"/>
      <p:bldP spid="269337" grpId="0" animBg="1"/>
      <p:bldP spid="269339" grpId="0" animBg="1"/>
      <p:bldP spid="269346" grpId="0" animBg="1"/>
      <p:bldP spid="269350" grpId="0"/>
      <p:bldP spid="269351" grpId="0"/>
      <p:bldP spid="269352" grpId="0" animBg="1"/>
      <p:bldP spid="2693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EA3553-4723-4E4B-82FC-EDC69BAF0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59A2D3C-F8A1-0444-A53B-7307B43FFA0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22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64008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b) Who moves farther while their hands are in contact?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57200" y="5502275"/>
            <a:ext cx="82296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Given in the same time interval, since the boy has higher acceleration and thereby higher speed, he moves farther than the man.</a:t>
            </a:r>
          </a:p>
        </p:txBody>
      </p:sp>
      <p:graphicFrame>
        <p:nvGraphicFramePr>
          <p:cNvPr id="270341" name="Object 2"/>
          <p:cNvGraphicFramePr>
            <a:graphicFrameLocks noChangeAspect="1"/>
          </p:cNvGraphicFramePr>
          <p:nvPr/>
        </p:nvGraphicFramePr>
        <p:xfrm>
          <a:off x="2438400" y="4094163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16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94163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3"/>
          <p:cNvGraphicFramePr>
            <a:graphicFrameLocks noChangeAspect="1"/>
          </p:cNvGraphicFramePr>
          <p:nvPr/>
        </p:nvGraphicFramePr>
        <p:xfrm>
          <a:off x="2128838" y="1465263"/>
          <a:ext cx="9572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17" name="Equation" r:id="rId5" imgW="368280" imgH="241200" progId="Equation.DSMT4">
                  <p:embed/>
                </p:oleObj>
              </mc:Choice>
              <mc:Fallback>
                <p:oleObj name="Equation" r:id="rId5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465263"/>
                        <a:ext cx="9572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4"/>
          <p:cNvGraphicFramePr>
            <a:graphicFrameLocks noChangeAspect="1"/>
          </p:cNvGraphicFramePr>
          <p:nvPr/>
        </p:nvGraphicFramePr>
        <p:xfrm>
          <a:off x="2590800" y="4637088"/>
          <a:ext cx="22383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18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37088"/>
                        <a:ext cx="22383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5"/>
          <p:cNvGraphicFramePr>
            <a:graphicFrameLocks noChangeAspect="1"/>
          </p:cNvGraphicFramePr>
          <p:nvPr/>
        </p:nvGraphicFramePr>
        <p:xfrm>
          <a:off x="4419600" y="3962400"/>
          <a:ext cx="1033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19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2400"/>
                        <a:ext cx="10334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6"/>
          <p:cNvGraphicFramePr>
            <a:graphicFrameLocks noChangeAspect="1"/>
          </p:cNvGraphicFramePr>
          <p:nvPr/>
        </p:nvGraphicFramePr>
        <p:xfrm>
          <a:off x="6091238" y="1381125"/>
          <a:ext cx="14890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0" name="Equation" r:id="rId11" imgW="571320" imgH="393480" progId="Equation.3">
                  <p:embed/>
                </p:oleObj>
              </mc:Choice>
              <mc:Fallback>
                <p:oleObj name="Equation" r:id="rId11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1381125"/>
                        <a:ext cx="14890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6" name="Object 7"/>
          <p:cNvGraphicFramePr>
            <a:graphicFrameLocks noChangeAspect="1"/>
          </p:cNvGraphicFramePr>
          <p:nvPr/>
        </p:nvGraphicFramePr>
        <p:xfrm>
          <a:off x="7691438" y="1381125"/>
          <a:ext cx="12239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1" name="Equation" r:id="rId13" imgW="469800" imgH="393480" progId="Equation.3">
                  <p:embed/>
                </p:oleObj>
              </mc:Choice>
              <mc:Fallback>
                <p:oleObj name="Equation" r:id="rId13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381125"/>
                        <a:ext cx="12239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7" name="Object 8"/>
          <p:cNvGraphicFramePr>
            <a:graphicFrameLocks noChangeAspect="1"/>
          </p:cNvGraphicFramePr>
          <p:nvPr/>
        </p:nvGraphicFramePr>
        <p:xfrm>
          <a:off x="4953000" y="4699000"/>
          <a:ext cx="76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2" name="Equation" r:id="rId15" imgW="419040" imgH="393480" progId="Equation.DSMT4">
                  <p:embed/>
                </p:oleObj>
              </mc:Choice>
              <mc:Fallback>
                <p:oleObj name="Equation" r:id="rId1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99000"/>
                        <a:ext cx="762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8" name="Object 9"/>
          <p:cNvGraphicFramePr>
            <a:graphicFrameLocks noChangeAspect="1"/>
          </p:cNvGraphicFramePr>
          <p:nvPr/>
        </p:nvGraphicFramePr>
        <p:xfrm>
          <a:off x="3119438" y="1484313"/>
          <a:ext cx="18510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3" name="Equation" r:id="rId17" imgW="711000" imgH="228600" progId="Equation.DSMT4">
                  <p:embed/>
                </p:oleObj>
              </mc:Choice>
              <mc:Fallback>
                <p:oleObj name="Equation" r:id="rId1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484313"/>
                        <a:ext cx="18510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9" name="Object 10"/>
          <p:cNvGraphicFramePr>
            <a:graphicFrameLocks noChangeAspect="1"/>
          </p:cNvGraphicFramePr>
          <p:nvPr/>
        </p:nvGraphicFramePr>
        <p:xfrm>
          <a:off x="4948238" y="1484313"/>
          <a:ext cx="992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4" name="Equation" r:id="rId19" imgW="380880" imgH="228600" progId="Equation.DSMT4">
                  <p:embed/>
                </p:oleObj>
              </mc:Choice>
              <mc:Fallback>
                <p:oleObj name="Equation" r:id="rId1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484313"/>
                        <a:ext cx="992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0" name="Object 11"/>
          <p:cNvGraphicFramePr>
            <a:graphicFrameLocks noChangeAspect="1"/>
          </p:cNvGraphicFramePr>
          <p:nvPr/>
        </p:nvGraphicFramePr>
        <p:xfrm>
          <a:off x="2057400" y="685800"/>
          <a:ext cx="11668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5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85800"/>
                        <a:ext cx="11668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1" name="Object 12"/>
          <p:cNvGraphicFramePr>
            <a:graphicFrameLocks noChangeAspect="1"/>
          </p:cNvGraphicFramePr>
          <p:nvPr/>
        </p:nvGraphicFramePr>
        <p:xfrm>
          <a:off x="3276600" y="695325"/>
          <a:ext cx="22256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6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95325"/>
                        <a:ext cx="22256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2" name="Object 13"/>
          <p:cNvGraphicFramePr>
            <a:graphicFrameLocks noChangeAspect="1"/>
          </p:cNvGraphicFramePr>
          <p:nvPr/>
        </p:nvGraphicFramePr>
        <p:xfrm>
          <a:off x="5638800" y="695325"/>
          <a:ext cx="8382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7" name="Equation" r:id="rId25" imgW="291960" imgH="228600" progId="Equation.DSMT4">
                  <p:embed/>
                </p:oleObj>
              </mc:Choice>
              <mc:Fallback>
                <p:oleObj name="Equation" r:id="rId2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95325"/>
                        <a:ext cx="8382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381000" y="2514600"/>
            <a:ext cx="84582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So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boy’s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velocity is higher than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man’s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, if M&gt;m, by the ratio of the masses.</a:t>
            </a:r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457200" y="609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Man’s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5" name="AutoShape 19"/>
          <p:cNvSpPr>
            <a:spLocks noChangeArrowheads="1"/>
          </p:cNvSpPr>
          <p:nvPr/>
        </p:nvSpPr>
        <p:spPr bwMode="auto">
          <a:xfrm>
            <a:off x="457200" y="14478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6" name="AutoShape 20"/>
          <p:cNvSpPr>
            <a:spLocks noChangeArrowheads="1"/>
          </p:cNvSpPr>
          <p:nvPr/>
        </p:nvSpPr>
        <p:spPr bwMode="auto">
          <a:xfrm>
            <a:off x="152400" y="3886200"/>
            <a:ext cx="1828800" cy="762000"/>
          </a:xfrm>
          <a:prstGeom prst="rightArrow">
            <a:avLst>
              <a:gd name="adj1" fmla="val 50000"/>
              <a:gd name="adj2" fmla="val 57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displacement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05200" y="4572000"/>
            <a:ext cx="5410200" cy="762000"/>
            <a:chOff x="2208" y="2832"/>
            <a:chExt cx="3095" cy="528"/>
          </a:xfrm>
        </p:grpSpPr>
        <p:sp>
          <p:nvSpPr>
            <p:cNvPr id="26651" name="Oval 22"/>
            <p:cNvSpPr>
              <a:spLocks noChangeArrowheads="1"/>
            </p:cNvSpPr>
            <p:nvPr/>
          </p:nvSpPr>
          <p:spPr bwMode="auto">
            <a:xfrm>
              <a:off x="2208" y="2880"/>
              <a:ext cx="646" cy="48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23"/>
            <p:cNvSpPr txBox="1">
              <a:spLocks noChangeArrowheads="1"/>
            </p:cNvSpPr>
            <p:nvPr/>
          </p:nvSpPr>
          <p:spPr bwMode="auto">
            <a:xfrm>
              <a:off x="4176" y="2832"/>
              <a:ext cx="1127" cy="23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A50021"/>
                  </a:solidFill>
                  <a:latin typeface="Arial Narrow" charset="0"/>
                </a:rPr>
                <a:t>Man’s </a:t>
              </a:r>
              <a:r>
                <a:rPr lang="en-US" sz="1600" b="1" dirty="0">
                  <a:solidFill>
                    <a:srgbClr val="A50021"/>
                  </a:solidFill>
                  <a:latin typeface="Arial Narrow" charset="0"/>
                </a:rPr>
                <a:t>displacement</a:t>
              </a:r>
            </a:p>
          </p:txBody>
        </p:sp>
        <p:cxnSp>
          <p:nvCxnSpPr>
            <p:cNvPr id="26653" name="AutoShape 24"/>
            <p:cNvCxnSpPr>
              <a:cxnSpLocks noChangeShapeType="1"/>
              <a:stCxn id="26652" idx="1"/>
              <a:endCxn id="26651" idx="5"/>
            </p:cNvCxnSpPr>
            <p:nvPr/>
          </p:nvCxnSpPr>
          <p:spPr bwMode="auto">
            <a:xfrm rot="10800000" flipV="1">
              <a:off x="2759" y="2949"/>
              <a:ext cx="1417" cy="340"/>
            </a:xfrm>
            <a:prstGeom prst="curvedConnector4">
              <a:avLst>
                <a:gd name="adj1" fmla="val 46662"/>
                <a:gd name="adj2" fmla="val 167181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70361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2965450" y="3962400"/>
          <a:ext cx="14541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8" name="Equation" r:id="rId27" imgW="927000" imgH="393480" progId="Equation.DSMT4">
                  <p:embed/>
                </p:oleObj>
              </mc:Choice>
              <mc:Fallback>
                <p:oleObj name="Equation" r:id="rId27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962400"/>
                        <a:ext cx="14541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2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6096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3rd Law,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5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 autoUpdateAnimBg="0"/>
      <p:bldP spid="270340" grpId="0" animBg="1" autoUpdateAnimBg="0"/>
      <p:bldP spid="270353" grpId="0" animBg="1" autoUpdateAnimBg="0"/>
      <p:bldP spid="270354" grpId="0" animBg="1"/>
      <p:bldP spid="270355" grpId="0" animBg="1"/>
      <p:bldP spid="2703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60E6D8-7E55-7442-A4D6-3D4B2A0EC8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Categories of Forces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791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Fundamental Forces: Truly unique forces that cannot be derived from any other forces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Total of three fundamental forces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Gravitational Force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Electro-Weak Force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Strong Nuclear Force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Non-fundamental forces: Forces that can be derived from fundamental forces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Friction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Tension in a rope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Normal or support forces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8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321DD2-D0B1-A343-96BE-DDCD343FABE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30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normal force is one component of the force that a surface exerts on an object with which it is in contact – namely, the component that is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</a:rPr>
              <a:t>perpendicular to the surface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pic>
        <p:nvPicPr>
          <p:cNvPr id="452615" name="Picture 7" descr="afg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95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Normal Force</a:t>
            </a:r>
          </a:p>
        </p:txBody>
      </p:sp>
    </p:spTree>
    <p:extLst>
      <p:ext uri="{BB962C8B-B14F-4D97-AF65-F5344CB8AC3E}">
        <p14:creationId xmlns:p14="http://schemas.microsoft.com/office/powerpoint/2010/main" val="150457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846A5-5044-1C41-AACA-EF599956AA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54661" name="Object 3"/>
          <p:cNvGraphicFramePr>
            <a:graphicFrameLocks noChangeAspect="1"/>
          </p:cNvGraphicFramePr>
          <p:nvPr/>
        </p:nvGraphicFramePr>
        <p:xfrm>
          <a:off x="538163" y="1676400"/>
          <a:ext cx="32464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4"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676400"/>
                        <a:ext cx="324643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4"/>
          <p:cNvGraphicFramePr>
            <a:graphicFrameLocks noChangeAspect="1"/>
          </p:cNvGraphicFramePr>
          <p:nvPr/>
        </p:nvGraphicFramePr>
        <p:xfrm>
          <a:off x="533400" y="4075113"/>
          <a:ext cx="3352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5" name="Equation" r:id="rId6" imgW="1180800" imgH="228600" progId="Equation.DSMT4">
                  <p:embed/>
                </p:oleObj>
              </mc:Choice>
              <mc:Fallback>
                <p:oleObj name="Equation" r:id="rId6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75113"/>
                        <a:ext cx="3352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4663" name="Picture 7" descr="afg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838200"/>
            <a:ext cx="31099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normal force exercises</a:t>
            </a: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60375" y="1066800"/>
            <a:ext cx="472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1: Hand pushing down on the book</a:t>
            </a: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389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2: Hand pulling up the book</a:t>
            </a:r>
          </a:p>
        </p:txBody>
      </p:sp>
      <p:graphicFrame>
        <p:nvGraphicFramePr>
          <p:cNvPr id="454667" name="Object 5"/>
          <p:cNvGraphicFramePr>
            <a:graphicFrameLocks noChangeAspect="1"/>
          </p:cNvGraphicFramePr>
          <p:nvPr/>
        </p:nvGraphicFramePr>
        <p:xfrm>
          <a:off x="3962400" y="1704975"/>
          <a:ext cx="360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6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04975"/>
                        <a:ext cx="3603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8" name="Object 6"/>
          <p:cNvGraphicFramePr>
            <a:graphicFrameLocks noChangeAspect="1"/>
          </p:cNvGraphicFramePr>
          <p:nvPr/>
        </p:nvGraphicFramePr>
        <p:xfrm>
          <a:off x="566738" y="2398713"/>
          <a:ext cx="1947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7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398713"/>
                        <a:ext cx="19478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9" name="Object 7"/>
          <p:cNvGraphicFramePr>
            <a:graphicFrameLocks noChangeAspect="1"/>
          </p:cNvGraphicFramePr>
          <p:nvPr/>
        </p:nvGraphicFramePr>
        <p:xfrm>
          <a:off x="3906838" y="4114800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8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114800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0" name="Object 8"/>
          <p:cNvGraphicFramePr>
            <a:graphicFrameLocks noChangeAspect="1"/>
          </p:cNvGraphicFramePr>
          <p:nvPr/>
        </p:nvGraphicFramePr>
        <p:xfrm>
          <a:off x="555625" y="4760913"/>
          <a:ext cx="17303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9" name="Equation" r:id="rId15" imgW="609480" imgH="228600" progId="Equation.DSMT4">
                  <p:embed/>
                </p:oleObj>
              </mc:Choice>
              <mc:Fallback>
                <p:oleObj name="Equation" r:id="rId15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760913"/>
                        <a:ext cx="17303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3581400"/>
            <a:ext cx="3352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5" grpId="0"/>
      <p:bldP spid="454666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CB19E9-FA68-4649-B8CE-39EEB33DB0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Basic Information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Normal Force,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n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780195" cy="430887"/>
          </a:xfrm>
          <a:prstGeom prst="rect">
            <a:avLst/>
          </a:prstGeom>
          <a:solidFill>
            <a:srgbClr val="FFFFCC"/>
          </a:solidFill>
          <a:ln w="57150">
            <a:pattFill prst="solidDmnd">
              <a:fgClr>
                <a:srgbClr val="FF0000"/>
              </a:fgClr>
              <a:bgClr>
                <a:srgbClr val="CCFFFF"/>
              </a:bgClr>
            </a:patt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laws are applied,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external forces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are only of interest!!</a:t>
            </a:r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255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Why?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3152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Because, as described in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Newton’s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first law, an object will keep its current motion unless non-zero net external force is applied.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71525" y="3886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Tension,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T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0" y="2514600"/>
            <a:ext cx="52578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force that reacts to action forces due to the surface structure of an object. Its direction is perpendicular to the surface.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0" y="3836988"/>
            <a:ext cx="44958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reactionary force by a stringy object against an external force exerted on it.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0" y="4794250"/>
            <a:ext cx="58674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A graphical tool which is a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</a:rPr>
              <a:t>diagram of external forces on an object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and is extremely useful analyzing forces and motion!!  Drawn only on an object.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362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Arial Narrow" charset="0"/>
              </a:rPr>
              <a:t>Free-body diagram</a:t>
            </a:r>
            <a:endParaRPr lang="en-US" b="1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327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3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animBg="1" autoUpdateAnimBg="0"/>
      <p:bldP spid="46085" grpId="0" animBg="1" autoUpdateAnimBg="0"/>
      <p:bldP spid="46086" grpId="0" animBg="1" autoUpdateAnimBg="0"/>
      <p:bldP spid="46087" grpId="0" build="p" autoUpdateAnimBg="0"/>
      <p:bldP spid="46088" grpId="0" animBg="1" autoUpdateAnimBg="0"/>
      <p:bldP spid="46089" grpId="0" animBg="1" autoUpdateAnimBg="0"/>
      <p:bldP spid="46090" grpId="0" animBg="1" autoUpdateAnimBg="0"/>
      <p:bldP spid="4609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0CD03E-086F-D84A-8149-BDFCBF1BD972}" type="slidenum">
              <a:rPr lang="en-US"/>
              <a:pPr/>
              <a:t>27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Applications of 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Newton</a:t>
            </a:r>
            <a:r>
              <a:rPr lang="en-US" sz="4400" dirty="0" smtClean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s </a:t>
            </a:r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Laws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762000" y="17145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Suppose you are pulling a box on frictionless ice, using a rope.</a:t>
            </a:r>
          </a:p>
        </p:txBody>
      </p:sp>
      <p:pic>
        <p:nvPicPr>
          <p:cNvPr id="48133" name="Picture 5" descr="bd055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1775"/>
            <a:ext cx="132397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34" name="AutoShape 6"/>
          <p:cNvCxnSpPr>
            <a:cxnSpLocks noChangeShapeType="1"/>
            <a:stCxn id="48131" idx="5"/>
            <a:endCxn id="48133" idx="1"/>
          </p:cNvCxnSpPr>
          <p:nvPr/>
        </p:nvCxnSpPr>
        <p:spPr bwMode="auto">
          <a:xfrm flipV="1">
            <a:off x="1766888" y="2046288"/>
            <a:ext cx="671512" cy="11112"/>
          </a:xfrm>
          <a:prstGeom prst="straightConnector1">
            <a:avLst/>
          </a:prstGeom>
          <a:noFill/>
          <a:ln w="57150">
            <a:pattFill prst="dkUp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1905000" y="2205038"/>
            <a:ext cx="457200" cy="457200"/>
            <a:chOff x="1200" y="1389"/>
            <a:chExt cx="288" cy="288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35500" y="1524000"/>
            <a:ext cx="35941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What are the forces being exerted on the box?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355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Gravitational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800000"/>
                </a:solidFill>
                <a:latin typeface="Monotype Corsiva" charset="0"/>
              </a:rPr>
              <a:t>g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355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Normal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n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Tension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30480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155825" y="2971800"/>
            <a:ext cx="892175" cy="990600"/>
            <a:chOff x="1358" y="1872"/>
            <a:chExt cx="562" cy="624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358" y="187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n=</a:t>
              </a:r>
              <a:r>
                <a:rPr lang="en-US" b="1" dirty="0">
                  <a:solidFill>
                    <a:srgbClr val="800000"/>
                  </a:solidFill>
                  <a:latin typeface="Monotype Corsiva" charset="0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-</a:t>
              </a:r>
              <a:r>
                <a:rPr lang="en-US" b="1" dirty="0" err="1">
                  <a:solidFill>
                    <a:srgbClr val="FFFF99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FFFF99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2971800" y="3505200"/>
            <a:ext cx="457200" cy="457200"/>
            <a:chOff x="1200" y="1389"/>
            <a:chExt cx="288" cy="288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1066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Monotype Corsiva" charset="0"/>
              </a:rPr>
              <a:t>Free-body diagram</a:t>
            </a:r>
            <a:endParaRPr lang="en-US" sz="1800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993901" y="3581402"/>
            <a:ext cx="1169988" cy="1219201"/>
            <a:chOff x="1064" y="2352"/>
            <a:chExt cx="737" cy="768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064" y="2829"/>
              <a:ext cx="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3352800" y="4038600"/>
            <a:ext cx="2209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Monotype Corsiva" charset="0"/>
              </a:rPr>
              <a:t>Total </a:t>
            </a:r>
            <a:r>
              <a:rPr lang="en-US" dirty="0" smtClean="0">
                <a:solidFill>
                  <a:srgbClr val="800000"/>
                </a:solidFill>
                <a:latin typeface="Monotype Corsiva" charset="0"/>
              </a:rPr>
              <a:t>vector force</a:t>
            </a:r>
            <a:r>
              <a:rPr lang="en-US" dirty="0">
                <a:solidFill>
                  <a:srgbClr val="800000"/>
                </a:solidFill>
                <a:latin typeface="Monotype Corsiva" charset="0"/>
              </a:rPr>
              <a:t>: 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F=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 dirty="0" err="1">
                <a:solidFill>
                  <a:srgbClr val="800000"/>
                </a:solidFill>
                <a:latin typeface="Monotype Corsiva" charset="0"/>
              </a:rPr>
              <a:t>g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+n+T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=T</a:t>
            </a:r>
            <a:endParaRPr lang="en-US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23718"/>
              </p:ext>
            </p:extLst>
          </p:nvPr>
        </p:nvGraphicFramePr>
        <p:xfrm>
          <a:off x="5648325" y="4092575"/>
          <a:ext cx="7302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2" name="Equation" r:id="rId4" imgW="482600" imgH="266700" progId="Equation.DSMT4">
                  <p:embed/>
                </p:oleObj>
              </mc:Choice>
              <mc:Fallback>
                <p:oleObj name="Equation" r:id="rId4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92575"/>
                        <a:ext cx="7302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211388" y="5181600"/>
            <a:ext cx="2362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If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 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is a constant force, a</a:t>
            </a:r>
            <a:r>
              <a:rPr lang="en-US" baseline="-25000">
                <a:solidFill>
                  <a:srgbClr val="80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, is constant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28604"/>
              </p:ext>
            </p:extLst>
          </p:nvPr>
        </p:nvGraphicFramePr>
        <p:xfrm>
          <a:off x="4864100" y="5111750"/>
          <a:ext cx="53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3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111750"/>
                        <a:ext cx="53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667375" y="4525963"/>
          <a:ext cx="657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4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525963"/>
                        <a:ext cx="657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989435"/>
              </p:ext>
            </p:extLst>
          </p:nvPr>
        </p:nvGraphicFramePr>
        <p:xfrm>
          <a:off x="7629525" y="3962400"/>
          <a:ext cx="7683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5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3962400"/>
                        <a:ext cx="76835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33210"/>
              </p:ext>
            </p:extLst>
          </p:nvPr>
        </p:nvGraphicFramePr>
        <p:xfrm>
          <a:off x="7934325" y="4579938"/>
          <a:ext cx="615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6" name="Equation" r:id="rId12" imgW="406400" imgH="228600" progId="Equation.DSMT4">
                  <p:embed/>
                </p:oleObj>
              </mc:Choice>
              <mc:Fallback>
                <p:oleObj name="Equation" r:id="rId12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579938"/>
                        <a:ext cx="615950" cy="288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87137"/>
              </p:ext>
            </p:extLst>
          </p:nvPr>
        </p:nvGraphicFramePr>
        <p:xfrm>
          <a:off x="4800600" y="5768975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7" name="Equation" r:id="rId14" imgW="330200" imgH="165100" progId="Equation.DSMT4">
                  <p:embed/>
                </p:oleObj>
              </mc:Choice>
              <mc:Fallback>
                <p:oleObj name="Equation" r:id="rId14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68975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79426" y="4173538"/>
            <a:ext cx="976313" cy="785812"/>
            <a:chOff x="1358" y="1872"/>
            <a:chExt cx="615" cy="624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358" y="1872"/>
              <a:ext cx="61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  <a:latin typeface="Monotype Corsiva" charset="0"/>
                </a:rPr>
                <a:t>n= </a:t>
              </a:r>
              <a:r>
                <a:rPr lang="en-US" b="1" dirty="0" smtClean="0">
                  <a:solidFill>
                    <a:srgbClr val="A50021"/>
                  </a:solidFill>
                  <a:latin typeface="Monotype Corsiva" charset="0"/>
                </a:rPr>
                <a:t>-</a:t>
              </a:r>
              <a:r>
                <a:rPr lang="en-US" b="1" dirty="0" err="1" smtClean="0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baseline="-25000" dirty="0" err="1" smtClean="0">
                  <a:solidFill>
                    <a:srgbClr val="A50021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93701" y="4962524"/>
            <a:ext cx="1236663" cy="1061055"/>
            <a:chOff x="1064" y="2352"/>
            <a:chExt cx="779" cy="842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064" y="2828"/>
              <a:ext cx="7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 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914400" y="4959350"/>
            <a:ext cx="457200" cy="457200"/>
            <a:chOff x="1200" y="1389"/>
            <a:chExt cx="288" cy="363"/>
          </a:xfrm>
        </p:grpSpPr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aphicFrame>
        <p:nvGraphicFramePr>
          <p:cNvPr id="48170" name="Object 42"/>
          <p:cNvGraphicFramePr>
            <a:graphicFrameLocks noChangeAspect="1"/>
          </p:cNvGraphicFramePr>
          <p:nvPr/>
        </p:nvGraphicFramePr>
        <p:xfrm>
          <a:off x="6381750" y="4156075"/>
          <a:ext cx="4032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8" name="Equation" r:id="rId16" imgW="266400" imgH="164880" progId="Equation.3">
                  <p:embed/>
                </p:oleObj>
              </mc:Choice>
              <mc:Fallback>
                <p:oleObj name="Equation" r:id="rId1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156075"/>
                        <a:ext cx="4032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327834"/>
              </p:ext>
            </p:extLst>
          </p:nvPr>
        </p:nvGraphicFramePr>
        <p:xfrm>
          <a:off x="6778625" y="4148138"/>
          <a:ext cx="460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9" name="Equation" r:id="rId18" imgW="304800" imgH="203200" progId="Equation.DSMT4">
                  <p:embed/>
                </p:oleObj>
              </mc:Choice>
              <mc:Fallback>
                <p:oleObj name="Equation" r:id="rId1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4148138"/>
                        <a:ext cx="460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281738" y="45339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0" name="Equation" r:id="rId20" imgW="647640" imgH="241200" progId="Equation.3">
                  <p:embed/>
                </p:oleObj>
              </mc:Choice>
              <mc:Fallback>
                <p:oleObj name="Equation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533900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7075488" y="4533900"/>
          <a:ext cx="576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1" name="Equation" r:id="rId22" imgW="444240" imgH="241200" progId="Equation.3">
                  <p:embed/>
                </p:oleObj>
              </mc:Choice>
              <mc:Fallback>
                <p:oleObj name="Equation" r:id="rId2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4533900"/>
                        <a:ext cx="576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7607300" y="4575175"/>
          <a:ext cx="1651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2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4575175"/>
                        <a:ext cx="1651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007043"/>
              </p:ext>
            </p:extLst>
          </p:nvPr>
        </p:nvGraphicFramePr>
        <p:xfrm>
          <a:off x="5387975" y="5137150"/>
          <a:ext cx="1028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3" name="Equation" r:id="rId26" imgW="635000" imgH="203200" progId="Equation.DSMT4">
                  <p:embed/>
                </p:oleObj>
              </mc:Choice>
              <mc:Fallback>
                <p:oleObj name="Equation" r:id="rId2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137150"/>
                        <a:ext cx="1028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12381"/>
              </p:ext>
            </p:extLst>
          </p:nvPr>
        </p:nvGraphicFramePr>
        <p:xfrm>
          <a:off x="6372225" y="5029200"/>
          <a:ext cx="11922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4" name="Equation" r:id="rId28" imgW="736600" imgH="431800" progId="Equation.DSMT4">
                  <p:embed/>
                </p:oleObj>
              </mc:Choice>
              <mc:Fallback>
                <p:oleObj name="Equation" r:id="rId28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29200"/>
                        <a:ext cx="11922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310188"/>
              </p:ext>
            </p:extLst>
          </p:nvPr>
        </p:nvGraphicFramePr>
        <p:xfrm>
          <a:off x="5305425" y="5735638"/>
          <a:ext cx="879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5" name="Equation" r:id="rId30" imgW="558800" imgH="228600" progId="Equation.DSMT4">
                  <p:embed/>
                </p:oleObj>
              </mc:Choice>
              <mc:Fallback>
                <p:oleObj name="Equation" r:id="rId30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735638"/>
                        <a:ext cx="879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21811"/>
              </p:ext>
            </p:extLst>
          </p:nvPr>
        </p:nvGraphicFramePr>
        <p:xfrm>
          <a:off x="6172200" y="5638800"/>
          <a:ext cx="1460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6" name="Equation" r:id="rId32" imgW="927100" imgH="431800" progId="Equation.DSMT4">
                  <p:embed/>
                </p:oleObj>
              </mc:Choice>
              <mc:Fallback>
                <p:oleObj name="Equation" r:id="rId32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1460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495800" y="6262687"/>
            <a:ext cx="3886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Monotype Corsiva" charset="0"/>
              </a:rPr>
              <a:t>What happened to the motion in y-direction?</a:t>
            </a:r>
            <a:endParaRPr lang="en-US" sz="1800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  <p:bldP spid="48132" grpId="0" build="p" autoUpdateAnimBg="0"/>
      <p:bldP spid="48138" grpId="0" animBg="1" autoUpdateAnimBg="0"/>
      <p:bldP spid="48139" grpId="0"/>
      <p:bldP spid="48140" grpId="0"/>
      <p:bldP spid="48141" grpId="0"/>
      <p:bldP spid="48142" grpId="0" animBg="1"/>
      <p:bldP spid="48149" grpId="0" animBg="1" autoUpdateAnimBg="0"/>
      <p:bldP spid="48153" grpId="0" animBg="1" autoUpdateAnimBg="0"/>
      <p:bldP spid="48155" grpId="0" animBg="1" autoUpdateAnimBg="0"/>
      <p:bldP spid="4817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18147" name="Picture 3" descr="F05.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57400"/>
            <a:ext cx="653415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69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Uniform circular motion is the motion of an object traveling at a constant </a:t>
            </a:r>
            <a:r>
              <a:rPr lang="en-US" sz="3200" b="1" u="sng" dirty="0">
                <a:solidFill>
                  <a:srgbClr val="333399"/>
                </a:solidFill>
                <a:latin typeface="Arial Narrow" charset="0"/>
              </a:rPr>
              <a:t>speed</a:t>
            </a:r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 on a circular path.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Definition of the Uniform Circular Motion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C47CD1-B52A-FC4E-9889-87F79646EF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20195" name="Picture 3" descr="F05.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6096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Let </a:t>
            </a:r>
            <a:r>
              <a:rPr lang="en-US" sz="2800" i="1">
                <a:solidFill>
                  <a:srgbClr val="333399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rgbClr val="333399"/>
                </a:solidFill>
                <a:latin typeface="Arial Narrow" charset="0"/>
              </a:rPr>
              <a:t> be the period of this motion, the time it takes for the object to travel once around the complete circle whose radius is r.</a:t>
            </a:r>
          </a:p>
        </p:txBody>
      </p:sp>
      <p:graphicFrame>
        <p:nvGraphicFramePr>
          <p:cNvPr id="520197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24600" y="2819400"/>
          <a:ext cx="928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7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9286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86200" y="2971800"/>
          <a:ext cx="4651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4651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Speed of a uniform circular motion?</a:t>
            </a:r>
          </a:p>
        </p:txBody>
      </p:sp>
      <p:graphicFrame>
        <p:nvGraphicFramePr>
          <p:cNvPr id="520200" name="Object 4"/>
          <p:cNvGraphicFramePr>
            <a:graphicFrameLocks noChangeAspect="1"/>
          </p:cNvGraphicFramePr>
          <p:nvPr/>
        </p:nvGraphicFramePr>
        <p:xfrm>
          <a:off x="7472363" y="3752850"/>
          <a:ext cx="965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9" name="Equation" r:id="rId9" imgW="304800" imgH="190500" progId="Equation.DSMT4">
                  <p:embed/>
                </p:oleObj>
              </mc:Choice>
              <mc:Fallback>
                <p:oleObj name="Equation" r:id="rId9" imgW="304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3752850"/>
                        <a:ext cx="9652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1" name="Object 5"/>
          <p:cNvGraphicFramePr>
            <a:graphicFrameLocks noChangeAspect="1"/>
          </p:cNvGraphicFramePr>
          <p:nvPr/>
        </p:nvGraphicFramePr>
        <p:xfrm>
          <a:off x="7373938" y="3629025"/>
          <a:ext cx="10842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3629025"/>
                        <a:ext cx="108426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2" name="Object 6"/>
          <p:cNvGraphicFramePr>
            <a:graphicFrameLocks noChangeAspect="1"/>
          </p:cNvGraphicFramePr>
          <p:nvPr/>
        </p:nvGraphicFramePr>
        <p:xfrm>
          <a:off x="7204075" y="2398713"/>
          <a:ext cx="176688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1" name="Equation" r:id="rId13" imgW="558800" imgH="419100" progId="Equation.DSMT4">
                  <p:embed/>
                </p:oleObj>
              </mc:Choice>
              <mc:Fallback>
                <p:oleObj name="Equation" r:id="rId13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398713"/>
                        <a:ext cx="1766888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3" name="Object 7"/>
          <p:cNvGraphicFramePr>
            <a:graphicFrameLocks noChangeAspect="1"/>
          </p:cNvGraphicFramePr>
          <p:nvPr/>
        </p:nvGraphicFramePr>
        <p:xfrm>
          <a:off x="7086600" y="4191000"/>
          <a:ext cx="4016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2" name="Equation" r:id="rId15" imgW="126720" imgH="114120" progId="Equation.DSMT4">
                  <p:embed/>
                </p:oleObj>
              </mc:Choice>
              <mc:Fallback>
                <p:oleObj name="Equation" r:id="rId15" imgW="1267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4016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468B4E-33FA-344B-9513-9F2A9C2DF53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5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AB545A-675B-0946-8ACF-0E86AADB58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Force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8397875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We’ve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been learning kinematics; describing motion without understanding what the cause of the motion is. Now we are going to learn dynamics!!</a:t>
            </a:r>
            <a:endParaRPr lang="en-US" dirty="0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57200" y="1798638"/>
            <a:ext cx="2362200" cy="7778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Can someone tell me what FORCE is?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200400" y="1433513"/>
            <a:ext cx="47244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 is what causes an object to move.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457200" y="3186113"/>
            <a:ext cx="68580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FORCEs are what cause changes to the velocity of an object!! 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3048000" y="1974850"/>
            <a:ext cx="556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The above statement is not entirely correct.  Why?</a:t>
            </a:r>
          </a:p>
        </p:txBody>
      </p:sp>
      <p:sp>
        <p:nvSpPr>
          <p:cNvPr id="421896" name="AutoShape 8"/>
          <p:cNvSpPr>
            <a:spLocks noChangeArrowheads="1"/>
          </p:cNvSpPr>
          <p:nvPr/>
        </p:nvSpPr>
        <p:spPr bwMode="auto">
          <a:xfrm>
            <a:off x="3200400" y="1357313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3048000" y="2424113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Because when an object is moving with a constant velocity no force is exerted on the object!!!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457200" y="3795713"/>
            <a:ext cx="3733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does this statement mean?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4343400" y="3719513"/>
            <a:ext cx="4495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When there is force, there is change of velocity!!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152400" y="4481513"/>
            <a:ext cx="3962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happens if there are several forces being exerted on an object?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191000" y="4495800"/>
            <a:ext cx="487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Forces are vector quantities, so vector sum of all forces, the NET FORCE, determines the direction of the acceleration of the object.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95913"/>
            <a:ext cx="914400" cy="457200"/>
            <a:chOff x="288" y="3399"/>
            <a:chExt cx="576" cy="288"/>
          </a:xfrm>
        </p:grpSpPr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88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>
              <a:off x="422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1</a:t>
              </a:r>
              <a:endParaRPr lang="en-US" b="1">
                <a:latin typeface="Monotype Corsiva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5395913"/>
            <a:ext cx="914400" cy="457200"/>
            <a:chOff x="1056" y="3399"/>
            <a:chExt cx="576" cy="288"/>
          </a:xfrm>
        </p:grpSpPr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rot="10800000">
              <a:off x="1056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1205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2</a:t>
              </a:r>
              <a:endParaRPr lang="en-US" b="1">
                <a:latin typeface="Monotype Corsiva" charset="0"/>
              </a:endParaRPr>
            </a:p>
          </p:txBody>
        </p:sp>
      </p:grpSp>
      <p:sp>
        <p:nvSpPr>
          <p:cNvPr id="421908" name="AutoShape 20"/>
          <p:cNvSpPr>
            <a:spLocks noChangeArrowheads="1"/>
          </p:cNvSpPr>
          <p:nvPr/>
        </p:nvSpPr>
        <p:spPr bwMode="auto">
          <a:xfrm>
            <a:off x="1371600" y="5700713"/>
            <a:ext cx="304800" cy="304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43200" y="5562600"/>
            <a:ext cx="1752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NET FORCE,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F= 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1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+F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2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800600" y="5548313"/>
            <a:ext cx="4114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When the net force on an object is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0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, it has constant velocity and is at its equilibrium!!</a:t>
            </a:r>
            <a:endParaRPr lang="en-US" sz="2000" b="1" baseline="-25000">
              <a:solidFill>
                <a:srgbClr val="990000"/>
              </a:solidFill>
              <a:latin typeface="Monotype Corsiva" charset="0"/>
            </a:endParaRP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343400" y="4052888"/>
            <a:ext cx="25908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What does </a:t>
            </a:r>
            <a:r>
              <a:rPr lang="en-US" sz="2000" dirty="0" smtClean="0">
                <a:solidFill>
                  <a:schemeClr val="accent2"/>
                </a:solidFill>
                <a:latin typeface="Monotype Corsiva" charset="0"/>
              </a:rPr>
              <a:t>the force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cause?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6934200" y="4038600"/>
            <a:ext cx="19050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A50021"/>
                </a:solidFill>
                <a:latin typeface="Monotype Corsiva" charset="0"/>
              </a:rPr>
              <a:t>An acceleration</a:t>
            </a:r>
            <a:r>
              <a:rPr lang="en-US" sz="2000" dirty="0">
                <a:solidFill>
                  <a:srgbClr val="A50021"/>
                </a:solidFill>
                <a:latin typeface="Monotype Corsiva" charset="0"/>
              </a:rPr>
              <a:t>.!!</a:t>
            </a:r>
          </a:p>
        </p:txBody>
      </p:sp>
    </p:spTree>
    <p:extLst>
      <p:ext uri="{BB962C8B-B14F-4D97-AF65-F5344CB8AC3E}">
        <p14:creationId xmlns:p14="http://schemas.microsoft.com/office/powerpoint/2010/main" val="58650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  <p:bldP spid="421892" grpId="0" animBg="1" autoUpdateAnimBg="0"/>
      <p:bldP spid="421893" grpId="0" animBg="1" autoUpdateAnimBg="0"/>
      <p:bldP spid="421894" grpId="0" animBg="1" autoUpdateAnimBg="0"/>
      <p:bldP spid="421895" grpId="0"/>
      <p:bldP spid="421896" grpId="0" animBg="1"/>
      <p:bldP spid="421897" grpId="0"/>
      <p:bldP spid="421898" grpId="0"/>
      <p:bldP spid="421899" grpId="0"/>
      <p:bldP spid="421900" grpId="0"/>
      <p:bldP spid="421901" grpId="0"/>
      <p:bldP spid="421908" grpId="0" animBg="1"/>
      <p:bldP spid="421909" grpId="0" animBg="1" autoUpdateAnimBg="0"/>
      <p:bldP spid="421910" grpId="0" animBg="1" autoUpdateAnimBg="0"/>
      <p:bldP spid="421911" grpId="0"/>
      <p:bldP spid="4219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282575" y="985838"/>
            <a:ext cx="8709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The wheel of a car has a radius of 0.29m and is being rotated at 830 revolutions per minute on a tire-balancing machine. Determine the speed at which the outer edge of the wheel is moving.</a:t>
            </a:r>
          </a:p>
        </p:txBody>
      </p:sp>
      <p:graphicFrame>
        <p:nvGraphicFramePr>
          <p:cNvPr id="522244" name="Object 2"/>
          <p:cNvGraphicFramePr>
            <a:graphicFrameLocks noChangeAspect="1"/>
          </p:cNvGraphicFramePr>
          <p:nvPr/>
        </p:nvGraphicFramePr>
        <p:xfrm>
          <a:off x="963613" y="2803525"/>
          <a:ext cx="34559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6" name="Equation" r:id="rId4" imgW="1409700" imgH="444500" progId="Equation.DSMT4">
                  <p:embed/>
                </p:oleObj>
              </mc:Choice>
              <mc:Fallback>
                <p:oleObj name="Equation" r:id="rId4" imgW="1409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803525"/>
                        <a:ext cx="3455987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5" name="Object 3"/>
          <p:cNvGraphicFramePr>
            <a:graphicFrameLocks noChangeAspect="1"/>
          </p:cNvGraphicFramePr>
          <p:nvPr/>
        </p:nvGraphicFramePr>
        <p:xfrm>
          <a:off x="1981200" y="4160838"/>
          <a:ext cx="6540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7" name="Equation" r:id="rId6" imgW="266400" imgH="164880" progId="Equation.DSMT4">
                  <p:embed/>
                </p:oleObj>
              </mc:Choice>
              <mc:Fallback>
                <p:oleObj name="Equation" r:id="rId6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60838"/>
                        <a:ext cx="6540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6" name="Object 4"/>
          <p:cNvGraphicFramePr>
            <a:graphicFrameLocks noChangeAspect="1"/>
          </p:cNvGraphicFramePr>
          <p:nvPr/>
        </p:nvGraphicFramePr>
        <p:xfrm>
          <a:off x="1676400" y="5289550"/>
          <a:ext cx="592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8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9550"/>
                        <a:ext cx="5921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:  A Tire-Balancing Machine</a:t>
            </a:r>
          </a:p>
        </p:txBody>
      </p:sp>
      <p:graphicFrame>
        <p:nvGraphicFramePr>
          <p:cNvPr id="522248" name="Object 5"/>
          <p:cNvGraphicFramePr>
            <a:graphicFrameLocks noChangeAspect="1"/>
          </p:cNvGraphicFramePr>
          <p:nvPr/>
        </p:nvGraphicFramePr>
        <p:xfrm>
          <a:off x="4506913" y="3006725"/>
          <a:ext cx="38306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9" name="Equation" r:id="rId10" imgW="1562100" imgH="241300" progId="Equation.DSMT4">
                  <p:embed/>
                </p:oleObj>
              </mc:Choice>
              <mc:Fallback>
                <p:oleObj name="Equation" r:id="rId10" imgW="156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006725"/>
                        <a:ext cx="383063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9" name="Object 6"/>
          <p:cNvGraphicFramePr>
            <a:graphicFrameLocks noChangeAspect="1"/>
          </p:cNvGraphicFramePr>
          <p:nvPr/>
        </p:nvGraphicFramePr>
        <p:xfrm>
          <a:off x="2636838" y="4098925"/>
          <a:ext cx="24955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0" name="Equation" r:id="rId12" imgW="1016000" imgH="215900" progId="Equation.DSMT4">
                  <p:embed/>
                </p:oleObj>
              </mc:Choice>
              <mc:Fallback>
                <p:oleObj name="Equation" r:id="rId12" imgW="1016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098925"/>
                        <a:ext cx="24955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0" name="Object 7"/>
          <p:cNvGraphicFramePr>
            <a:graphicFrameLocks noChangeAspect="1"/>
          </p:cNvGraphicFramePr>
          <p:nvPr/>
        </p:nvGraphicFramePr>
        <p:xfrm>
          <a:off x="5105400" y="4205288"/>
          <a:ext cx="1216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1" name="Equation" r:id="rId14" imgW="495300" imgH="165100" progId="Equation.DSMT4">
                  <p:embed/>
                </p:oleObj>
              </mc:Choice>
              <mc:Fallback>
                <p:oleObj name="Equation" r:id="rId14" imgW="495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05288"/>
                        <a:ext cx="12160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1" name="Object 8"/>
          <p:cNvGraphicFramePr>
            <a:graphicFrameLocks noChangeAspect="1"/>
          </p:cNvGraphicFramePr>
          <p:nvPr/>
        </p:nvGraphicFramePr>
        <p:xfrm>
          <a:off x="2262188" y="4946650"/>
          <a:ext cx="10906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2" name="Equation" r:id="rId16" imgW="444500" imgH="419100" progId="Equation.DSMT4">
                  <p:embed/>
                </p:oleObj>
              </mc:Choice>
              <mc:Fallback>
                <p:oleObj name="Equation" r:id="rId16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946650"/>
                        <a:ext cx="10906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2" name="Object 9"/>
          <p:cNvGraphicFramePr>
            <a:graphicFrameLocks noChangeAspect="1"/>
          </p:cNvGraphicFramePr>
          <p:nvPr/>
        </p:nvGraphicFramePr>
        <p:xfrm>
          <a:off x="3290888" y="4906963"/>
          <a:ext cx="22129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3" name="Equation" r:id="rId18" imgW="901700" imgH="457200" progId="Equation.DSMT4">
                  <p:embed/>
                </p:oleObj>
              </mc:Choice>
              <mc:Fallback>
                <p:oleObj name="Equation" r:id="rId18" imgW="901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906963"/>
                        <a:ext cx="221297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3" name="Object 10"/>
          <p:cNvGraphicFramePr>
            <a:graphicFrameLocks noChangeAspect="1"/>
          </p:cNvGraphicFramePr>
          <p:nvPr/>
        </p:nvGraphicFramePr>
        <p:xfrm>
          <a:off x="5486400" y="5230813"/>
          <a:ext cx="11223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4" name="Equation" r:id="rId20" imgW="457200" imgH="228600" progId="Equation.DSMT4">
                  <p:embed/>
                </p:oleObj>
              </mc:Choice>
              <mc:Fallback>
                <p:oleObj name="Equation" r:id="rId2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30813"/>
                        <a:ext cx="112236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A7FB61A-4F8D-FC46-94B4-092063C1AB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3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A067A6-EE7F-4642-A949-2505112B4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More Forces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812925" y="827861"/>
            <a:ext cx="5502275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There are various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types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of forces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Contact Forces: Forces exerted by physical 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8145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What are possible ways to measure strength of a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Forces are vector quantities, so the addition of multiple forces must be done following the rules of vector additions.</a:t>
            </a:r>
          </a:p>
        </p:txBody>
      </p:sp>
    </p:spTree>
    <p:extLst>
      <p:ext uri="{BB962C8B-B14F-4D97-AF65-F5344CB8AC3E}">
        <p14:creationId xmlns:p14="http://schemas.microsoft.com/office/powerpoint/2010/main" val="126218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  <p:bldP spid="323588" grpId="0" build="p" autoUpdateAnimBg="0"/>
      <p:bldP spid="323589" grpId="0" animBg="1" autoUpdateAnimBg="0"/>
      <p:bldP spid="323590" grpId="0" build="p" autoUpdateAnimBg="0"/>
      <p:bldP spid="323591" grpId="0" animBg="1" autoUpdateAnimBg="0"/>
      <p:bldP spid="323592" grpId="0" build="p" autoUpdateAnimBg="0"/>
      <p:bldP spid="323593" grpId="0"/>
      <p:bldP spid="3235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699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Aristotle (384-322BC):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Galileo’s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8153400" cy="45561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 frame of reference that is moving at a constant velocity is called the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Monotype Corsiva" charset="0"/>
              </a:rPr>
              <a:t>Inertial Frame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0772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no net force is exerted on an object, the acceleration of the object is 0.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Any isolated object, the object that do not interact with its surroundings, is either at rest or moving at a constant velocity.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Objects would like to keep its current state of motion, as long as there are no net force that interferes with the motion. This tendency is called the </a:t>
            </a:r>
            <a:r>
              <a:rPr lang="en-US" sz="2000" u="sng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3557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Galileo</a:t>
            </a:r>
            <a:r>
              <a:rPr lang="ja-JP" altLang="en-US" sz="200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 statement on natural states of matter: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Any velocity once imparted to a moving body will be rigidly maintained as long as the external causes of retardation are removed!!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2788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2788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71410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 animBg="1" autoUpdateAnimBg="0"/>
      <p:bldP spid="324613" grpId="0" animBg="1" autoUpdateAnimBg="0"/>
      <p:bldP spid="324614" grpId="0" build="p"/>
      <p:bldP spid="324615" grpId="0"/>
      <p:bldP spid="324616" grpId="0" animBg="1" autoUpdateAnimBg="0"/>
      <p:bldP spid="32461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AC004-0FDC-F74C-B979-47EA16F28E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59436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01000" cy="160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Mass: 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 measure of the inertia of </a:t>
            </a:r>
            <a:r>
              <a:rPr lang="en-US" sz="2400" dirty="0" smtClean="0">
                <a:latin typeface="Monotype Corsiva" charset="0"/>
                <a:ea typeface="ＭＳ Ｐゴシック" charset="0"/>
                <a:cs typeface="ＭＳ Ｐゴシック" charset="0"/>
              </a:rPr>
              <a:t>an object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the quantity of matter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</a:t>
            </a:r>
            <a:r>
              <a:rPr lang="en-US" sz="2000" dirty="0" smtClean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object’s </a:t>
            </a:r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surroundings: The same no matter where you go.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/>
        </p:nvGraphicFramePr>
        <p:xfrm>
          <a:off x="60404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7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The same forces applied to two different masses result in different acceleration depending on the mass.</a:t>
            </a:r>
            <a:endParaRPr lang="en-US" sz="2200">
              <a:latin typeface="Monotype Corsiva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The heavier the object, the bigger the inertia !!</a:t>
            </a:r>
            <a:endParaRPr lang="en-US" sz="3200">
              <a:latin typeface="Monotype Corsiva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87350" y="2819400"/>
            <a:ext cx="82994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  <a:sym typeface="Wingdings" charset="0"/>
              </a:rPr>
              <a:t>It is harder to make changes of motion of a heavier object than a lighter one.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421187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Weight of an object is the magnitude of the gravitational force exerted on the object.   </a:t>
            </a:r>
            <a:endParaRPr lang="en-US" sz="2200">
              <a:latin typeface="Monotype Corsiva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Not an inherent property of an object!!! 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Weight will change if you measure on the Earth or on the moon but the mass </a:t>
            </a: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won’t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/>
        </p:nvGraphicFramePr>
        <p:xfrm>
          <a:off x="70231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8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791200" y="6103938"/>
            <a:ext cx="1452563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Unit of mass?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/>
        </p:nvGraphicFramePr>
        <p:xfrm>
          <a:off x="7539038" y="6105525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9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105525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07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  <p:bldP spid="325636" grpId="0" build="p" autoUpdateAnimBg="0"/>
      <p:bldP spid="325638" grpId="0" build="p" autoUpdateAnimBg="0"/>
      <p:bldP spid="325639" grpId="0" build="p" autoUpdateAnimBg="0"/>
      <p:bldP spid="325640" grpId="0" animBg="1" autoUpdateAnimBg="0"/>
      <p:bldP spid="325641" grpId="0" animBg="1" autoUpdateAnimBg="0"/>
      <p:bldP spid="325642" grpId="0" build="p" autoUpdateAnimBg="0"/>
      <p:bldP spid="325643" grpId="0" build="p" autoUpdateAnimBg="0"/>
      <p:bldP spid="325644" grpId="0" animBg="1"/>
      <p:bldP spid="3256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539772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6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object’s </a:t>
            </a: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mass. </a:t>
            </a:r>
            <a:endParaRPr lang="en-US" sz="32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7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it’s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8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9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54920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0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Newton’s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1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91227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2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3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118978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  <p:bldP spid="326662" grpId="0" animBg="1"/>
      <p:bldP spid="326663" grpId="0"/>
      <p:bldP spid="326665" grpId="0"/>
      <p:bldP spid="326681" grpId="0" animBg="1"/>
      <p:bldP spid="3266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58ED83-1064-7843-A98B-70783D51994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Unit of the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6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7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dimension of force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24222"/>
              </p:ext>
            </p:extLst>
          </p:nvPr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8" name="Equation" r:id="rId7" imgW="342900" imgH="177800" progId="Equation.3">
                  <p:embed/>
                </p:oleObj>
              </mc:Choice>
              <mc:Fallback>
                <p:oleObj name="Equation" r:id="rId7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9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0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11386"/>
              </p:ext>
            </p:extLst>
          </p:nvPr>
        </p:nvGraphicFramePr>
        <p:xfrm>
          <a:off x="5621338" y="5119688"/>
          <a:ext cx="2157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1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119688"/>
                        <a:ext cx="2157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2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05070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3" name="Equation" r:id="rId17" imgW="469900" imgH="381000" progId="Equation.3">
                  <p:embed/>
                </p:oleObj>
              </mc:Choice>
              <mc:Fallback>
                <p:oleObj name="Equation" r:id="rId17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060616"/>
              </p:ext>
            </p:extLst>
          </p:nvPr>
        </p:nvGraphicFramePr>
        <p:xfrm>
          <a:off x="4703763" y="2176463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4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76463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5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6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7" name="Equation" r:id="rId25" imgW="444240" imgH="228600" progId="Equation.DSMT4">
                  <p:embed/>
                </p:oleObj>
              </mc:Choice>
              <mc:Fallback>
                <p:oleObj name="Equation" r:id="rId2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05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animBg="1"/>
      <p:bldP spid="408587" grpId="0"/>
      <p:bldP spid="408590" grpId="0" build="p" autoUpdateAnimBg="0"/>
      <p:bldP spid="408591" grpId="0" build="p" autoUpdateAnimBg="0"/>
      <p:bldP spid="408592" grpId="0" animBg="1" autoUpdateAnimBg="0"/>
      <p:bldP spid="4086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F9C397-14FF-CB48-941E-3D3A92214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969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3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is a diagram that represents the object and the forces that act on it.</a:t>
            </a:r>
          </a:p>
        </p:txBody>
      </p:sp>
      <p:sp>
        <p:nvSpPr>
          <p:cNvPr id="2970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Free Body Diagram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4876800" y="1905000"/>
            <a:ext cx="42672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3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1" grpId="0"/>
      <p:bldP spid="400393" grpId="0" animBg="1"/>
      <p:bldP spid="400393" grpId="1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13914</TotalTime>
  <Words>2816</Words>
  <Application>Microsoft Macintosh PowerPoint</Application>
  <PresentationFormat>On-screen Show (4:3)</PresentationFormat>
  <Paragraphs>347</Paragraphs>
  <Slides>30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phys1443-spring02</vt:lpstr>
      <vt:lpstr>Equation</vt:lpstr>
      <vt:lpstr>PHYS 1441 – Section 001 Lecture #8</vt:lpstr>
      <vt:lpstr>Announcements</vt:lpstr>
      <vt:lpstr>Force</vt:lpstr>
      <vt:lpstr>More Forces</vt:lpstr>
      <vt:lpstr>Newton’s First Law and Inertial Frames</vt:lpstr>
      <vt:lpstr>Mass</vt:lpstr>
      <vt:lpstr>Newton’s Second Law of Motion</vt:lpstr>
      <vt:lpstr>Unit of the Force</vt:lpstr>
      <vt:lpstr>Free Body Diagram</vt:lpstr>
      <vt:lpstr>Ex. Pushing a stalled car</vt:lpstr>
      <vt:lpstr>What is the acceleration the car receives?</vt:lpstr>
      <vt:lpstr>Example 4.3</vt:lpstr>
      <vt:lpstr>Vector Nature of the Force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  <vt:lpstr>Newton’s Third Law (Law of Action and Reaction)</vt:lpstr>
      <vt:lpstr>Ex.  The Accelerations Produced by Action and Reaction Forces</vt:lpstr>
      <vt:lpstr>Ex. continued</vt:lpstr>
      <vt:lpstr>Example of Newton’s 3rd Law </vt:lpstr>
      <vt:lpstr>Example of Newton’s 3rd Law, cnt’d </vt:lpstr>
      <vt:lpstr>Categories of Forces</vt:lpstr>
      <vt:lpstr>The Normal Force</vt:lpstr>
      <vt:lpstr>Some normal force exercises</vt:lpstr>
      <vt:lpstr>Some Basic Information</vt:lpstr>
      <vt:lpstr>PowerPoint Presentation</vt:lpstr>
      <vt:lpstr>Definition of the Uniform Circular Motion</vt:lpstr>
      <vt:lpstr>Speed of a uniform circular motion?</vt:lpstr>
      <vt:lpstr>Ex. :  A Tire-Balancing Machine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477</cp:revision>
  <dcterms:created xsi:type="dcterms:W3CDTF">2012-06-05T17:02:23Z</dcterms:created>
  <dcterms:modified xsi:type="dcterms:W3CDTF">2014-06-16T19:18:32Z</dcterms:modified>
</cp:coreProperties>
</file>