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28" r:id="rId3"/>
    <p:sldId id="660" r:id="rId4"/>
    <p:sldId id="659" r:id="rId5"/>
    <p:sldId id="657" r:id="rId6"/>
    <p:sldId id="658" r:id="rId7"/>
    <p:sldId id="661" r:id="rId8"/>
    <p:sldId id="662" r:id="rId9"/>
    <p:sldId id="663" r:id="rId10"/>
    <p:sldId id="664" r:id="rId11"/>
    <p:sldId id="665" r:id="rId12"/>
    <p:sldId id="66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5" Type="http://schemas.openxmlformats.org/officeDocument/2006/relationships/image" Target="../media/image2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w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wmf"/><Relationship Id="rId8" Type="http://schemas.openxmlformats.org/officeDocument/2006/relationships/image" Target="../media/image21.emf"/><Relationship Id="rId9" Type="http://schemas.openxmlformats.org/officeDocument/2006/relationships/image" Target="../media/image22.wmf"/><Relationship Id="rId10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w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4.emf"/><Relationship Id="rId20" Type="http://schemas.openxmlformats.org/officeDocument/2006/relationships/image" Target="../media/image65.emf"/><Relationship Id="rId21" Type="http://schemas.openxmlformats.org/officeDocument/2006/relationships/image" Target="../media/image66.emf"/><Relationship Id="rId22" Type="http://schemas.openxmlformats.org/officeDocument/2006/relationships/image" Target="../media/image67.emf"/><Relationship Id="rId10" Type="http://schemas.openxmlformats.org/officeDocument/2006/relationships/image" Target="../media/image55.wmf"/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wmf"/><Relationship Id="rId15" Type="http://schemas.openxmlformats.org/officeDocument/2006/relationships/image" Target="../media/image60.wmf"/><Relationship Id="rId16" Type="http://schemas.openxmlformats.org/officeDocument/2006/relationships/image" Target="../media/image61.wmf"/><Relationship Id="rId17" Type="http://schemas.openxmlformats.org/officeDocument/2006/relationships/image" Target="../media/image62.wmf"/><Relationship Id="rId18" Type="http://schemas.openxmlformats.org/officeDocument/2006/relationships/image" Target="../media/image63.wmf"/><Relationship Id="rId19" Type="http://schemas.openxmlformats.org/officeDocument/2006/relationships/image" Target="../media/image64.wmf"/><Relationship Id="rId1" Type="http://schemas.openxmlformats.org/officeDocument/2006/relationships/image" Target="../media/image46.e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emf"/><Relationship Id="rId7" Type="http://schemas.openxmlformats.org/officeDocument/2006/relationships/image" Target="../media/image52.wmf"/><Relationship Id="rId8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image" Target="../media/image87.wmf"/><Relationship Id="rId21" Type="http://schemas.openxmlformats.org/officeDocument/2006/relationships/image" Target="../media/image88.wmf"/><Relationship Id="rId22" Type="http://schemas.openxmlformats.org/officeDocument/2006/relationships/image" Target="../media/image89.wmf"/><Relationship Id="rId10" Type="http://schemas.openxmlformats.org/officeDocument/2006/relationships/image" Target="../media/image79.wmf"/><Relationship Id="rId11" Type="http://schemas.openxmlformats.org/officeDocument/2006/relationships/image" Target="../media/image61.wmf"/><Relationship Id="rId12" Type="http://schemas.openxmlformats.org/officeDocument/2006/relationships/image" Target="../media/image80.wmf"/><Relationship Id="rId13" Type="http://schemas.openxmlformats.org/officeDocument/2006/relationships/image" Target="../media/image81.wmf"/><Relationship Id="rId14" Type="http://schemas.openxmlformats.org/officeDocument/2006/relationships/image" Target="../media/image82.wmf"/><Relationship Id="rId15" Type="http://schemas.openxmlformats.org/officeDocument/2006/relationships/image" Target="../media/image83.wmf"/><Relationship Id="rId16" Type="http://schemas.openxmlformats.org/officeDocument/2006/relationships/image" Target="../media/image84.wmf"/><Relationship Id="rId17" Type="http://schemas.openxmlformats.org/officeDocument/2006/relationships/image" Target="../media/image24.wmf"/><Relationship Id="rId18" Type="http://schemas.openxmlformats.org/officeDocument/2006/relationships/image" Target="../media/image85.wmf"/><Relationship Id="rId19" Type="http://schemas.openxmlformats.org/officeDocument/2006/relationships/image" Target="../media/image86.wmf"/><Relationship Id="rId1" Type="http://schemas.openxmlformats.org/officeDocument/2006/relationships/image" Target="../media/image70.e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emf"/><Relationship Id="rId8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7.emf"/><Relationship Id="rId20" Type="http://schemas.openxmlformats.org/officeDocument/2006/relationships/image" Target="../media/image54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5.w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7.w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8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4.bin"/><Relationship Id="rId30" Type="http://schemas.openxmlformats.org/officeDocument/2006/relationships/image" Target="../media/image59.wmf"/><Relationship Id="rId31" Type="http://schemas.openxmlformats.org/officeDocument/2006/relationships/oleObject" Target="../embeddings/oleObject57.bin"/><Relationship Id="rId32" Type="http://schemas.openxmlformats.org/officeDocument/2006/relationships/image" Target="../media/image60.wmf"/><Relationship Id="rId9" Type="http://schemas.openxmlformats.org/officeDocument/2006/relationships/oleObject" Target="../embeddings/oleObject46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8.wmf"/><Relationship Id="rId33" Type="http://schemas.openxmlformats.org/officeDocument/2006/relationships/oleObject" Target="../embeddings/oleObject58.bin"/><Relationship Id="rId34" Type="http://schemas.openxmlformats.org/officeDocument/2006/relationships/image" Target="../media/image61.wmf"/><Relationship Id="rId35" Type="http://schemas.openxmlformats.org/officeDocument/2006/relationships/oleObject" Target="../embeddings/oleObject59.bin"/><Relationship Id="rId36" Type="http://schemas.openxmlformats.org/officeDocument/2006/relationships/image" Target="../media/image62.wmf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3.emf"/><Relationship Id="rId19" Type="http://schemas.openxmlformats.org/officeDocument/2006/relationships/oleObject" Target="../embeddings/oleObject51.bin"/><Relationship Id="rId37" Type="http://schemas.openxmlformats.org/officeDocument/2006/relationships/oleObject" Target="../embeddings/oleObject60.bin"/><Relationship Id="rId38" Type="http://schemas.openxmlformats.org/officeDocument/2006/relationships/image" Target="../media/image63.wmf"/><Relationship Id="rId39" Type="http://schemas.openxmlformats.org/officeDocument/2006/relationships/oleObject" Target="../embeddings/oleObject61.bin"/><Relationship Id="rId40" Type="http://schemas.openxmlformats.org/officeDocument/2006/relationships/image" Target="../media/image64.wmf"/><Relationship Id="rId41" Type="http://schemas.openxmlformats.org/officeDocument/2006/relationships/oleObject" Target="../embeddings/oleObject62.bin"/><Relationship Id="rId42" Type="http://schemas.openxmlformats.org/officeDocument/2006/relationships/image" Target="../media/image65.emf"/><Relationship Id="rId43" Type="http://schemas.openxmlformats.org/officeDocument/2006/relationships/oleObject" Target="../embeddings/oleObject63.bin"/><Relationship Id="rId44" Type="http://schemas.openxmlformats.org/officeDocument/2006/relationships/image" Target="../media/image66.emf"/><Relationship Id="rId45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9.wmf"/><Relationship Id="rId20" Type="http://schemas.openxmlformats.org/officeDocument/2006/relationships/image" Target="../media/image78.wmf"/><Relationship Id="rId21" Type="http://schemas.openxmlformats.org/officeDocument/2006/relationships/oleObject" Target="../embeddings/oleObject76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7.bin"/><Relationship Id="rId24" Type="http://schemas.openxmlformats.org/officeDocument/2006/relationships/image" Target="../media/image61.wmf"/><Relationship Id="rId25" Type="http://schemas.openxmlformats.org/officeDocument/2006/relationships/oleObject" Target="../embeddings/oleObject78.bin"/><Relationship Id="rId26" Type="http://schemas.openxmlformats.org/officeDocument/2006/relationships/image" Target="../media/image80.wmf"/><Relationship Id="rId27" Type="http://schemas.openxmlformats.org/officeDocument/2006/relationships/oleObject" Target="../embeddings/oleObject79.bin"/><Relationship Id="rId28" Type="http://schemas.openxmlformats.org/officeDocument/2006/relationships/image" Target="../media/image81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8.bin"/><Relationship Id="rId30" Type="http://schemas.openxmlformats.org/officeDocument/2006/relationships/image" Target="../media/image82.wmf"/><Relationship Id="rId31" Type="http://schemas.openxmlformats.org/officeDocument/2006/relationships/oleObject" Target="../embeddings/oleObject81.bin"/><Relationship Id="rId32" Type="http://schemas.openxmlformats.org/officeDocument/2006/relationships/image" Target="../media/image83.wmf"/><Relationship Id="rId9" Type="http://schemas.openxmlformats.org/officeDocument/2006/relationships/oleObject" Target="../embeddings/oleObject70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2.wmf"/><Relationship Id="rId33" Type="http://schemas.openxmlformats.org/officeDocument/2006/relationships/oleObject" Target="../embeddings/oleObject82.bin"/><Relationship Id="rId34" Type="http://schemas.openxmlformats.org/officeDocument/2006/relationships/image" Target="../media/image84.wmf"/><Relationship Id="rId35" Type="http://schemas.openxmlformats.org/officeDocument/2006/relationships/oleObject" Target="../embeddings/oleObject83.bin"/><Relationship Id="rId36" Type="http://schemas.openxmlformats.org/officeDocument/2006/relationships/image" Target="../media/image24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72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76.e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77.emf"/><Relationship Id="rId19" Type="http://schemas.openxmlformats.org/officeDocument/2006/relationships/oleObject" Target="../embeddings/oleObject75.bin"/><Relationship Id="rId37" Type="http://schemas.openxmlformats.org/officeDocument/2006/relationships/oleObject" Target="../embeddings/oleObject84.bin"/><Relationship Id="rId38" Type="http://schemas.openxmlformats.org/officeDocument/2006/relationships/image" Target="../media/image85.wmf"/><Relationship Id="rId39" Type="http://schemas.openxmlformats.org/officeDocument/2006/relationships/oleObject" Target="../embeddings/oleObject85.bin"/><Relationship Id="rId40" Type="http://schemas.openxmlformats.org/officeDocument/2006/relationships/image" Target="../media/image86.wmf"/><Relationship Id="rId41" Type="http://schemas.openxmlformats.org/officeDocument/2006/relationships/oleObject" Target="../embeddings/oleObject86.bin"/><Relationship Id="rId42" Type="http://schemas.openxmlformats.org/officeDocument/2006/relationships/image" Target="../media/image87.wmf"/><Relationship Id="rId43" Type="http://schemas.openxmlformats.org/officeDocument/2006/relationships/oleObject" Target="../embeddings/oleObject87.bin"/><Relationship Id="rId44" Type="http://schemas.openxmlformats.org/officeDocument/2006/relationships/image" Target="../media/image88.wmf"/><Relationship Id="rId45" Type="http://schemas.openxmlformats.org/officeDocument/2006/relationships/oleObject" Target="../embeddings/oleObject8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2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3.w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4.w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5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30" Type="http://schemas.openxmlformats.org/officeDocument/2006/relationships/oleObject" Target="../embeddings/oleObject26.bin"/><Relationship Id="rId31" Type="http://schemas.openxmlformats.org/officeDocument/2006/relationships/image" Target="../media/image27.emf"/><Relationship Id="rId32" Type="http://schemas.openxmlformats.org/officeDocument/2006/relationships/oleObject" Target="../embeddings/oleObject27.bin"/><Relationship Id="rId9" Type="http://schemas.openxmlformats.org/officeDocument/2006/relationships/image" Target="../media/image16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5.bin"/><Relationship Id="rId33" Type="http://schemas.openxmlformats.org/officeDocument/2006/relationships/image" Target="../media/image28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19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6.bin"/><Relationship Id="rId21" Type="http://schemas.openxmlformats.org/officeDocument/2006/relationships/image" Target="../media/image38.e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39.emf"/><Relationship Id="rId24" Type="http://schemas.openxmlformats.org/officeDocument/2006/relationships/oleObject" Target="../embeddings/oleObject38.bin"/><Relationship Id="rId25" Type="http://schemas.openxmlformats.org/officeDocument/2006/relationships/image" Target="../media/image40.emf"/><Relationship Id="rId26" Type="http://schemas.openxmlformats.org/officeDocument/2006/relationships/oleObject" Target="../embeddings/oleObject39.bin"/><Relationship Id="rId27" Type="http://schemas.openxmlformats.org/officeDocument/2006/relationships/image" Target="../media/image41.emf"/><Relationship Id="rId28" Type="http://schemas.openxmlformats.org/officeDocument/2006/relationships/oleObject" Target="../embeddings/oleObject40.bin"/><Relationship Id="rId29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30" Type="http://schemas.openxmlformats.org/officeDocument/2006/relationships/oleObject" Target="../embeddings/oleObject41.bin"/><Relationship Id="rId31" Type="http://schemas.openxmlformats.org/officeDocument/2006/relationships/image" Target="../media/image43.emf"/><Relationship Id="rId32" Type="http://schemas.openxmlformats.org/officeDocument/2006/relationships/oleObject" Target="../embeddings/oleObject42.bin"/><Relationship Id="rId9" Type="http://schemas.openxmlformats.org/officeDocument/2006/relationships/image" Target="../media/image32.emf"/><Relationship Id="rId6" Type="http://schemas.openxmlformats.org/officeDocument/2006/relationships/image" Target="../media/image31.emf"/><Relationship Id="rId7" Type="http://schemas.openxmlformats.org/officeDocument/2006/relationships/image" Target="../media/image45.wmf"/><Relationship Id="rId8" Type="http://schemas.openxmlformats.org/officeDocument/2006/relationships/oleObject" Target="../embeddings/oleObject30.bin"/><Relationship Id="rId33" Type="http://schemas.openxmlformats.org/officeDocument/2006/relationships/image" Target="../media/image44.w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3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35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36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18, 2014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Laws Recap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Uniform Circular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Centripetal Acceleration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Unbanked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Banked highways</a:t>
            </a: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Newton’s Law of Universal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88944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0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1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2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3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4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11794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5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6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4703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7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9973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8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9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0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1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2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3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4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5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6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7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8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93068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9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9061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0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02712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1" name="Equation" r:id="rId45" imgW="1130300" imgH="266700" progId="Equation.DSMT4">
                  <p:embed/>
                </p:oleObj>
              </mc:Choice>
              <mc:Fallback>
                <p:oleObj name="Equation" r:id="rId4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51101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4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91237"/>
              </p:ext>
            </p:extLst>
          </p:nvPr>
        </p:nvGraphicFramePr>
        <p:xfrm>
          <a:off x="1143000" y="5181600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5" name="Equation" r:id="rId5" imgW="711200" imgH="355600" progId="Equation.DSMT4">
                  <p:embed/>
                </p:oleObj>
              </mc:Choice>
              <mc:Fallback>
                <p:oleObj name="Equation" r:id="rId5" imgW="711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87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Frictional 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752600" y="3994150"/>
            <a:ext cx="6553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static friction but kinetic 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427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18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3" y="2690813"/>
            <a:ext cx="857251" cy="400050"/>
            <a:chOff x="3350" y="1695"/>
            <a:chExt cx="540" cy="252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5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 dirty="0" smtClean="0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 dirty="0" err="1" smtClean="0">
                  <a:solidFill>
                    <a:srgbClr val="333399"/>
                  </a:solidFill>
                  <a:latin typeface="Symbol" charset="0"/>
                </a:rPr>
                <a:t>μ</a:t>
              </a:r>
              <a:r>
                <a:rPr lang="en-US" sz="2000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dirty="0" err="1" smtClean="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 dirty="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19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0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1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2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3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39680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4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01683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5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6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7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8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9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0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1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2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3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4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5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6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7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8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9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5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Reading Assignments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CH5 – 4 and 5 – 9 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make sure that you pay for Quest homework access today!!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tomorrow, Thursday, June 19!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June 19.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39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of you still haven’t paid!!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for homework submission will be granted if you lose your access!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work on homework! 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It will be very hard to pass this course without doing homework since it is 25%(!!!) of the entire grade!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June 23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4315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0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2946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1" name="Equation" r:id="rId5" imgW="1168400" imgH="254000" progId="Equation.DSMT4">
                  <p:embed/>
                </p:oleObj>
              </mc:Choice>
              <mc:Fallback>
                <p:oleObj name="Equation" r:id="rId5" imgW="1168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99784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8286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0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1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2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3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22830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4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5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3577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6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7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422320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15604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93145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5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3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18,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always perpendicular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to the surface.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15048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2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36837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3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4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74242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5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75087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6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06189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7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8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2656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9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0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1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2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24818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3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75613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4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9634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5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46678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6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52597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76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649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77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18, 2014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9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8882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78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14656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79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78781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0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11414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1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15038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2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92971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3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48112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4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11920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5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436820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6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837691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7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78064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8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84260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9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0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2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15564</TotalTime>
  <Words>1466</Words>
  <Application>Microsoft Macintosh PowerPoint</Application>
  <PresentationFormat>On-screen Show (4:3)</PresentationFormat>
  <Paragraphs>190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001 Lecture #9</vt:lpstr>
      <vt:lpstr>Announcements</vt:lpstr>
      <vt:lpstr>Special Project #3</vt:lpstr>
      <vt:lpstr>Newton’s First Law and Inertial Frames</vt:lpstr>
      <vt:lpstr>Newton’s Second Law of Motion</vt:lpstr>
      <vt:lpstr>Newton’s Third Law (Law of Action and Reaction)</vt:lpstr>
      <vt:lpstr>Some Basic Information</vt:lpstr>
      <vt:lpstr>PowerPoint Presentation</vt:lpstr>
      <vt:lpstr>Example for Using Newton’s Laws</vt:lpstr>
      <vt:lpstr>Example w/o Friction</vt:lpstr>
      <vt:lpstr>Force of Friction</vt:lpstr>
      <vt:lpstr>Example w/ Friction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497</cp:revision>
  <dcterms:created xsi:type="dcterms:W3CDTF">2012-06-05T17:02:23Z</dcterms:created>
  <dcterms:modified xsi:type="dcterms:W3CDTF">2014-06-18T19:51:44Z</dcterms:modified>
</cp:coreProperties>
</file>