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3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4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notesSlides/notesSlide7.xml" ContentType="application/vnd.openxmlformats-officedocument.presentationml.notesSlide+xml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notesSlides/notesSlide13.xml" ContentType="application/vnd.openxmlformats-officedocument.presentationml.notesSlide+xml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notesSlides/notesSlide14.xml" ContentType="application/vnd.openxmlformats-officedocument.presentationml.notesSlide+xml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notesSlides/notesSlide15.xml" ContentType="application/vnd.openxmlformats-officedocument.presentationml.notesSlide+xml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notesSlides/notesSlide16.xml" ContentType="application/vnd.openxmlformats-officedocument.presentationml.notesSlide+xml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notesSlides/notesSlide24.xml" ContentType="application/vnd.openxmlformats-officedocument.presentationml.notesSlide+xml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35" r:id="rId3"/>
    <p:sldId id="565" r:id="rId4"/>
    <p:sldId id="547" r:id="rId5"/>
    <p:sldId id="548" r:id="rId6"/>
    <p:sldId id="549" r:id="rId7"/>
    <p:sldId id="550" r:id="rId8"/>
    <p:sldId id="551" r:id="rId9"/>
    <p:sldId id="552" r:id="rId10"/>
    <p:sldId id="566" r:id="rId11"/>
    <p:sldId id="567" r:id="rId12"/>
    <p:sldId id="568" r:id="rId13"/>
    <p:sldId id="569" r:id="rId14"/>
    <p:sldId id="570" r:id="rId15"/>
    <p:sldId id="571" r:id="rId16"/>
    <p:sldId id="572" r:id="rId17"/>
    <p:sldId id="573" r:id="rId18"/>
    <p:sldId id="574" r:id="rId19"/>
    <p:sldId id="575" r:id="rId20"/>
    <p:sldId id="576" r:id="rId21"/>
    <p:sldId id="577" r:id="rId22"/>
    <p:sldId id="578" r:id="rId23"/>
    <p:sldId id="579" r:id="rId24"/>
    <p:sldId id="580" r:id="rId25"/>
    <p:sldId id="596" r:id="rId26"/>
    <p:sldId id="583" r:id="rId27"/>
    <p:sldId id="584" r:id="rId28"/>
    <p:sldId id="585" r:id="rId29"/>
    <p:sldId id="586" r:id="rId30"/>
    <p:sldId id="587" r:id="rId31"/>
    <p:sldId id="588" r:id="rId32"/>
    <p:sldId id="589" r:id="rId33"/>
    <p:sldId id="590" r:id="rId34"/>
    <p:sldId id="591" r:id="rId35"/>
    <p:sldId id="592" r:id="rId3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5" Type="http://schemas.openxmlformats.org/officeDocument/2006/relationships/image" Target="../media/image66.emf"/><Relationship Id="rId6" Type="http://schemas.openxmlformats.org/officeDocument/2006/relationships/image" Target="../media/image67.emf"/><Relationship Id="rId1" Type="http://schemas.openxmlformats.org/officeDocument/2006/relationships/image" Target="../media/image62.emf"/><Relationship Id="rId2" Type="http://schemas.openxmlformats.org/officeDocument/2006/relationships/image" Target="../media/image6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5" Type="http://schemas.openxmlformats.org/officeDocument/2006/relationships/image" Target="../media/image72.emf"/><Relationship Id="rId6" Type="http://schemas.openxmlformats.org/officeDocument/2006/relationships/image" Target="../media/image73.emf"/><Relationship Id="rId1" Type="http://schemas.openxmlformats.org/officeDocument/2006/relationships/image" Target="../media/image68.emf"/><Relationship Id="rId2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4.emf"/><Relationship Id="rId12" Type="http://schemas.openxmlformats.org/officeDocument/2006/relationships/image" Target="../media/image85.emf"/><Relationship Id="rId13" Type="http://schemas.openxmlformats.org/officeDocument/2006/relationships/image" Target="../media/image86.emf"/><Relationship Id="rId14" Type="http://schemas.openxmlformats.org/officeDocument/2006/relationships/image" Target="../media/image87.emf"/><Relationship Id="rId1" Type="http://schemas.openxmlformats.org/officeDocument/2006/relationships/image" Target="../media/image74.emf"/><Relationship Id="rId2" Type="http://schemas.openxmlformats.org/officeDocument/2006/relationships/image" Target="../media/image75.emf"/><Relationship Id="rId3" Type="http://schemas.openxmlformats.org/officeDocument/2006/relationships/image" Target="../media/image76.emf"/><Relationship Id="rId4" Type="http://schemas.openxmlformats.org/officeDocument/2006/relationships/image" Target="../media/image77.wmf"/><Relationship Id="rId5" Type="http://schemas.openxmlformats.org/officeDocument/2006/relationships/image" Target="../media/image78.emf"/><Relationship Id="rId6" Type="http://schemas.openxmlformats.org/officeDocument/2006/relationships/image" Target="../media/image79.emf"/><Relationship Id="rId7" Type="http://schemas.openxmlformats.org/officeDocument/2006/relationships/image" Target="../media/image80.emf"/><Relationship Id="rId8" Type="http://schemas.openxmlformats.org/officeDocument/2006/relationships/image" Target="../media/image81.emf"/><Relationship Id="rId9" Type="http://schemas.openxmlformats.org/officeDocument/2006/relationships/image" Target="../media/image82.emf"/><Relationship Id="rId10" Type="http://schemas.openxmlformats.org/officeDocument/2006/relationships/image" Target="../media/image83.emf"/></Relationships>
</file>

<file path=ppt/drawings/_rels/vmlDrawing1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99.emf"/><Relationship Id="rId12" Type="http://schemas.openxmlformats.org/officeDocument/2006/relationships/image" Target="../media/image100.emf"/><Relationship Id="rId1" Type="http://schemas.openxmlformats.org/officeDocument/2006/relationships/image" Target="../media/image89.emf"/><Relationship Id="rId2" Type="http://schemas.openxmlformats.org/officeDocument/2006/relationships/image" Target="../media/image90.emf"/><Relationship Id="rId3" Type="http://schemas.openxmlformats.org/officeDocument/2006/relationships/image" Target="../media/image91.emf"/><Relationship Id="rId4" Type="http://schemas.openxmlformats.org/officeDocument/2006/relationships/image" Target="../media/image92.emf"/><Relationship Id="rId5" Type="http://schemas.openxmlformats.org/officeDocument/2006/relationships/image" Target="../media/image93.emf"/><Relationship Id="rId6" Type="http://schemas.openxmlformats.org/officeDocument/2006/relationships/image" Target="../media/image94.emf"/><Relationship Id="rId7" Type="http://schemas.openxmlformats.org/officeDocument/2006/relationships/image" Target="../media/image95.emf"/><Relationship Id="rId8" Type="http://schemas.openxmlformats.org/officeDocument/2006/relationships/image" Target="../media/image96.emf"/><Relationship Id="rId9" Type="http://schemas.openxmlformats.org/officeDocument/2006/relationships/image" Target="../media/image97.emf"/><Relationship Id="rId10" Type="http://schemas.openxmlformats.org/officeDocument/2006/relationships/image" Target="../media/image98.emf"/></Relationships>
</file>

<file path=ppt/drawings/_rels/vmlDrawing1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13.emf"/><Relationship Id="rId12" Type="http://schemas.openxmlformats.org/officeDocument/2006/relationships/image" Target="../media/image114.emf"/><Relationship Id="rId13" Type="http://schemas.openxmlformats.org/officeDocument/2006/relationships/image" Target="../media/image115.emf"/><Relationship Id="rId1" Type="http://schemas.openxmlformats.org/officeDocument/2006/relationships/image" Target="../media/image103.emf"/><Relationship Id="rId2" Type="http://schemas.openxmlformats.org/officeDocument/2006/relationships/image" Target="../media/image104.emf"/><Relationship Id="rId3" Type="http://schemas.openxmlformats.org/officeDocument/2006/relationships/image" Target="../media/image105.emf"/><Relationship Id="rId4" Type="http://schemas.openxmlformats.org/officeDocument/2006/relationships/image" Target="../media/image106.emf"/><Relationship Id="rId5" Type="http://schemas.openxmlformats.org/officeDocument/2006/relationships/image" Target="../media/image107.emf"/><Relationship Id="rId6" Type="http://schemas.openxmlformats.org/officeDocument/2006/relationships/image" Target="../media/image108.emf"/><Relationship Id="rId7" Type="http://schemas.openxmlformats.org/officeDocument/2006/relationships/image" Target="../media/image109.emf"/><Relationship Id="rId8" Type="http://schemas.openxmlformats.org/officeDocument/2006/relationships/image" Target="../media/image110.emf"/><Relationship Id="rId9" Type="http://schemas.openxmlformats.org/officeDocument/2006/relationships/image" Target="../media/image111.emf"/><Relationship Id="rId10" Type="http://schemas.openxmlformats.org/officeDocument/2006/relationships/image" Target="../media/image11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4" Type="http://schemas.openxmlformats.org/officeDocument/2006/relationships/image" Target="../media/image119.emf"/><Relationship Id="rId5" Type="http://schemas.openxmlformats.org/officeDocument/2006/relationships/image" Target="../media/image120.emf"/><Relationship Id="rId6" Type="http://schemas.openxmlformats.org/officeDocument/2006/relationships/image" Target="../media/image121.emf"/><Relationship Id="rId7" Type="http://schemas.openxmlformats.org/officeDocument/2006/relationships/image" Target="../media/image122.emf"/><Relationship Id="rId8" Type="http://schemas.openxmlformats.org/officeDocument/2006/relationships/image" Target="../media/image123.emf"/><Relationship Id="rId9" Type="http://schemas.openxmlformats.org/officeDocument/2006/relationships/image" Target="../media/image124.emf"/><Relationship Id="rId1" Type="http://schemas.openxmlformats.org/officeDocument/2006/relationships/image" Target="../media/image116.emf"/><Relationship Id="rId2" Type="http://schemas.openxmlformats.org/officeDocument/2006/relationships/image" Target="../media/image117.emf"/></Relationships>
</file>

<file path=ppt/drawings/_rels/vmlDrawing1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36.wmf"/><Relationship Id="rId12" Type="http://schemas.openxmlformats.org/officeDocument/2006/relationships/image" Target="../media/image137.emf"/><Relationship Id="rId13" Type="http://schemas.openxmlformats.org/officeDocument/2006/relationships/image" Target="../media/image138.emf"/><Relationship Id="rId14" Type="http://schemas.openxmlformats.org/officeDocument/2006/relationships/image" Target="../media/image139.emf"/><Relationship Id="rId1" Type="http://schemas.openxmlformats.org/officeDocument/2006/relationships/image" Target="../media/image126.emf"/><Relationship Id="rId2" Type="http://schemas.openxmlformats.org/officeDocument/2006/relationships/image" Target="../media/image127.emf"/><Relationship Id="rId3" Type="http://schemas.openxmlformats.org/officeDocument/2006/relationships/image" Target="../media/image128.emf"/><Relationship Id="rId4" Type="http://schemas.openxmlformats.org/officeDocument/2006/relationships/image" Target="../media/image129.emf"/><Relationship Id="rId5" Type="http://schemas.openxmlformats.org/officeDocument/2006/relationships/image" Target="../media/image130.emf"/><Relationship Id="rId6" Type="http://schemas.openxmlformats.org/officeDocument/2006/relationships/image" Target="../media/image131.emf"/><Relationship Id="rId7" Type="http://schemas.openxmlformats.org/officeDocument/2006/relationships/image" Target="../media/image132.wmf"/><Relationship Id="rId8" Type="http://schemas.openxmlformats.org/officeDocument/2006/relationships/image" Target="../media/image133.emf"/><Relationship Id="rId9" Type="http://schemas.openxmlformats.org/officeDocument/2006/relationships/image" Target="../media/image134.emf"/><Relationship Id="rId10" Type="http://schemas.openxmlformats.org/officeDocument/2006/relationships/image" Target="../media/image135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4" Type="http://schemas.openxmlformats.org/officeDocument/2006/relationships/image" Target="../media/image143.emf"/><Relationship Id="rId1" Type="http://schemas.openxmlformats.org/officeDocument/2006/relationships/image" Target="../media/image140.wmf"/><Relationship Id="rId2" Type="http://schemas.openxmlformats.org/officeDocument/2006/relationships/image" Target="../media/image141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4" Type="http://schemas.openxmlformats.org/officeDocument/2006/relationships/image" Target="../media/image147.emf"/><Relationship Id="rId5" Type="http://schemas.openxmlformats.org/officeDocument/2006/relationships/image" Target="../media/image148.wmf"/><Relationship Id="rId6" Type="http://schemas.openxmlformats.org/officeDocument/2006/relationships/image" Target="../media/image149.emf"/><Relationship Id="rId7" Type="http://schemas.openxmlformats.org/officeDocument/2006/relationships/image" Target="../media/image150.emf"/><Relationship Id="rId8" Type="http://schemas.openxmlformats.org/officeDocument/2006/relationships/image" Target="../media/image151.emf"/><Relationship Id="rId9" Type="http://schemas.openxmlformats.org/officeDocument/2006/relationships/image" Target="../media/image152.emf"/><Relationship Id="rId10" Type="http://schemas.openxmlformats.org/officeDocument/2006/relationships/image" Target="../media/image153.emf"/><Relationship Id="rId1" Type="http://schemas.openxmlformats.org/officeDocument/2006/relationships/image" Target="../media/image144.emf"/><Relationship Id="rId2" Type="http://schemas.openxmlformats.org/officeDocument/2006/relationships/image" Target="../media/image145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emf"/><Relationship Id="rId4" Type="http://schemas.openxmlformats.org/officeDocument/2006/relationships/image" Target="../media/image157.emf"/><Relationship Id="rId1" Type="http://schemas.openxmlformats.org/officeDocument/2006/relationships/image" Target="../media/image154.wmf"/><Relationship Id="rId2" Type="http://schemas.openxmlformats.org/officeDocument/2006/relationships/image" Target="../media/image15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image" Target="../media/image8.emf"/><Relationship Id="rId2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68.emf"/><Relationship Id="rId12" Type="http://schemas.openxmlformats.org/officeDocument/2006/relationships/image" Target="../media/image169.emf"/><Relationship Id="rId13" Type="http://schemas.openxmlformats.org/officeDocument/2006/relationships/image" Target="../media/image170.emf"/><Relationship Id="rId14" Type="http://schemas.openxmlformats.org/officeDocument/2006/relationships/image" Target="../media/image171.emf"/><Relationship Id="rId1" Type="http://schemas.openxmlformats.org/officeDocument/2006/relationships/image" Target="../media/image158.wmf"/><Relationship Id="rId2" Type="http://schemas.openxmlformats.org/officeDocument/2006/relationships/image" Target="../media/image159.wmf"/><Relationship Id="rId3" Type="http://schemas.openxmlformats.org/officeDocument/2006/relationships/image" Target="../media/image160.emf"/><Relationship Id="rId4" Type="http://schemas.openxmlformats.org/officeDocument/2006/relationships/image" Target="../media/image161.emf"/><Relationship Id="rId5" Type="http://schemas.openxmlformats.org/officeDocument/2006/relationships/image" Target="../media/image162.emf"/><Relationship Id="rId6" Type="http://schemas.openxmlformats.org/officeDocument/2006/relationships/image" Target="../media/image163.emf"/><Relationship Id="rId7" Type="http://schemas.openxmlformats.org/officeDocument/2006/relationships/image" Target="../media/image164.wmf"/><Relationship Id="rId8" Type="http://schemas.openxmlformats.org/officeDocument/2006/relationships/image" Target="../media/image165.emf"/><Relationship Id="rId9" Type="http://schemas.openxmlformats.org/officeDocument/2006/relationships/image" Target="../media/image166.emf"/><Relationship Id="rId10" Type="http://schemas.openxmlformats.org/officeDocument/2006/relationships/image" Target="../media/image167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emf"/><Relationship Id="rId4" Type="http://schemas.openxmlformats.org/officeDocument/2006/relationships/image" Target="../media/image176.emf"/><Relationship Id="rId5" Type="http://schemas.openxmlformats.org/officeDocument/2006/relationships/image" Target="../media/image177.emf"/><Relationship Id="rId6" Type="http://schemas.openxmlformats.org/officeDocument/2006/relationships/image" Target="../media/image178.emf"/><Relationship Id="rId7" Type="http://schemas.openxmlformats.org/officeDocument/2006/relationships/image" Target="../media/image179.emf"/><Relationship Id="rId8" Type="http://schemas.openxmlformats.org/officeDocument/2006/relationships/image" Target="../media/image180.emf"/><Relationship Id="rId9" Type="http://schemas.openxmlformats.org/officeDocument/2006/relationships/image" Target="../media/image181.emf"/><Relationship Id="rId10" Type="http://schemas.openxmlformats.org/officeDocument/2006/relationships/image" Target="../media/image182.emf"/><Relationship Id="rId1" Type="http://schemas.openxmlformats.org/officeDocument/2006/relationships/image" Target="../media/image173.emf"/><Relationship Id="rId2" Type="http://schemas.openxmlformats.org/officeDocument/2006/relationships/image" Target="../media/image17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9" Type="http://schemas.openxmlformats.org/officeDocument/2006/relationships/image" Target="../media/image31.emf"/><Relationship Id="rId10" Type="http://schemas.openxmlformats.org/officeDocument/2006/relationships/image" Target="../media/image32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emf"/><Relationship Id="rId12" Type="http://schemas.openxmlformats.org/officeDocument/2006/relationships/image" Target="../media/image26.emf"/><Relationship Id="rId1" Type="http://schemas.openxmlformats.org/officeDocument/2006/relationships/image" Target="../media/image33.emf"/><Relationship Id="rId2" Type="http://schemas.openxmlformats.org/officeDocument/2006/relationships/image" Target="../media/image23.emf"/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8" Type="http://schemas.openxmlformats.org/officeDocument/2006/relationships/image" Target="../media/image39.emf"/><Relationship Id="rId9" Type="http://schemas.openxmlformats.org/officeDocument/2006/relationships/image" Target="../media/image40.emf"/><Relationship Id="rId10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6" Type="http://schemas.openxmlformats.org/officeDocument/2006/relationships/image" Target="../media/image59.emf"/><Relationship Id="rId7" Type="http://schemas.openxmlformats.org/officeDocument/2006/relationships/image" Target="../media/image60.emf"/><Relationship Id="rId8" Type="http://schemas.openxmlformats.org/officeDocument/2006/relationships/image" Target="../media/image61.emf"/><Relationship Id="rId1" Type="http://schemas.openxmlformats.org/officeDocument/2006/relationships/image" Target="../media/image54.emf"/><Relationship Id="rId2" Type="http://schemas.openxmlformats.org/officeDocument/2006/relationships/image" Target="../media/image5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0478FDA-B8E4-0842-AE36-A422BC4178CD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D6B52E8-2457-8442-95F3-18A934D1062A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37E773E-708E-D140-8BEC-70264D1CAA78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F3029AB-8F00-F44D-965E-2BCC8BC75579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FE279C-00D3-694D-97C9-3CE07AB93726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EC4AA61-234F-5444-BB78-2ED7EB0E5D40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074C429-59C1-BE48-93D7-6DC2F51B7FC5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871D58F-58D8-CC42-93F4-78E9C3DD1D15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2A48ABB-294D-7641-8DDB-FE7837B84CC2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8605EC-D1E0-7146-9396-CF69F7C94C48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CC4E10A-DCCC-ED47-8FE3-91A376528BA8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702BAE8-A98F-884A-A446-44B3E7152E44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7F1599C-9CA0-7646-B3F5-1DBE679E1BF1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2D39E7C-C4CA-CA40-A5C2-8BC00950B87D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2F77565-BDC5-9045-BDFB-2B1240721796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503D9DF-35FC-4247-9DFB-1BF8DEFA9A04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5681A35-5EDF-7243-9EAF-CD670E72AA84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0142F29-65AC-B848-94C1-55EFF8A8DC48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FC0E0BF-967F-3D45-93C8-61DFD46CE7C0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2B5EC44-FD24-3F4C-AB33-F47D08456383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153BF7F-9D0E-8B4F-94DC-D3907D98A7ED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FE4EF7C-0533-4F4A-BA79-C438EF373DA3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7DAB96F-E773-3F46-A30B-CB9B9E34FD78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BFC2229-5238-744F-899C-5644CEBFD067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3256-6F70-2C45-A5A6-8E0C65146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30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7006D-453E-FF47-A541-7F3A6F736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3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  <p:sldLayoutId id="2147483723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8.bin"/><Relationship Id="rId12" Type="http://schemas.openxmlformats.org/officeDocument/2006/relationships/image" Target="../media/image4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48.png"/><Relationship Id="rId5" Type="http://schemas.openxmlformats.org/officeDocument/2006/relationships/oleObject" Target="../embeddings/oleObject45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45.emf"/><Relationship Id="rId9" Type="http://schemas.openxmlformats.org/officeDocument/2006/relationships/oleObject" Target="../embeddings/oleObject47.bin"/><Relationship Id="rId10" Type="http://schemas.openxmlformats.org/officeDocument/2006/relationships/image" Target="../media/image46.e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2.bin"/><Relationship Id="rId12" Type="http://schemas.openxmlformats.org/officeDocument/2006/relationships/image" Target="../media/image5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53.png"/><Relationship Id="rId5" Type="http://schemas.openxmlformats.org/officeDocument/2006/relationships/oleObject" Target="../embeddings/oleObject49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50.emf"/><Relationship Id="rId9" Type="http://schemas.openxmlformats.org/officeDocument/2006/relationships/oleObject" Target="../embeddings/oleObject51.bin"/><Relationship Id="rId10" Type="http://schemas.openxmlformats.org/officeDocument/2006/relationships/image" Target="../media/image5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8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emf"/><Relationship Id="rId12" Type="http://schemas.openxmlformats.org/officeDocument/2006/relationships/oleObject" Target="../embeddings/oleObject57.bin"/><Relationship Id="rId13" Type="http://schemas.openxmlformats.org/officeDocument/2006/relationships/image" Target="../media/image58.emf"/><Relationship Id="rId14" Type="http://schemas.openxmlformats.org/officeDocument/2006/relationships/oleObject" Target="../embeddings/oleObject58.bin"/><Relationship Id="rId15" Type="http://schemas.openxmlformats.org/officeDocument/2006/relationships/image" Target="../media/image59.emf"/><Relationship Id="rId16" Type="http://schemas.openxmlformats.org/officeDocument/2006/relationships/oleObject" Target="../embeddings/oleObject59.bin"/><Relationship Id="rId17" Type="http://schemas.openxmlformats.org/officeDocument/2006/relationships/image" Target="../media/image60.emf"/><Relationship Id="rId18" Type="http://schemas.openxmlformats.org/officeDocument/2006/relationships/oleObject" Target="../embeddings/oleObject60.bin"/><Relationship Id="rId19" Type="http://schemas.openxmlformats.org/officeDocument/2006/relationships/image" Target="../media/image6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53.bin"/><Relationship Id="rId5" Type="http://schemas.openxmlformats.org/officeDocument/2006/relationships/image" Target="../media/image54.emf"/><Relationship Id="rId6" Type="http://schemas.openxmlformats.org/officeDocument/2006/relationships/oleObject" Target="../embeddings/oleObject54.bin"/><Relationship Id="rId7" Type="http://schemas.openxmlformats.org/officeDocument/2006/relationships/image" Target="../media/image55.emf"/><Relationship Id="rId8" Type="http://schemas.openxmlformats.org/officeDocument/2006/relationships/oleObject" Target="../embeddings/oleObject55.bin"/><Relationship Id="rId9" Type="http://schemas.openxmlformats.org/officeDocument/2006/relationships/image" Target="../media/image56.emf"/><Relationship Id="rId10" Type="http://schemas.openxmlformats.org/officeDocument/2006/relationships/oleObject" Target="../embeddings/oleObject56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emf"/><Relationship Id="rId12" Type="http://schemas.openxmlformats.org/officeDocument/2006/relationships/oleObject" Target="../embeddings/oleObject65.bin"/><Relationship Id="rId13" Type="http://schemas.openxmlformats.org/officeDocument/2006/relationships/image" Target="../media/image66.emf"/><Relationship Id="rId14" Type="http://schemas.openxmlformats.org/officeDocument/2006/relationships/oleObject" Target="../embeddings/oleObject66.bin"/><Relationship Id="rId15" Type="http://schemas.openxmlformats.org/officeDocument/2006/relationships/image" Target="../media/image6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61.bin"/><Relationship Id="rId5" Type="http://schemas.openxmlformats.org/officeDocument/2006/relationships/image" Target="../media/image62.emf"/><Relationship Id="rId6" Type="http://schemas.openxmlformats.org/officeDocument/2006/relationships/oleObject" Target="../embeddings/oleObject62.bin"/><Relationship Id="rId7" Type="http://schemas.openxmlformats.org/officeDocument/2006/relationships/image" Target="../media/image63.emf"/><Relationship Id="rId8" Type="http://schemas.openxmlformats.org/officeDocument/2006/relationships/oleObject" Target="../embeddings/oleObject63.bin"/><Relationship Id="rId9" Type="http://schemas.openxmlformats.org/officeDocument/2006/relationships/image" Target="../media/image64.emf"/><Relationship Id="rId10" Type="http://schemas.openxmlformats.org/officeDocument/2006/relationships/oleObject" Target="../embeddings/oleObject64.bin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1.emf"/><Relationship Id="rId12" Type="http://schemas.openxmlformats.org/officeDocument/2006/relationships/oleObject" Target="../embeddings/oleObject71.bin"/><Relationship Id="rId13" Type="http://schemas.openxmlformats.org/officeDocument/2006/relationships/image" Target="../media/image72.emf"/><Relationship Id="rId14" Type="http://schemas.openxmlformats.org/officeDocument/2006/relationships/oleObject" Target="../embeddings/oleObject72.bin"/><Relationship Id="rId15" Type="http://schemas.openxmlformats.org/officeDocument/2006/relationships/image" Target="../media/image7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67.bin"/><Relationship Id="rId5" Type="http://schemas.openxmlformats.org/officeDocument/2006/relationships/image" Target="../media/image68.emf"/><Relationship Id="rId6" Type="http://schemas.openxmlformats.org/officeDocument/2006/relationships/oleObject" Target="../embeddings/oleObject68.bin"/><Relationship Id="rId7" Type="http://schemas.openxmlformats.org/officeDocument/2006/relationships/image" Target="../media/image69.wmf"/><Relationship Id="rId8" Type="http://schemas.openxmlformats.org/officeDocument/2006/relationships/oleObject" Target="../embeddings/oleObject69.bin"/><Relationship Id="rId9" Type="http://schemas.openxmlformats.org/officeDocument/2006/relationships/image" Target="../media/image70.emf"/><Relationship Id="rId10" Type="http://schemas.openxmlformats.org/officeDocument/2006/relationships/oleObject" Target="../embeddings/oleObject7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6.emf"/><Relationship Id="rId20" Type="http://schemas.openxmlformats.org/officeDocument/2006/relationships/oleObject" Target="../embeddings/oleObject81.bin"/><Relationship Id="rId21" Type="http://schemas.openxmlformats.org/officeDocument/2006/relationships/image" Target="../media/image82.emf"/><Relationship Id="rId22" Type="http://schemas.openxmlformats.org/officeDocument/2006/relationships/oleObject" Target="../embeddings/oleObject82.bin"/><Relationship Id="rId23" Type="http://schemas.openxmlformats.org/officeDocument/2006/relationships/image" Target="../media/image83.emf"/><Relationship Id="rId24" Type="http://schemas.openxmlformats.org/officeDocument/2006/relationships/oleObject" Target="../embeddings/oleObject83.bin"/><Relationship Id="rId25" Type="http://schemas.openxmlformats.org/officeDocument/2006/relationships/image" Target="../media/image84.emf"/><Relationship Id="rId26" Type="http://schemas.openxmlformats.org/officeDocument/2006/relationships/oleObject" Target="../embeddings/oleObject84.bin"/><Relationship Id="rId27" Type="http://schemas.openxmlformats.org/officeDocument/2006/relationships/image" Target="../media/image85.emf"/><Relationship Id="rId28" Type="http://schemas.openxmlformats.org/officeDocument/2006/relationships/oleObject" Target="../embeddings/oleObject85.bin"/><Relationship Id="rId29" Type="http://schemas.openxmlformats.org/officeDocument/2006/relationships/image" Target="../media/image86.emf"/><Relationship Id="rId30" Type="http://schemas.openxmlformats.org/officeDocument/2006/relationships/oleObject" Target="../embeddings/oleObject86.bin"/><Relationship Id="rId31" Type="http://schemas.openxmlformats.org/officeDocument/2006/relationships/image" Target="../media/image87.emf"/><Relationship Id="rId10" Type="http://schemas.openxmlformats.org/officeDocument/2006/relationships/oleObject" Target="../embeddings/oleObject76.bin"/><Relationship Id="rId11" Type="http://schemas.openxmlformats.org/officeDocument/2006/relationships/image" Target="../media/image77.wmf"/><Relationship Id="rId12" Type="http://schemas.openxmlformats.org/officeDocument/2006/relationships/oleObject" Target="../embeddings/oleObject77.bin"/><Relationship Id="rId13" Type="http://schemas.openxmlformats.org/officeDocument/2006/relationships/image" Target="../media/image78.emf"/><Relationship Id="rId14" Type="http://schemas.openxmlformats.org/officeDocument/2006/relationships/oleObject" Target="../embeddings/oleObject78.bin"/><Relationship Id="rId15" Type="http://schemas.openxmlformats.org/officeDocument/2006/relationships/image" Target="../media/image79.emf"/><Relationship Id="rId16" Type="http://schemas.openxmlformats.org/officeDocument/2006/relationships/oleObject" Target="../embeddings/oleObject79.bin"/><Relationship Id="rId17" Type="http://schemas.openxmlformats.org/officeDocument/2006/relationships/image" Target="../media/image80.emf"/><Relationship Id="rId18" Type="http://schemas.openxmlformats.org/officeDocument/2006/relationships/oleObject" Target="../embeddings/oleObject80.bin"/><Relationship Id="rId19" Type="http://schemas.openxmlformats.org/officeDocument/2006/relationships/image" Target="../media/image8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73.bin"/><Relationship Id="rId5" Type="http://schemas.openxmlformats.org/officeDocument/2006/relationships/image" Target="../media/image74.emf"/><Relationship Id="rId6" Type="http://schemas.openxmlformats.org/officeDocument/2006/relationships/oleObject" Target="../embeddings/oleObject74.bin"/><Relationship Id="rId7" Type="http://schemas.openxmlformats.org/officeDocument/2006/relationships/image" Target="../media/image75.emf"/><Relationship Id="rId8" Type="http://schemas.openxmlformats.org/officeDocument/2006/relationships/oleObject" Target="../embeddings/oleObject75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1.emf"/><Relationship Id="rId20" Type="http://schemas.openxmlformats.org/officeDocument/2006/relationships/oleObject" Target="../embeddings/oleObject95.bin"/><Relationship Id="rId21" Type="http://schemas.openxmlformats.org/officeDocument/2006/relationships/image" Target="../media/image97.emf"/><Relationship Id="rId22" Type="http://schemas.openxmlformats.org/officeDocument/2006/relationships/oleObject" Target="../embeddings/oleObject96.bin"/><Relationship Id="rId23" Type="http://schemas.openxmlformats.org/officeDocument/2006/relationships/image" Target="../media/image98.emf"/><Relationship Id="rId24" Type="http://schemas.openxmlformats.org/officeDocument/2006/relationships/oleObject" Target="../embeddings/oleObject97.bin"/><Relationship Id="rId25" Type="http://schemas.openxmlformats.org/officeDocument/2006/relationships/image" Target="../media/image99.emf"/><Relationship Id="rId26" Type="http://schemas.openxmlformats.org/officeDocument/2006/relationships/oleObject" Target="../embeddings/oleObject98.bin"/><Relationship Id="rId27" Type="http://schemas.openxmlformats.org/officeDocument/2006/relationships/image" Target="../media/image100.emf"/><Relationship Id="rId10" Type="http://schemas.openxmlformats.org/officeDocument/2006/relationships/oleObject" Target="../embeddings/oleObject90.bin"/><Relationship Id="rId11" Type="http://schemas.openxmlformats.org/officeDocument/2006/relationships/image" Target="../media/image92.emf"/><Relationship Id="rId12" Type="http://schemas.openxmlformats.org/officeDocument/2006/relationships/oleObject" Target="../embeddings/oleObject91.bin"/><Relationship Id="rId13" Type="http://schemas.openxmlformats.org/officeDocument/2006/relationships/image" Target="../media/image93.emf"/><Relationship Id="rId14" Type="http://schemas.openxmlformats.org/officeDocument/2006/relationships/oleObject" Target="../embeddings/oleObject92.bin"/><Relationship Id="rId15" Type="http://schemas.openxmlformats.org/officeDocument/2006/relationships/image" Target="../media/image94.emf"/><Relationship Id="rId16" Type="http://schemas.openxmlformats.org/officeDocument/2006/relationships/oleObject" Target="../embeddings/oleObject93.bin"/><Relationship Id="rId17" Type="http://schemas.openxmlformats.org/officeDocument/2006/relationships/image" Target="../media/image95.emf"/><Relationship Id="rId18" Type="http://schemas.openxmlformats.org/officeDocument/2006/relationships/oleObject" Target="../embeddings/oleObject94.bin"/><Relationship Id="rId19" Type="http://schemas.openxmlformats.org/officeDocument/2006/relationships/image" Target="../media/image9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4.xml"/><Relationship Id="rId3" Type="http://schemas.openxmlformats.org/officeDocument/2006/relationships/image" Target="../media/image101.jpeg"/><Relationship Id="rId4" Type="http://schemas.openxmlformats.org/officeDocument/2006/relationships/oleObject" Target="../embeddings/oleObject87.bin"/><Relationship Id="rId5" Type="http://schemas.openxmlformats.org/officeDocument/2006/relationships/image" Target="../media/image89.emf"/><Relationship Id="rId6" Type="http://schemas.openxmlformats.org/officeDocument/2006/relationships/oleObject" Target="../embeddings/oleObject88.bin"/><Relationship Id="rId7" Type="http://schemas.openxmlformats.org/officeDocument/2006/relationships/image" Target="../media/image90.emf"/><Relationship Id="rId8" Type="http://schemas.openxmlformats.org/officeDocument/2006/relationships/oleObject" Target="../embeddings/oleObject89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5.emf"/><Relationship Id="rId20" Type="http://schemas.openxmlformats.org/officeDocument/2006/relationships/oleObject" Target="../embeddings/oleObject107.bin"/><Relationship Id="rId21" Type="http://schemas.openxmlformats.org/officeDocument/2006/relationships/image" Target="../media/image111.emf"/><Relationship Id="rId22" Type="http://schemas.openxmlformats.org/officeDocument/2006/relationships/oleObject" Target="../embeddings/oleObject108.bin"/><Relationship Id="rId23" Type="http://schemas.openxmlformats.org/officeDocument/2006/relationships/image" Target="../media/image112.emf"/><Relationship Id="rId24" Type="http://schemas.openxmlformats.org/officeDocument/2006/relationships/oleObject" Target="../embeddings/oleObject109.bin"/><Relationship Id="rId25" Type="http://schemas.openxmlformats.org/officeDocument/2006/relationships/image" Target="../media/image113.emf"/><Relationship Id="rId26" Type="http://schemas.openxmlformats.org/officeDocument/2006/relationships/oleObject" Target="../embeddings/oleObject110.bin"/><Relationship Id="rId27" Type="http://schemas.openxmlformats.org/officeDocument/2006/relationships/image" Target="../media/image114.emf"/><Relationship Id="rId28" Type="http://schemas.openxmlformats.org/officeDocument/2006/relationships/oleObject" Target="../embeddings/oleObject111.bin"/><Relationship Id="rId29" Type="http://schemas.openxmlformats.org/officeDocument/2006/relationships/image" Target="../media/image115.emf"/><Relationship Id="rId10" Type="http://schemas.openxmlformats.org/officeDocument/2006/relationships/oleObject" Target="../embeddings/oleObject102.bin"/><Relationship Id="rId11" Type="http://schemas.openxmlformats.org/officeDocument/2006/relationships/image" Target="../media/image106.emf"/><Relationship Id="rId12" Type="http://schemas.openxmlformats.org/officeDocument/2006/relationships/oleObject" Target="../embeddings/oleObject103.bin"/><Relationship Id="rId13" Type="http://schemas.openxmlformats.org/officeDocument/2006/relationships/image" Target="../media/image107.emf"/><Relationship Id="rId14" Type="http://schemas.openxmlformats.org/officeDocument/2006/relationships/oleObject" Target="../embeddings/oleObject104.bin"/><Relationship Id="rId15" Type="http://schemas.openxmlformats.org/officeDocument/2006/relationships/image" Target="../media/image108.emf"/><Relationship Id="rId16" Type="http://schemas.openxmlformats.org/officeDocument/2006/relationships/oleObject" Target="../embeddings/oleObject105.bin"/><Relationship Id="rId17" Type="http://schemas.openxmlformats.org/officeDocument/2006/relationships/image" Target="../media/image109.emf"/><Relationship Id="rId18" Type="http://schemas.openxmlformats.org/officeDocument/2006/relationships/oleObject" Target="../embeddings/oleObject106.bin"/><Relationship Id="rId19" Type="http://schemas.openxmlformats.org/officeDocument/2006/relationships/image" Target="../media/image11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99.bin"/><Relationship Id="rId5" Type="http://schemas.openxmlformats.org/officeDocument/2006/relationships/image" Target="../media/image103.emf"/><Relationship Id="rId6" Type="http://schemas.openxmlformats.org/officeDocument/2006/relationships/oleObject" Target="../embeddings/oleObject100.bin"/><Relationship Id="rId7" Type="http://schemas.openxmlformats.org/officeDocument/2006/relationships/image" Target="../media/image104.emf"/><Relationship Id="rId8" Type="http://schemas.openxmlformats.org/officeDocument/2006/relationships/oleObject" Target="../embeddings/oleObject101.bin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5.bin"/><Relationship Id="rId20" Type="http://schemas.openxmlformats.org/officeDocument/2006/relationships/image" Target="../media/image124.emf"/><Relationship Id="rId10" Type="http://schemas.openxmlformats.org/officeDocument/2006/relationships/image" Target="../media/image119.emf"/><Relationship Id="rId11" Type="http://schemas.openxmlformats.org/officeDocument/2006/relationships/oleObject" Target="../embeddings/oleObject116.bin"/><Relationship Id="rId12" Type="http://schemas.openxmlformats.org/officeDocument/2006/relationships/image" Target="../media/image120.emf"/><Relationship Id="rId13" Type="http://schemas.openxmlformats.org/officeDocument/2006/relationships/oleObject" Target="../embeddings/oleObject117.bin"/><Relationship Id="rId14" Type="http://schemas.openxmlformats.org/officeDocument/2006/relationships/image" Target="../media/image121.emf"/><Relationship Id="rId15" Type="http://schemas.openxmlformats.org/officeDocument/2006/relationships/oleObject" Target="../embeddings/oleObject118.bin"/><Relationship Id="rId16" Type="http://schemas.openxmlformats.org/officeDocument/2006/relationships/image" Target="../media/image122.emf"/><Relationship Id="rId17" Type="http://schemas.openxmlformats.org/officeDocument/2006/relationships/oleObject" Target="../embeddings/oleObject119.bin"/><Relationship Id="rId18" Type="http://schemas.openxmlformats.org/officeDocument/2006/relationships/image" Target="../media/image123.emf"/><Relationship Id="rId19" Type="http://schemas.openxmlformats.org/officeDocument/2006/relationships/oleObject" Target="../embeddings/oleObject120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2.bin"/><Relationship Id="rId4" Type="http://schemas.openxmlformats.org/officeDocument/2006/relationships/image" Target="../media/image116.emf"/><Relationship Id="rId5" Type="http://schemas.openxmlformats.org/officeDocument/2006/relationships/oleObject" Target="../embeddings/oleObject113.bin"/><Relationship Id="rId6" Type="http://schemas.openxmlformats.org/officeDocument/2006/relationships/image" Target="../media/image117.emf"/><Relationship Id="rId7" Type="http://schemas.openxmlformats.org/officeDocument/2006/relationships/oleObject" Target="../embeddings/oleObject114.bin"/><Relationship Id="rId8" Type="http://schemas.openxmlformats.org/officeDocument/2006/relationships/image" Target="../media/image11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5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8.emf"/><Relationship Id="rId20" Type="http://schemas.openxmlformats.org/officeDocument/2006/relationships/oleObject" Target="../embeddings/oleObject129.bin"/><Relationship Id="rId21" Type="http://schemas.openxmlformats.org/officeDocument/2006/relationships/image" Target="../media/image134.emf"/><Relationship Id="rId22" Type="http://schemas.openxmlformats.org/officeDocument/2006/relationships/oleObject" Target="../embeddings/oleObject130.bin"/><Relationship Id="rId23" Type="http://schemas.openxmlformats.org/officeDocument/2006/relationships/image" Target="../media/image135.emf"/><Relationship Id="rId24" Type="http://schemas.openxmlformats.org/officeDocument/2006/relationships/oleObject" Target="../embeddings/oleObject131.bin"/><Relationship Id="rId25" Type="http://schemas.openxmlformats.org/officeDocument/2006/relationships/image" Target="../media/image136.wmf"/><Relationship Id="rId26" Type="http://schemas.openxmlformats.org/officeDocument/2006/relationships/oleObject" Target="../embeddings/oleObject132.bin"/><Relationship Id="rId27" Type="http://schemas.openxmlformats.org/officeDocument/2006/relationships/image" Target="../media/image137.emf"/><Relationship Id="rId28" Type="http://schemas.openxmlformats.org/officeDocument/2006/relationships/oleObject" Target="../embeddings/oleObject133.bin"/><Relationship Id="rId29" Type="http://schemas.openxmlformats.org/officeDocument/2006/relationships/image" Target="../media/image138.emf"/><Relationship Id="rId30" Type="http://schemas.openxmlformats.org/officeDocument/2006/relationships/oleObject" Target="../embeddings/oleObject134.bin"/><Relationship Id="rId31" Type="http://schemas.openxmlformats.org/officeDocument/2006/relationships/image" Target="../media/image139.emf"/><Relationship Id="rId10" Type="http://schemas.openxmlformats.org/officeDocument/2006/relationships/oleObject" Target="../embeddings/oleObject124.bin"/><Relationship Id="rId11" Type="http://schemas.openxmlformats.org/officeDocument/2006/relationships/image" Target="../media/image129.emf"/><Relationship Id="rId12" Type="http://schemas.openxmlformats.org/officeDocument/2006/relationships/oleObject" Target="../embeddings/oleObject125.bin"/><Relationship Id="rId13" Type="http://schemas.openxmlformats.org/officeDocument/2006/relationships/image" Target="../media/image130.emf"/><Relationship Id="rId14" Type="http://schemas.openxmlformats.org/officeDocument/2006/relationships/oleObject" Target="../embeddings/oleObject126.bin"/><Relationship Id="rId15" Type="http://schemas.openxmlformats.org/officeDocument/2006/relationships/image" Target="../media/image131.emf"/><Relationship Id="rId16" Type="http://schemas.openxmlformats.org/officeDocument/2006/relationships/oleObject" Target="../embeddings/oleObject127.bin"/><Relationship Id="rId17" Type="http://schemas.openxmlformats.org/officeDocument/2006/relationships/image" Target="../media/image132.wmf"/><Relationship Id="rId18" Type="http://schemas.openxmlformats.org/officeDocument/2006/relationships/oleObject" Target="../embeddings/oleObject128.bin"/><Relationship Id="rId19" Type="http://schemas.openxmlformats.org/officeDocument/2006/relationships/image" Target="../media/image133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21.bin"/><Relationship Id="rId5" Type="http://schemas.openxmlformats.org/officeDocument/2006/relationships/image" Target="../media/image126.emf"/><Relationship Id="rId6" Type="http://schemas.openxmlformats.org/officeDocument/2006/relationships/oleObject" Target="../embeddings/oleObject122.bin"/><Relationship Id="rId7" Type="http://schemas.openxmlformats.org/officeDocument/2006/relationships/image" Target="../media/image127.emf"/><Relationship Id="rId8" Type="http://schemas.openxmlformats.org/officeDocument/2006/relationships/oleObject" Target="../embeddings/oleObject123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35.bin"/><Relationship Id="rId5" Type="http://schemas.openxmlformats.org/officeDocument/2006/relationships/image" Target="../media/image140.wmf"/><Relationship Id="rId6" Type="http://schemas.openxmlformats.org/officeDocument/2006/relationships/oleObject" Target="../embeddings/oleObject136.bin"/><Relationship Id="rId7" Type="http://schemas.openxmlformats.org/officeDocument/2006/relationships/image" Target="../media/image141.emf"/><Relationship Id="rId8" Type="http://schemas.openxmlformats.org/officeDocument/2006/relationships/oleObject" Target="../embeddings/oleObject137.bin"/><Relationship Id="rId9" Type="http://schemas.openxmlformats.org/officeDocument/2006/relationships/image" Target="../media/image142.emf"/><Relationship Id="rId10" Type="http://schemas.openxmlformats.org/officeDocument/2006/relationships/oleObject" Target="../embeddings/oleObject138.bin"/><Relationship Id="rId11" Type="http://schemas.openxmlformats.org/officeDocument/2006/relationships/image" Target="../media/image143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5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6.wmf"/><Relationship Id="rId20" Type="http://schemas.openxmlformats.org/officeDocument/2006/relationships/oleObject" Target="../embeddings/oleObject147.bin"/><Relationship Id="rId21" Type="http://schemas.openxmlformats.org/officeDocument/2006/relationships/image" Target="../media/image152.emf"/><Relationship Id="rId22" Type="http://schemas.openxmlformats.org/officeDocument/2006/relationships/oleObject" Target="../embeddings/oleObject148.bin"/><Relationship Id="rId23" Type="http://schemas.openxmlformats.org/officeDocument/2006/relationships/image" Target="../media/image153.emf"/><Relationship Id="rId10" Type="http://schemas.openxmlformats.org/officeDocument/2006/relationships/oleObject" Target="../embeddings/oleObject142.bin"/><Relationship Id="rId11" Type="http://schemas.openxmlformats.org/officeDocument/2006/relationships/image" Target="../media/image147.emf"/><Relationship Id="rId12" Type="http://schemas.openxmlformats.org/officeDocument/2006/relationships/oleObject" Target="../embeddings/oleObject143.bin"/><Relationship Id="rId13" Type="http://schemas.openxmlformats.org/officeDocument/2006/relationships/image" Target="../media/image148.wmf"/><Relationship Id="rId14" Type="http://schemas.openxmlformats.org/officeDocument/2006/relationships/oleObject" Target="../embeddings/oleObject144.bin"/><Relationship Id="rId15" Type="http://schemas.openxmlformats.org/officeDocument/2006/relationships/image" Target="../media/image149.emf"/><Relationship Id="rId16" Type="http://schemas.openxmlformats.org/officeDocument/2006/relationships/oleObject" Target="../embeddings/oleObject145.bin"/><Relationship Id="rId17" Type="http://schemas.openxmlformats.org/officeDocument/2006/relationships/image" Target="../media/image150.emf"/><Relationship Id="rId18" Type="http://schemas.openxmlformats.org/officeDocument/2006/relationships/oleObject" Target="../embeddings/oleObject146.bin"/><Relationship Id="rId19" Type="http://schemas.openxmlformats.org/officeDocument/2006/relationships/image" Target="../media/image151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139.bin"/><Relationship Id="rId5" Type="http://schemas.openxmlformats.org/officeDocument/2006/relationships/image" Target="../media/image144.emf"/><Relationship Id="rId6" Type="http://schemas.openxmlformats.org/officeDocument/2006/relationships/oleObject" Target="../embeddings/oleObject140.bin"/><Relationship Id="rId7" Type="http://schemas.openxmlformats.org/officeDocument/2006/relationships/image" Target="../media/image145.emf"/><Relationship Id="rId8" Type="http://schemas.openxmlformats.org/officeDocument/2006/relationships/oleObject" Target="../embeddings/oleObject141.bin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2.bin"/><Relationship Id="rId12" Type="http://schemas.openxmlformats.org/officeDocument/2006/relationships/image" Target="../media/image157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125.png"/><Relationship Id="rId5" Type="http://schemas.openxmlformats.org/officeDocument/2006/relationships/oleObject" Target="../embeddings/oleObject149.bin"/><Relationship Id="rId6" Type="http://schemas.openxmlformats.org/officeDocument/2006/relationships/image" Target="../media/image154.wmf"/><Relationship Id="rId7" Type="http://schemas.openxmlformats.org/officeDocument/2006/relationships/oleObject" Target="../embeddings/oleObject150.bin"/><Relationship Id="rId8" Type="http://schemas.openxmlformats.org/officeDocument/2006/relationships/image" Target="../media/image155.emf"/><Relationship Id="rId9" Type="http://schemas.openxmlformats.org/officeDocument/2006/relationships/oleObject" Target="../embeddings/oleObject151.bin"/><Relationship Id="rId10" Type="http://schemas.openxmlformats.org/officeDocument/2006/relationships/image" Target="../media/image156.emf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0.emf"/><Relationship Id="rId20" Type="http://schemas.openxmlformats.org/officeDocument/2006/relationships/oleObject" Target="../embeddings/oleObject161.bin"/><Relationship Id="rId21" Type="http://schemas.openxmlformats.org/officeDocument/2006/relationships/image" Target="../media/image166.emf"/><Relationship Id="rId22" Type="http://schemas.openxmlformats.org/officeDocument/2006/relationships/oleObject" Target="../embeddings/oleObject162.bin"/><Relationship Id="rId23" Type="http://schemas.openxmlformats.org/officeDocument/2006/relationships/image" Target="../media/image167.emf"/><Relationship Id="rId24" Type="http://schemas.openxmlformats.org/officeDocument/2006/relationships/oleObject" Target="../embeddings/oleObject163.bin"/><Relationship Id="rId25" Type="http://schemas.openxmlformats.org/officeDocument/2006/relationships/image" Target="../media/image168.emf"/><Relationship Id="rId26" Type="http://schemas.openxmlformats.org/officeDocument/2006/relationships/oleObject" Target="../embeddings/oleObject164.bin"/><Relationship Id="rId27" Type="http://schemas.openxmlformats.org/officeDocument/2006/relationships/image" Target="../media/image169.emf"/><Relationship Id="rId28" Type="http://schemas.openxmlformats.org/officeDocument/2006/relationships/oleObject" Target="../embeddings/oleObject165.bin"/><Relationship Id="rId29" Type="http://schemas.openxmlformats.org/officeDocument/2006/relationships/image" Target="../media/image170.emf"/><Relationship Id="rId30" Type="http://schemas.openxmlformats.org/officeDocument/2006/relationships/oleObject" Target="../embeddings/oleObject166.bin"/><Relationship Id="rId31" Type="http://schemas.openxmlformats.org/officeDocument/2006/relationships/image" Target="../media/image171.emf"/><Relationship Id="rId10" Type="http://schemas.openxmlformats.org/officeDocument/2006/relationships/oleObject" Target="../embeddings/oleObject156.bin"/><Relationship Id="rId11" Type="http://schemas.openxmlformats.org/officeDocument/2006/relationships/image" Target="../media/image161.emf"/><Relationship Id="rId12" Type="http://schemas.openxmlformats.org/officeDocument/2006/relationships/oleObject" Target="../embeddings/oleObject157.bin"/><Relationship Id="rId13" Type="http://schemas.openxmlformats.org/officeDocument/2006/relationships/image" Target="../media/image162.emf"/><Relationship Id="rId14" Type="http://schemas.openxmlformats.org/officeDocument/2006/relationships/oleObject" Target="../embeddings/oleObject158.bin"/><Relationship Id="rId15" Type="http://schemas.openxmlformats.org/officeDocument/2006/relationships/image" Target="../media/image163.emf"/><Relationship Id="rId16" Type="http://schemas.openxmlformats.org/officeDocument/2006/relationships/oleObject" Target="../embeddings/oleObject159.bin"/><Relationship Id="rId17" Type="http://schemas.openxmlformats.org/officeDocument/2006/relationships/image" Target="../media/image164.wmf"/><Relationship Id="rId18" Type="http://schemas.openxmlformats.org/officeDocument/2006/relationships/oleObject" Target="../embeddings/oleObject160.bin"/><Relationship Id="rId19" Type="http://schemas.openxmlformats.org/officeDocument/2006/relationships/image" Target="../media/image165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2.jpeg"/><Relationship Id="rId4" Type="http://schemas.openxmlformats.org/officeDocument/2006/relationships/oleObject" Target="../embeddings/oleObject153.bin"/><Relationship Id="rId5" Type="http://schemas.openxmlformats.org/officeDocument/2006/relationships/image" Target="../media/image158.wmf"/><Relationship Id="rId6" Type="http://schemas.openxmlformats.org/officeDocument/2006/relationships/oleObject" Target="../embeddings/oleObject154.bin"/><Relationship Id="rId7" Type="http://schemas.openxmlformats.org/officeDocument/2006/relationships/image" Target="../media/image159.wmf"/><Relationship Id="rId8" Type="http://schemas.openxmlformats.org/officeDocument/2006/relationships/oleObject" Target="../embeddings/oleObject155.bin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0.bin"/><Relationship Id="rId20" Type="http://schemas.openxmlformats.org/officeDocument/2006/relationships/image" Target="../media/image181.emf"/><Relationship Id="rId21" Type="http://schemas.openxmlformats.org/officeDocument/2006/relationships/oleObject" Target="../embeddings/oleObject176.bin"/><Relationship Id="rId22" Type="http://schemas.openxmlformats.org/officeDocument/2006/relationships/image" Target="../media/image182.emf"/><Relationship Id="rId10" Type="http://schemas.openxmlformats.org/officeDocument/2006/relationships/image" Target="../media/image176.emf"/><Relationship Id="rId11" Type="http://schemas.openxmlformats.org/officeDocument/2006/relationships/oleObject" Target="../embeddings/oleObject171.bin"/><Relationship Id="rId12" Type="http://schemas.openxmlformats.org/officeDocument/2006/relationships/image" Target="../media/image177.emf"/><Relationship Id="rId13" Type="http://schemas.openxmlformats.org/officeDocument/2006/relationships/oleObject" Target="../embeddings/oleObject172.bin"/><Relationship Id="rId14" Type="http://schemas.openxmlformats.org/officeDocument/2006/relationships/image" Target="../media/image178.emf"/><Relationship Id="rId15" Type="http://schemas.openxmlformats.org/officeDocument/2006/relationships/oleObject" Target="../embeddings/oleObject173.bin"/><Relationship Id="rId16" Type="http://schemas.openxmlformats.org/officeDocument/2006/relationships/image" Target="../media/image179.emf"/><Relationship Id="rId17" Type="http://schemas.openxmlformats.org/officeDocument/2006/relationships/oleObject" Target="../embeddings/oleObject174.bin"/><Relationship Id="rId18" Type="http://schemas.openxmlformats.org/officeDocument/2006/relationships/image" Target="../media/image180.emf"/><Relationship Id="rId19" Type="http://schemas.openxmlformats.org/officeDocument/2006/relationships/oleObject" Target="../embeddings/oleObject175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7.bin"/><Relationship Id="rId4" Type="http://schemas.openxmlformats.org/officeDocument/2006/relationships/image" Target="../media/image173.emf"/><Relationship Id="rId5" Type="http://schemas.openxmlformats.org/officeDocument/2006/relationships/oleObject" Target="../embeddings/oleObject168.bin"/><Relationship Id="rId6" Type="http://schemas.openxmlformats.org/officeDocument/2006/relationships/image" Target="../media/image174.emf"/><Relationship Id="rId7" Type="http://schemas.openxmlformats.org/officeDocument/2006/relationships/oleObject" Target="../embeddings/oleObject169.bin"/><Relationship Id="rId8" Type="http://schemas.openxmlformats.org/officeDocument/2006/relationships/image" Target="../media/image175.e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5.e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4.emf"/><Relationship Id="rId10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10.emf"/><Relationship Id="rId13" Type="http://schemas.openxmlformats.org/officeDocument/2006/relationships/oleObject" Target="../embeddings/oleObject10.bin"/><Relationship Id="rId14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8.emf"/><Relationship Id="rId6" Type="http://schemas.openxmlformats.org/officeDocument/2006/relationships/image" Target="../media/image7.jpeg"/><Relationship Id="rId7" Type="http://schemas.openxmlformats.org/officeDocument/2006/relationships/oleObject" Target="../embeddings/oleObject7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7.jpe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3.emf"/><Relationship Id="rId9" Type="http://schemas.openxmlformats.org/officeDocument/2006/relationships/image" Target="../media/image14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e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19.e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20.emf"/><Relationship Id="rId16" Type="http://schemas.openxmlformats.org/officeDocument/2006/relationships/oleObject" Target="../embeddings/oleObject19.bin"/><Relationship Id="rId17" Type="http://schemas.openxmlformats.org/officeDocument/2006/relationships/image" Target="../media/image21.emf"/><Relationship Id="rId18" Type="http://schemas.openxmlformats.org/officeDocument/2006/relationships/oleObject" Target="../embeddings/oleObject20.bin"/><Relationship Id="rId19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6.e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17.emf"/><Relationship Id="rId10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emf"/><Relationship Id="rId20" Type="http://schemas.openxmlformats.org/officeDocument/2006/relationships/image" Target="../media/image30.emf"/><Relationship Id="rId21" Type="http://schemas.openxmlformats.org/officeDocument/2006/relationships/oleObject" Target="../embeddings/oleObject31.bin"/><Relationship Id="rId22" Type="http://schemas.openxmlformats.org/officeDocument/2006/relationships/image" Target="../media/image31.emf"/><Relationship Id="rId23" Type="http://schemas.openxmlformats.org/officeDocument/2006/relationships/oleObject" Target="../embeddings/oleObject32.bin"/><Relationship Id="rId24" Type="http://schemas.openxmlformats.org/officeDocument/2006/relationships/image" Target="../media/image32.emf"/><Relationship Id="rId10" Type="http://schemas.openxmlformats.org/officeDocument/2006/relationships/oleObject" Target="../embeddings/oleObject25.bin"/><Relationship Id="rId11" Type="http://schemas.openxmlformats.org/officeDocument/2006/relationships/oleObject" Target="../embeddings/oleObject26.bin"/><Relationship Id="rId12" Type="http://schemas.openxmlformats.org/officeDocument/2006/relationships/image" Target="../media/image26.e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27.emf"/><Relationship Id="rId15" Type="http://schemas.openxmlformats.org/officeDocument/2006/relationships/oleObject" Target="../embeddings/oleObject28.bin"/><Relationship Id="rId16" Type="http://schemas.openxmlformats.org/officeDocument/2006/relationships/image" Target="../media/image28.emf"/><Relationship Id="rId17" Type="http://schemas.openxmlformats.org/officeDocument/2006/relationships/oleObject" Target="../embeddings/oleObject29.bin"/><Relationship Id="rId18" Type="http://schemas.openxmlformats.org/officeDocument/2006/relationships/image" Target="../media/image29.emf"/><Relationship Id="rId19" Type="http://schemas.openxmlformats.org/officeDocument/2006/relationships/oleObject" Target="../embeddings/oleObject3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1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3.bin"/><Relationship Id="rId8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6.bin"/><Relationship Id="rId20" Type="http://schemas.openxmlformats.org/officeDocument/2006/relationships/image" Target="../media/image40.emf"/><Relationship Id="rId21" Type="http://schemas.openxmlformats.org/officeDocument/2006/relationships/oleObject" Target="../embeddings/oleObject42.bin"/><Relationship Id="rId22" Type="http://schemas.openxmlformats.org/officeDocument/2006/relationships/image" Target="../media/image41.emf"/><Relationship Id="rId23" Type="http://schemas.openxmlformats.org/officeDocument/2006/relationships/oleObject" Target="../embeddings/oleObject43.bin"/><Relationship Id="rId24" Type="http://schemas.openxmlformats.org/officeDocument/2006/relationships/image" Target="../media/image42.emf"/><Relationship Id="rId25" Type="http://schemas.openxmlformats.org/officeDocument/2006/relationships/oleObject" Target="../embeddings/oleObject44.bin"/><Relationship Id="rId26" Type="http://schemas.openxmlformats.org/officeDocument/2006/relationships/image" Target="../media/image26.emf"/><Relationship Id="rId10" Type="http://schemas.openxmlformats.org/officeDocument/2006/relationships/image" Target="../media/image35.emf"/><Relationship Id="rId11" Type="http://schemas.openxmlformats.org/officeDocument/2006/relationships/oleObject" Target="../embeddings/oleObject37.bin"/><Relationship Id="rId12" Type="http://schemas.openxmlformats.org/officeDocument/2006/relationships/image" Target="../media/image36.emf"/><Relationship Id="rId13" Type="http://schemas.openxmlformats.org/officeDocument/2006/relationships/oleObject" Target="../embeddings/oleObject38.bin"/><Relationship Id="rId14" Type="http://schemas.openxmlformats.org/officeDocument/2006/relationships/image" Target="../media/image37.emf"/><Relationship Id="rId15" Type="http://schemas.openxmlformats.org/officeDocument/2006/relationships/oleObject" Target="../embeddings/oleObject39.bin"/><Relationship Id="rId16" Type="http://schemas.openxmlformats.org/officeDocument/2006/relationships/image" Target="../media/image38.emf"/><Relationship Id="rId17" Type="http://schemas.openxmlformats.org/officeDocument/2006/relationships/oleObject" Target="../embeddings/oleObject40.bin"/><Relationship Id="rId18" Type="http://schemas.openxmlformats.org/officeDocument/2006/relationships/image" Target="../media/image39.emf"/><Relationship Id="rId19" Type="http://schemas.openxmlformats.org/officeDocument/2006/relationships/oleObject" Target="../embeddings/oleObject41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3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#6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29785" y="1447800"/>
            <a:ext cx="31764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17, 2015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71600" y="2438400"/>
            <a:ext cx="6629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 smtClean="0">
                <a:solidFill>
                  <a:srgbClr val="0000FF"/>
                </a:solidFill>
                <a:latin typeface="Arial Narrow" charset="0"/>
              </a:rPr>
              <a:t>Understanding </a:t>
            </a:r>
            <a:r>
              <a:rPr lang="en-US" sz="3600" dirty="0">
                <a:solidFill>
                  <a:srgbClr val="0000FF"/>
                </a:solidFill>
                <a:latin typeface="Arial Narrow" charset="0"/>
              </a:rPr>
              <a:t>the 2 Dimensional </a:t>
            </a:r>
            <a:r>
              <a:rPr lang="en-US" sz="3600" dirty="0" smtClean="0">
                <a:solidFill>
                  <a:srgbClr val="0000FF"/>
                </a:solidFill>
                <a:latin typeface="Arial Narrow" charset="0"/>
              </a:rPr>
              <a:t>Motion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 smtClean="0">
                <a:solidFill>
                  <a:srgbClr val="0000FF"/>
                </a:solidFill>
                <a:latin typeface="Arial Narrow" charset="0"/>
              </a:rPr>
              <a:t>2D </a:t>
            </a:r>
            <a:r>
              <a:rPr lang="en-US" sz="3600" dirty="0">
                <a:solidFill>
                  <a:srgbClr val="0000FF"/>
                </a:solidFill>
                <a:latin typeface="Arial Narrow" charset="0"/>
              </a:rPr>
              <a:t>Kinematic Equations of </a:t>
            </a:r>
            <a:r>
              <a:rPr lang="en-US" sz="3600" dirty="0" smtClean="0">
                <a:solidFill>
                  <a:srgbClr val="0000FF"/>
                </a:solidFill>
                <a:latin typeface="Arial Narrow" charset="0"/>
              </a:rPr>
              <a:t>Motion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 smtClean="0">
                <a:solidFill>
                  <a:srgbClr val="0000FF"/>
                </a:solidFill>
                <a:latin typeface="Arial Narrow" charset="0"/>
              </a:rPr>
              <a:t>Projectile Motion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rgbClr val="0000FF"/>
                </a:solidFill>
                <a:latin typeface="Arial Narrow" charset="0"/>
              </a:rPr>
              <a:t>Maximum Range and </a:t>
            </a:r>
            <a:r>
              <a:rPr lang="en-US" sz="3600" dirty="0" smtClean="0">
                <a:solidFill>
                  <a:srgbClr val="0000FF"/>
                </a:solidFill>
                <a:latin typeface="Arial Narrow" charset="0"/>
              </a:rPr>
              <a:t>Height</a:t>
            </a:r>
            <a:endParaRPr lang="en-US" sz="3600" dirty="0">
              <a:solidFill>
                <a:srgbClr val="0000FF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3600" dirty="0">
              <a:solidFill>
                <a:srgbClr val="0000FF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FE63E15-EF28-124D-AF11-0AB3B2C70A2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481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75057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609600" y="5257800"/>
            <a:ext cx="807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000066"/>
                </a:solidFill>
                <a:latin typeface="Arial" charset="0"/>
              </a:rPr>
              <a:t>This is a motion that could be viewed as two </a:t>
            </a:r>
            <a:r>
              <a:rPr lang="en-US" i="1" dirty="0" smtClean="0">
                <a:solidFill>
                  <a:srgbClr val="000066"/>
                </a:solidFill>
                <a:latin typeface="Arial" charset="0"/>
              </a:rPr>
              <a:t>motions (x and y directions) </a:t>
            </a:r>
            <a:r>
              <a:rPr lang="en-US" i="1" dirty="0">
                <a:solidFill>
                  <a:srgbClr val="000066"/>
                </a:solidFill>
                <a:latin typeface="Arial" charset="0"/>
              </a:rPr>
              <a:t>combined into one. (superposition…)</a:t>
            </a:r>
          </a:p>
        </p:txBody>
      </p:sp>
      <p:sp>
        <p:nvSpPr>
          <p:cNvPr id="3687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 Motion in 2 Dimension</a:t>
            </a:r>
          </a:p>
        </p:txBody>
      </p:sp>
    </p:spTree>
    <p:extLst>
      <p:ext uri="{BB962C8B-B14F-4D97-AF65-F5344CB8AC3E}">
        <p14:creationId xmlns:p14="http://schemas.microsoft.com/office/powerpoint/2010/main" val="220015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89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89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0CDA348-5984-6046-AECC-C388DD27488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891540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Motion in horizontal direction (x)</a:t>
            </a:r>
          </a:p>
        </p:txBody>
      </p:sp>
      <p:graphicFrame>
        <p:nvGraphicFramePr>
          <p:cNvPr id="34407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388134"/>
              </p:ext>
            </p:extLst>
          </p:nvPr>
        </p:nvGraphicFramePr>
        <p:xfrm>
          <a:off x="4724400" y="4092575"/>
          <a:ext cx="379412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79" name="Equation" r:id="rId5" imgW="1066800" imgH="266700" progId="Equation.DSMT4">
                  <p:embed/>
                </p:oleObj>
              </mc:Choice>
              <mc:Fallback>
                <p:oleObj name="Equation" r:id="rId5" imgW="1066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092575"/>
                        <a:ext cx="3794125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310934"/>
              </p:ext>
            </p:extLst>
          </p:nvPr>
        </p:nvGraphicFramePr>
        <p:xfrm>
          <a:off x="4794250" y="5159375"/>
          <a:ext cx="36861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80" name="Equation" r:id="rId7" imgW="1028700" imgH="254000" progId="Equation.DSMT4">
                  <p:embed/>
                </p:oleObj>
              </mc:Choice>
              <mc:Fallback>
                <p:oleObj name="Equation" r:id="rId7" imgW="1028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0" y="5159375"/>
                        <a:ext cx="368617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5" name="Object 4"/>
          <p:cNvGraphicFramePr>
            <a:graphicFrameLocks noChangeAspect="1"/>
          </p:cNvGraphicFramePr>
          <p:nvPr/>
        </p:nvGraphicFramePr>
        <p:xfrm>
          <a:off x="741363" y="4086225"/>
          <a:ext cx="30480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81" name="Equation" r:id="rId9" imgW="825500" imgH="241300" progId="Equation.DSMT4">
                  <p:embed/>
                </p:oleObj>
              </mc:Choice>
              <mc:Fallback>
                <p:oleObj name="Equation" r:id="rId9" imgW="825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4086225"/>
                        <a:ext cx="3048000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6" name="Object 5"/>
          <p:cNvGraphicFramePr>
            <a:graphicFrameLocks noChangeAspect="1"/>
          </p:cNvGraphicFramePr>
          <p:nvPr/>
        </p:nvGraphicFramePr>
        <p:xfrm>
          <a:off x="746125" y="5160963"/>
          <a:ext cx="31908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82" name="Equation" r:id="rId11" imgW="939800" imgH="254000" progId="Equation.DSMT4">
                  <p:embed/>
                </p:oleObj>
              </mc:Choice>
              <mc:Fallback>
                <p:oleObj name="Equation" r:id="rId11" imgW="939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5160963"/>
                        <a:ext cx="31908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33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09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09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C709CA6-77E3-9145-9165-2AB0CFA07F0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461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85850"/>
            <a:ext cx="42005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Motion in vertical direction (y)</a:t>
            </a:r>
          </a:p>
        </p:txBody>
      </p:sp>
      <p:graphicFrame>
        <p:nvGraphicFramePr>
          <p:cNvPr id="346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420409"/>
              </p:ext>
            </p:extLst>
          </p:nvPr>
        </p:nvGraphicFramePr>
        <p:xfrm>
          <a:off x="4960938" y="2276475"/>
          <a:ext cx="3840162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03" name="Equation" r:id="rId5" imgW="1079500" imgH="304800" progId="Equation.DSMT4">
                  <p:embed/>
                </p:oleObj>
              </mc:Choice>
              <mc:Fallback>
                <p:oleObj name="Equation" r:id="rId5" imgW="10795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938" y="2276475"/>
                        <a:ext cx="3840162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692402"/>
              </p:ext>
            </p:extLst>
          </p:nvPr>
        </p:nvGraphicFramePr>
        <p:xfrm>
          <a:off x="4959350" y="4760913"/>
          <a:ext cx="36861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04" name="Equation" r:id="rId7" imgW="1028700" imgH="279400" progId="Equation.DSMT4">
                  <p:embed/>
                </p:oleObj>
              </mc:Choice>
              <mc:Fallback>
                <p:oleObj name="Equation" r:id="rId7" imgW="1028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50" y="4760913"/>
                        <a:ext cx="36861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4" name="Object 4"/>
          <p:cNvGraphicFramePr>
            <a:graphicFrameLocks noChangeAspect="1"/>
          </p:cNvGraphicFramePr>
          <p:nvPr/>
        </p:nvGraphicFramePr>
        <p:xfrm>
          <a:off x="5048250" y="1100138"/>
          <a:ext cx="309562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05" name="Equation" r:id="rId9" imgW="838200" imgH="266700" progId="Equation.DSMT4">
                  <p:embed/>
                </p:oleObj>
              </mc:Choice>
              <mc:Fallback>
                <p:oleObj name="Equation" r:id="rId9" imgW="838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0" y="1100138"/>
                        <a:ext cx="3095625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5" name="Object 5"/>
          <p:cNvGraphicFramePr>
            <a:graphicFrameLocks noChangeAspect="1"/>
          </p:cNvGraphicFramePr>
          <p:nvPr/>
        </p:nvGraphicFramePr>
        <p:xfrm>
          <a:off x="5032375" y="3544888"/>
          <a:ext cx="3278188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06" name="Equation" r:id="rId11" imgW="965200" imgH="279400" progId="Equation.DSMT4">
                  <p:embed/>
                </p:oleObj>
              </mc:Choice>
              <mc:Fallback>
                <p:oleObj name="Equation" r:id="rId11" imgW="965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3544888"/>
                        <a:ext cx="3278188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593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FE61457-A147-FE40-984F-24FB37B2758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66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066800"/>
            <a:ext cx="34671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6595" name="Text Box 3"/>
          <p:cNvSpPr txBox="1">
            <a:spLocks noChangeArrowheads="1"/>
          </p:cNvSpPr>
          <p:nvPr/>
        </p:nvSpPr>
        <p:spPr bwMode="auto">
          <a:xfrm>
            <a:off x="381000" y="52736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0066"/>
                </a:solidFill>
                <a:latin typeface="Arial" charset="0"/>
              </a:rPr>
              <a:t>Imagine you add the two 1 dimensional motions on the left.  It would make up a one 2 dimensional motion on the right.</a:t>
            </a:r>
          </a:p>
        </p:txBody>
      </p:sp>
      <p:sp>
        <p:nvSpPr>
          <p:cNvPr id="4301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 Motion in 2 Dimension</a:t>
            </a:r>
          </a:p>
        </p:txBody>
      </p:sp>
      <p:pic>
        <p:nvPicPr>
          <p:cNvPr id="3665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41910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65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438400"/>
            <a:ext cx="2260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55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50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50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96EC76C-35F8-254B-90BF-9066171C749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1219200" y="8382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66"/>
                </a:solidFill>
                <a:latin typeface="Arial Narrow" charset="0"/>
              </a:rPr>
              <a:t>x-component</a:t>
            </a:r>
          </a:p>
        </p:txBody>
      </p:sp>
      <p:graphicFrame>
        <p:nvGraphicFramePr>
          <p:cNvPr id="3420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227608"/>
              </p:ext>
            </p:extLst>
          </p:nvPr>
        </p:nvGraphicFramePr>
        <p:xfrm>
          <a:off x="650875" y="2697163"/>
          <a:ext cx="3795713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55" name="Equation" r:id="rId4" imgW="1066800" imgH="266700" progId="Equation.DSMT4">
                  <p:embed/>
                </p:oleObj>
              </mc:Choice>
              <mc:Fallback>
                <p:oleObj name="Equation" r:id="rId4" imgW="1066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" y="2697163"/>
                        <a:ext cx="3795713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1" name="Object 3"/>
          <p:cNvGraphicFramePr>
            <a:graphicFrameLocks noChangeAspect="1"/>
          </p:cNvGraphicFramePr>
          <p:nvPr/>
        </p:nvGraphicFramePr>
        <p:xfrm>
          <a:off x="606425" y="5137150"/>
          <a:ext cx="37306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56" name="Equation" r:id="rId6" imgW="1041400" imgH="266700" progId="Equation.DSMT4">
                  <p:embed/>
                </p:oleObj>
              </mc:Choice>
              <mc:Fallback>
                <p:oleObj name="Equation" r:id="rId6" imgW="1041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5137150"/>
                        <a:ext cx="3730625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2" name="Object 4"/>
          <p:cNvGraphicFramePr>
            <a:graphicFrameLocks noChangeAspect="1"/>
          </p:cNvGraphicFramePr>
          <p:nvPr/>
        </p:nvGraphicFramePr>
        <p:xfrm>
          <a:off x="741363" y="1500188"/>
          <a:ext cx="30480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57" name="Equation" r:id="rId8" imgW="825500" imgH="241300" progId="Equation.DSMT4">
                  <p:embed/>
                </p:oleObj>
              </mc:Choice>
              <mc:Fallback>
                <p:oleObj name="Equation" r:id="rId8" imgW="825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1500188"/>
                        <a:ext cx="30480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3" name="Object 5"/>
          <p:cNvGraphicFramePr>
            <a:graphicFrameLocks noChangeAspect="1"/>
          </p:cNvGraphicFramePr>
          <p:nvPr/>
        </p:nvGraphicFramePr>
        <p:xfrm>
          <a:off x="746125" y="3940175"/>
          <a:ext cx="31908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58" name="Equation" r:id="rId10" imgW="939800" imgH="254000" progId="Equation.DSMT4">
                  <p:embed/>
                </p:oleObj>
              </mc:Choice>
              <mc:Fallback>
                <p:oleObj name="Equation" r:id="rId10" imgW="939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3940175"/>
                        <a:ext cx="319087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520200"/>
              </p:ext>
            </p:extLst>
          </p:nvPr>
        </p:nvGraphicFramePr>
        <p:xfrm>
          <a:off x="4930775" y="2605088"/>
          <a:ext cx="3840163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59" name="Equation" r:id="rId12" imgW="1079500" imgH="304800" progId="Equation.DSMT4">
                  <p:embed/>
                </p:oleObj>
              </mc:Choice>
              <mc:Fallback>
                <p:oleObj name="Equation" r:id="rId12" imgW="10795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2605088"/>
                        <a:ext cx="3840163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3" name="Object 7"/>
          <p:cNvGraphicFramePr>
            <a:graphicFrameLocks noChangeAspect="1"/>
          </p:cNvGraphicFramePr>
          <p:nvPr/>
        </p:nvGraphicFramePr>
        <p:xfrm>
          <a:off x="4876800" y="5094288"/>
          <a:ext cx="3775075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60" name="Equation" r:id="rId14" imgW="1054100" imgH="279400" progId="Equation.DSMT4">
                  <p:embed/>
                </p:oleObj>
              </mc:Choice>
              <mc:Fallback>
                <p:oleObj name="Equation" r:id="rId14" imgW="1054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094288"/>
                        <a:ext cx="3775075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4" name="Object 8"/>
          <p:cNvGraphicFramePr>
            <a:graphicFrameLocks noChangeAspect="1"/>
          </p:cNvGraphicFramePr>
          <p:nvPr/>
        </p:nvGraphicFramePr>
        <p:xfrm>
          <a:off x="5019675" y="1428750"/>
          <a:ext cx="309403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61" name="Equation" r:id="rId16" imgW="838200" imgH="266700" progId="Equation.DSMT4">
                  <p:embed/>
                </p:oleObj>
              </mc:Choice>
              <mc:Fallback>
                <p:oleObj name="Equation" r:id="rId16" imgW="838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1428750"/>
                        <a:ext cx="3094038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5" name="Object 9"/>
          <p:cNvGraphicFramePr>
            <a:graphicFrameLocks noChangeAspect="1"/>
          </p:cNvGraphicFramePr>
          <p:nvPr/>
        </p:nvGraphicFramePr>
        <p:xfrm>
          <a:off x="5002213" y="3873500"/>
          <a:ext cx="327660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62" name="Equation" r:id="rId18" imgW="965200" imgH="279400" progId="Equation.DSMT4">
                  <p:embed/>
                </p:oleObj>
              </mc:Choice>
              <mc:Fallback>
                <p:oleObj name="Equation" r:id="rId18" imgW="965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213" y="3873500"/>
                        <a:ext cx="3276600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0" name="Rectangle 20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Kinematic Equations in 2-Dim</a:t>
            </a:r>
          </a:p>
        </p:txBody>
      </p:sp>
      <p:sp>
        <p:nvSpPr>
          <p:cNvPr id="342037" name="Text Box 21"/>
          <p:cNvSpPr txBox="1">
            <a:spLocks noChangeArrowheads="1"/>
          </p:cNvSpPr>
          <p:nvPr/>
        </p:nvSpPr>
        <p:spPr bwMode="auto">
          <a:xfrm>
            <a:off x="5334000" y="7620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66"/>
                </a:solidFill>
                <a:latin typeface="Arial Narrow" charset="0"/>
              </a:rPr>
              <a:t>y-component</a:t>
            </a:r>
          </a:p>
        </p:txBody>
      </p:sp>
    </p:spTree>
    <p:extLst>
      <p:ext uri="{BB962C8B-B14F-4D97-AF65-F5344CB8AC3E}">
        <p14:creationId xmlns:p14="http://schemas.microsoft.com/office/powerpoint/2010/main" val="85215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9" grpId="0"/>
      <p:bldP spid="3420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F7E15CE-D98B-E24D-AA35-E3C058EC45F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228600" y="868363"/>
            <a:ext cx="8839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66"/>
                </a:solidFill>
                <a:latin typeface="Arial Narrow" charset="0"/>
              </a:rPr>
              <a:t>In the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 x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 direction, the spacecraft in zero-gravity zone has an initial velocity component of +22 m/s and an acceleration of +24 m/s</a:t>
            </a:r>
            <a:r>
              <a:rPr lang="en-US" baseline="30000">
                <a:solidFill>
                  <a:srgbClr val="000066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.  In the 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 direction, the analogous quantities are +14 m/s and an acceleration of +12 m/s</a:t>
            </a:r>
            <a:r>
              <a:rPr lang="en-US" baseline="30000">
                <a:solidFill>
                  <a:srgbClr val="000066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. Find (a) 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 and v</a:t>
            </a:r>
            <a:r>
              <a:rPr lang="en-US" baseline="-25000">
                <a:solidFill>
                  <a:srgbClr val="000066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, (b) 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 and 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v</a:t>
            </a:r>
            <a:r>
              <a:rPr lang="en-US" i="1" baseline="-25000">
                <a:solidFill>
                  <a:srgbClr val="000066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, and (c) the final velocity of the spacecraft at time 7.0 s.</a:t>
            </a:r>
          </a:p>
        </p:txBody>
      </p:sp>
      <p:pic>
        <p:nvPicPr>
          <p:cNvPr id="350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67818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A Moving Spacecraft</a:t>
            </a:r>
          </a:p>
        </p:txBody>
      </p:sp>
    </p:spTree>
    <p:extLst>
      <p:ext uri="{BB962C8B-B14F-4D97-AF65-F5344CB8AC3E}">
        <p14:creationId xmlns:p14="http://schemas.microsoft.com/office/powerpoint/2010/main" val="334607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ABA8D-BE1C-4148-AA58-1DAEE971ED3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How do we solve this problem?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50292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Visualize the problem </a:t>
            </a: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 </a:t>
            </a: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Draw a picture!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Decide which directions are to be called positive (+) and negative (-)</a:t>
            </a:r>
            <a:r>
              <a:rPr lang="en-US" sz="2800" dirty="0" smtClean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.  Normal convention is the right-hand rule.</a:t>
            </a:r>
            <a:endParaRPr lang="en-US" sz="2800" dirty="0">
              <a:solidFill>
                <a:srgbClr val="333399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Write down the values that are given for any of the five kinematic variables associated with each direction.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Verify that the information contains values for at least three of the kinematic variables.  Do this for </a:t>
            </a:r>
            <a:r>
              <a:rPr lang="en-US" sz="2800" i="1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800" i="1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y separately. </a:t>
            </a: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Select the  appropriate equation.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When the motion is divided into segments, remember that the final velocity of one segment is the initial velocity for the next.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Keep in mind that there may be two possible answers to a kinematics problem.</a:t>
            </a:r>
          </a:p>
        </p:txBody>
      </p:sp>
    </p:spTree>
    <p:extLst>
      <p:ext uri="{BB962C8B-B14F-4D97-AF65-F5344CB8AC3E}">
        <p14:creationId xmlns:p14="http://schemas.microsoft.com/office/powerpoint/2010/main" val="3936893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01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084F2E6-FBD9-9B47-B1FF-FFAED493A96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152400" y="868363"/>
            <a:ext cx="8839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3399"/>
                </a:solidFill>
                <a:latin typeface="Arial Narrow" charset="0"/>
              </a:rPr>
              <a:t>In the</a:t>
            </a:r>
            <a:r>
              <a:rPr lang="en-US" i="1" dirty="0">
                <a:solidFill>
                  <a:srgbClr val="333399"/>
                </a:solidFill>
                <a:latin typeface="Arial Narrow" charset="0"/>
              </a:rPr>
              <a:t> x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 direction, the spacecraft in a zero gravity zone has an initial velocity component of +22 m/s and an acceleration of +24 m/s</a:t>
            </a:r>
            <a:r>
              <a:rPr lang="en-US" baseline="30000" dirty="0">
                <a:solidFill>
                  <a:srgbClr val="333399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.  In the </a:t>
            </a:r>
            <a:r>
              <a:rPr lang="en-US" i="1" dirty="0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 direction, the analogous quantities are +14 m/s and an acceleration of +12 m/s</a:t>
            </a:r>
            <a:r>
              <a:rPr lang="en-US" baseline="30000" dirty="0">
                <a:solidFill>
                  <a:srgbClr val="333399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. Find (a) </a:t>
            </a:r>
            <a:r>
              <a:rPr lang="en-US" i="1" dirty="0">
                <a:solidFill>
                  <a:srgbClr val="333399"/>
                </a:solidFill>
                <a:latin typeface="Arial Narrow" charset="0"/>
              </a:rPr>
              <a:t>x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 and </a:t>
            </a:r>
            <a:r>
              <a:rPr lang="en-US" dirty="0" err="1">
                <a:solidFill>
                  <a:srgbClr val="333399"/>
                </a:solidFill>
                <a:latin typeface="Arial Narrow" charset="0"/>
              </a:rPr>
              <a:t>v</a:t>
            </a:r>
            <a:r>
              <a:rPr lang="en-US" baseline="-25000" dirty="0" err="1">
                <a:solidFill>
                  <a:srgbClr val="333399"/>
                </a:solidFill>
                <a:latin typeface="Arial Narrow" charset="0"/>
              </a:rPr>
              <a:t>x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, (b) </a:t>
            </a:r>
            <a:r>
              <a:rPr lang="en-US" i="1" dirty="0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 and </a:t>
            </a:r>
            <a:r>
              <a:rPr lang="en-US" i="1" dirty="0" err="1">
                <a:solidFill>
                  <a:srgbClr val="333399"/>
                </a:solidFill>
                <a:latin typeface="Arial Narrow" charset="0"/>
              </a:rPr>
              <a:t>v</a:t>
            </a:r>
            <a:r>
              <a:rPr lang="en-US" i="1" baseline="-25000" dirty="0" err="1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, and (c) the final velocity of the spacecraft at 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time 7</a:t>
            </a:r>
            <a:r>
              <a:rPr lang="en-US" smtClean="0">
                <a:solidFill>
                  <a:srgbClr val="333399"/>
                </a:solidFill>
                <a:latin typeface="Arial Narrow" charset="0"/>
              </a:rPr>
              <a:t>.0 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s.</a:t>
            </a:r>
          </a:p>
        </p:txBody>
      </p:sp>
      <p:graphicFrame>
        <p:nvGraphicFramePr>
          <p:cNvPr id="354351" name="Group 47"/>
          <p:cNvGraphicFramePr>
            <a:graphicFrameLocks noGrp="1"/>
          </p:cNvGraphicFramePr>
          <p:nvPr/>
        </p:nvGraphicFramePr>
        <p:xfrm>
          <a:off x="609600" y="2676525"/>
          <a:ext cx="7848600" cy="1438276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4352" name="Group 48"/>
          <p:cNvGraphicFramePr>
            <a:graphicFrameLocks noGrp="1"/>
          </p:cNvGraphicFramePr>
          <p:nvPr/>
        </p:nvGraphicFramePr>
        <p:xfrm>
          <a:off x="609600" y="45815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22" name="Rectangle 4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continued</a:t>
            </a:r>
          </a:p>
        </p:txBody>
      </p:sp>
      <p:sp>
        <p:nvSpPr>
          <p:cNvPr id="354353" name="Text Box 49"/>
          <p:cNvSpPr txBox="1">
            <a:spLocks noChangeArrowheads="1"/>
          </p:cNvSpPr>
          <p:nvPr/>
        </p:nvSpPr>
        <p:spPr bwMode="auto">
          <a:xfrm>
            <a:off x="2197100" y="350520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+24.0 m/s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2</a:t>
            </a:r>
          </a:p>
        </p:txBody>
      </p:sp>
      <p:sp>
        <p:nvSpPr>
          <p:cNvPr id="354354" name="Text Box 50"/>
          <p:cNvSpPr txBox="1">
            <a:spLocks noChangeArrowheads="1"/>
          </p:cNvSpPr>
          <p:nvPr/>
        </p:nvSpPr>
        <p:spPr bwMode="auto">
          <a:xfrm>
            <a:off x="5641975" y="3505200"/>
            <a:ext cx="1292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+22.0 m/s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54355" name="Text Box 51"/>
          <p:cNvSpPr txBox="1">
            <a:spLocks noChangeArrowheads="1"/>
          </p:cNvSpPr>
          <p:nvPr/>
        </p:nvSpPr>
        <p:spPr bwMode="auto">
          <a:xfrm>
            <a:off x="5638800" y="5486400"/>
            <a:ext cx="1292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+14.0 m/s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54356" name="Text Box 52"/>
          <p:cNvSpPr txBox="1">
            <a:spLocks noChangeArrowheads="1"/>
          </p:cNvSpPr>
          <p:nvPr/>
        </p:nvSpPr>
        <p:spPr bwMode="auto">
          <a:xfrm>
            <a:off x="2286000" y="548640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+12.0 m/s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2</a:t>
            </a:r>
          </a:p>
        </p:txBody>
      </p:sp>
      <p:sp>
        <p:nvSpPr>
          <p:cNvPr id="354357" name="Text Box 53"/>
          <p:cNvSpPr txBox="1">
            <a:spLocks noChangeArrowheads="1"/>
          </p:cNvSpPr>
          <p:nvPr/>
        </p:nvSpPr>
        <p:spPr bwMode="auto">
          <a:xfrm>
            <a:off x="7467600" y="3581400"/>
            <a:ext cx="728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7.0 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54358" name="Text Box 54"/>
          <p:cNvSpPr txBox="1">
            <a:spLocks noChangeArrowheads="1"/>
          </p:cNvSpPr>
          <p:nvPr/>
        </p:nvSpPr>
        <p:spPr bwMode="auto">
          <a:xfrm>
            <a:off x="7543800" y="5486400"/>
            <a:ext cx="728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7.0 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0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/>
      <p:bldP spid="354353" grpId="0"/>
      <p:bldP spid="354354" grpId="0"/>
      <p:bldP spid="354355" grpId="0"/>
      <p:bldP spid="354356" grpId="0"/>
      <p:bldP spid="354357" grpId="0"/>
      <p:bldP spid="3543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223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22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555BEA-D6BA-BD41-AB9B-558CEC3AC75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56377" name="Group 25"/>
          <p:cNvGraphicFramePr>
            <a:graphicFrameLocks noGrp="1"/>
          </p:cNvGraphicFramePr>
          <p:nvPr/>
        </p:nvGraphicFramePr>
        <p:xfrm>
          <a:off x="685800" y="8477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+24.0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+22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7.0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6375" name="Object 2"/>
          <p:cNvGraphicFramePr>
            <a:graphicFrameLocks noChangeAspect="1"/>
          </p:cNvGraphicFramePr>
          <p:nvPr/>
        </p:nvGraphicFramePr>
        <p:xfrm>
          <a:off x="263525" y="2686050"/>
          <a:ext cx="10112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65" name="Equation" r:id="rId4" imgW="342900" imgH="165100" progId="Equation.DSMT4">
                  <p:embed/>
                </p:oleObj>
              </mc:Choice>
              <mc:Fallback>
                <p:oleObj name="Equation" r:id="rId4" imgW="342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2686050"/>
                        <a:ext cx="101123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76" name="Object 3"/>
          <p:cNvGraphicFramePr>
            <a:graphicFrameLocks noChangeAspect="1"/>
          </p:cNvGraphicFramePr>
          <p:nvPr/>
        </p:nvGraphicFramePr>
        <p:xfrm>
          <a:off x="428625" y="4500563"/>
          <a:ext cx="88582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66" name="Equation" r:id="rId6" imgW="304800" imgH="241300" progId="Equation.DSMT4">
                  <p:embed/>
                </p:oleObj>
              </mc:Choice>
              <mc:Fallback>
                <p:oleObj name="Equation" r:id="rId6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500563"/>
                        <a:ext cx="885825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7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115472"/>
              </p:ext>
            </p:extLst>
          </p:nvPr>
        </p:nvGraphicFramePr>
        <p:xfrm>
          <a:off x="1193800" y="2544763"/>
          <a:ext cx="20637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67" name="Equation" r:id="rId8" imgW="698500" imgH="254000" progId="Equation.DSMT4">
                  <p:embed/>
                </p:oleObj>
              </mc:Choice>
              <mc:Fallback>
                <p:oleObj name="Equation" r:id="rId8" imgW="698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2544763"/>
                        <a:ext cx="2063750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79" name="Object 5"/>
          <p:cNvGraphicFramePr>
            <a:graphicFrameLocks noChangeAspect="1"/>
          </p:cNvGraphicFramePr>
          <p:nvPr/>
        </p:nvGraphicFramePr>
        <p:xfrm>
          <a:off x="720725" y="3300413"/>
          <a:ext cx="83661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68" name="Equation" r:id="rId10" imgW="3035300" imgH="317500" progId="Equation.DSMT4">
                  <p:embed/>
                </p:oleObj>
              </mc:Choice>
              <mc:Fallback>
                <p:oleObj name="Equation" r:id="rId10" imgW="30353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3300413"/>
                        <a:ext cx="836612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8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422353"/>
              </p:ext>
            </p:extLst>
          </p:nvPr>
        </p:nvGraphicFramePr>
        <p:xfrm>
          <a:off x="1287463" y="4476750"/>
          <a:ext cx="155098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69" name="Equation" r:id="rId12" imgW="533400" imgH="241300" progId="Equation.DSMT4">
                  <p:embed/>
                </p:oleObj>
              </mc:Choice>
              <mc:Fallback>
                <p:oleObj name="Equation" r:id="rId12" imgW="533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4476750"/>
                        <a:ext cx="155098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81" name="Object 7"/>
          <p:cNvGraphicFramePr>
            <a:graphicFrameLocks noChangeAspect="1"/>
          </p:cNvGraphicFramePr>
          <p:nvPr/>
        </p:nvGraphicFramePr>
        <p:xfrm>
          <a:off x="533400" y="5162550"/>
          <a:ext cx="7494588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70" name="Equation" r:id="rId14" imgW="2578100" imgH="292100" progId="Equation.DSMT4">
                  <p:embed/>
                </p:oleObj>
              </mc:Choice>
              <mc:Fallback>
                <p:oleObj name="Equation" r:id="rId14" imgW="2578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62550"/>
                        <a:ext cx="7494588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5" name="Rectangle 30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First, the motion in x-direciton…</a:t>
            </a:r>
          </a:p>
        </p:txBody>
      </p:sp>
    </p:spTree>
    <p:extLst>
      <p:ext uri="{BB962C8B-B14F-4D97-AF65-F5344CB8AC3E}">
        <p14:creationId xmlns:p14="http://schemas.microsoft.com/office/powerpoint/2010/main" val="537235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6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6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428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42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6E8710F-9443-CC41-851E-63F2AB1D45F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58403" name="Group 3"/>
          <p:cNvGraphicFramePr>
            <a:graphicFrameLocks noGrp="1"/>
          </p:cNvGraphicFramePr>
          <p:nvPr/>
        </p:nvGraphicFramePr>
        <p:xfrm>
          <a:off x="685800" y="9239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+12.0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+14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7.0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03" name="Rectangle 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Now, the motion in y-direction…</a:t>
            </a:r>
          </a:p>
        </p:txBody>
      </p:sp>
      <p:graphicFrame>
        <p:nvGraphicFramePr>
          <p:cNvPr id="358427" name="Object 2"/>
          <p:cNvGraphicFramePr>
            <a:graphicFrameLocks noChangeAspect="1"/>
          </p:cNvGraphicFramePr>
          <p:nvPr/>
        </p:nvGraphicFramePr>
        <p:xfrm>
          <a:off x="360363" y="2667000"/>
          <a:ext cx="101123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89" name="Equation" r:id="rId4" imgW="342900" imgH="203200" progId="Equation.DSMT4">
                  <p:embed/>
                </p:oleObj>
              </mc:Choice>
              <mc:Fallback>
                <p:oleObj name="Equation" r:id="rId4" imgW="34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2667000"/>
                        <a:ext cx="1011237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8" name="Object 3"/>
          <p:cNvGraphicFramePr>
            <a:graphicFrameLocks noChangeAspect="1"/>
          </p:cNvGraphicFramePr>
          <p:nvPr/>
        </p:nvGraphicFramePr>
        <p:xfrm>
          <a:off x="446088" y="4500563"/>
          <a:ext cx="849312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90" name="Equation" r:id="rId6" imgW="291960" imgH="241200" progId="Equation.DSMT4">
                  <p:embed/>
                </p:oleObj>
              </mc:Choice>
              <mc:Fallback>
                <p:oleObj name="Equation" r:id="rId6" imgW="291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4500563"/>
                        <a:ext cx="849312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9" name="Object 4"/>
          <p:cNvGraphicFramePr>
            <a:graphicFrameLocks noChangeAspect="1"/>
          </p:cNvGraphicFramePr>
          <p:nvPr/>
        </p:nvGraphicFramePr>
        <p:xfrm>
          <a:off x="1290638" y="2506663"/>
          <a:ext cx="2138362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91" name="Equation" r:id="rId8" imgW="723900" imgH="279400" progId="Equation.DSMT4">
                  <p:embed/>
                </p:oleObj>
              </mc:Choice>
              <mc:Fallback>
                <p:oleObj name="Equation" r:id="rId8" imgW="723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2506663"/>
                        <a:ext cx="2138362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0" name="Object 5"/>
          <p:cNvGraphicFramePr>
            <a:graphicFrameLocks noChangeAspect="1"/>
          </p:cNvGraphicFramePr>
          <p:nvPr/>
        </p:nvGraphicFramePr>
        <p:xfrm>
          <a:off x="415925" y="3241675"/>
          <a:ext cx="82962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92" name="Equation" r:id="rId10" imgW="3009900" imgH="317500" progId="Equation.DSMT4">
                  <p:embed/>
                </p:oleObj>
              </mc:Choice>
              <mc:Fallback>
                <p:oleObj name="Equation" r:id="rId10" imgW="30099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3241675"/>
                        <a:ext cx="829627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1" name="Object 6"/>
          <p:cNvGraphicFramePr>
            <a:graphicFrameLocks noChangeAspect="1"/>
          </p:cNvGraphicFramePr>
          <p:nvPr/>
        </p:nvGraphicFramePr>
        <p:xfrm>
          <a:off x="1270000" y="4440238"/>
          <a:ext cx="1587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93" name="Equation" r:id="rId12" imgW="546100" imgH="266700" progId="Equation.DSMT4">
                  <p:embed/>
                </p:oleObj>
              </mc:Choice>
              <mc:Fallback>
                <p:oleObj name="Equation" r:id="rId12" imgW="546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4440238"/>
                        <a:ext cx="1587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2" name="Object 7"/>
          <p:cNvGraphicFramePr>
            <a:graphicFrameLocks noChangeAspect="1"/>
          </p:cNvGraphicFramePr>
          <p:nvPr/>
        </p:nvGraphicFramePr>
        <p:xfrm>
          <a:off x="698500" y="5162550"/>
          <a:ext cx="71628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94" name="Equation" r:id="rId14" imgW="2463800" imgH="292100" progId="Equation.DSMT4">
                  <p:embed/>
                </p:oleObj>
              </mc:Choice>
              <mc:Fallback>
                <p:oleObj name="Equation" r:id="rId14" imgW="2463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5162550"/>
                        <a:ext cx="7162800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292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4953000"/>
          </a:xfrm>
        </p:spPr>
        <p:txBody>
          <a:bodyPr/>
          <a:lstStyle/>
          <a:p>
            <a:pPr eaLnBrk="1" hangingPunct="1">
              <a:spcBef>
                <a:spcPts val="72"/>
              </a:spcBef>
            </a:pPr>
            <a:r>
              <a:rPr lang="en-US" dirty="0" smtClean="0"/>
              <a:t>Quiz #2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Beginning of the class tomorrow, Thursday, June 18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Covers CH3.1 to what we finish today, Wednesday, June 17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Bring your calculator but DO NOT input formula into it!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You can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formulae and values of constants for the exam </a:t>
            </a:r>
            <a:r>
              <a:rPr lang="en-US" sz="2400" dirty="0">
                <a:sym typeface="Wingdings"/>
              </a:rPr>
              <a:t> no </a:t>
            </a:r>
            <a:r>
              <a:rPr lang="en-US" sz="2400" dirty="0" smtClean="0">
                <a:sym typeface="Wingdings"/>
              </a:rPr>
              <a:t>solutions of any kind, </a:t>
            </a:r>
            <a:r>
              <a:rPr lang="en-US" sz="2400" dirty="0">
                <a:sym typeface="Wingdings"/>
              </a:rPr>
              <a:t>derivations or </a:t>
            </a:r>
            <a:r>
              <a:rPr lang="en-US" sz="2400" dirty="0" smtClean="0">
                <a:sym typeface="Wingdings"/>
              </a:rPr>
              <a:t>word definitions</a:t>
            </a:r>
            <a:r>
              <a:rPr lang="en-US" sz="2400" dirty="0">
                <a:sym typeface="Wingdings"/>
              </a:rPr>
              <a:t>!</a:t>
            </a:r>
            <a:endParaRPr lang="en-US" sz="2400" dirty="0"/>
          </a:p>
          <a:p>
            <a:pPr lvl="2" eaLnBrk="1" hangingPunct="1">
              <a:spcBef>
                <a:spcPts val="72"/>
              </a:spcBef>
            </a:pPr>
            <a:r>
              <a:rPr lang="en-US" sz="2000" dirty="0"/>
              <a:t>No additional formulae or values of constants will be provided</a:t>
            </a:r>
            <a:r>
              <a:rPr lang="en-US" sz="2000" dirty="0" smtClean="0"/>
              <a:t>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633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6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A740A06-2F7F-8A41-B61A-8529CC78B22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60451" name="Line 3"/>
          <p:cNvSpPr>
            <a:spLocks noChangeShapeType="1"/>
          </p:cNvSpPr>
          <p:nvPr/>
        </p:nvSpPr>
        <p:spPr bwMode="auto">
          <a:xfrm>
            <a:off x="1617663" y="2895600"/>
            <a:ext cx="3581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0452" name="Line 4"/>
          <p:cNvSpPr>
            <a:spLocks noChangeShapeType="1"/>
          </p:cNvSpPr>
          <p:nvPr/>
        </p:nvSpPr>
        <p:spPr bwMode="auto">
          <a:xfrm flipV="1">
            <a:off x="5199063" y="838200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0453" name="Line 5"/>
          <p:cNvSpPr>
            <a:spLocks noChangeShapeType="1"/>
          </p:cNvSpPr>
          <p:nvPr/>
        </p:nvSpPr>
        <p:spPr bwMode="auto">
          <a:xfrm flipV="1">
            <a:off x="1617663" y="914400"/>
            <a:ext cx="35052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604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846817"/>
              </p:ext>
            </p:extLst>
          </p:nvPr>
        </p:nvGraphicFramePr>
        <p:xfrm>
          <a:off x="2879725" y="1219200"/>
          <a:ext cx="67786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69" name="Equation" r:id="rId4" imgW="127000" imgH="139700" progId="Equation.3">
                  <p:embed/>
                </p:oleObj>
              </mc:Choice>
              <mc:Fallback>
                <p:oleObj name="Equation" r:id="rId4" imgW="1270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1219200"/>
                        <a:ext cx="677863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5" name="Object 3"/>
          <p:cNvGraphicFramePr>
            <a:graphicFrameLocks noChangeAspect="1"/>
          </p:cNvGraphicFramePr>
          <p:nvPr/>
        </p:nvGraphicFramePr>
        <p:xfrm>
          <a:off x="5334000" y="1722438"/>
          <a:ext cx="215265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70" name="Equation" r:id="rId6" imgW="749300" imgH="266700" progId="Equation.DSMT4">
                  <p:embed/>
                </p:oleObj>
              </mc:Choice>
              <mc:Fallback>
                <p:oleObj name="Equation" r:id="rId6" imgW="749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722438"/>
                        <a:ext cx="215265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6" name="Object 4"/>
          <p:cNvGraphicFramePr>
            <a:graphicFrameLocks noChangeAspect="1"/>
          </p:cNvGraphicFramePr>
          <p:nvPr/>
        </p:nvGraphicFramePr>
        <p:xfrm>
          <a:off x="2347913" y="2881313"/>
          <a:ext cx="23352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71" name="Equation" r:id="rId8" imgW="812800" imgH="241300" progId="Equation.DSMT4">
                  <p:embed/>
                </p:oleObj>
              </mc:Choice>
              <mc:Fallback>
                <p:oleObj name="Equation" r:id="rId8" imgW="812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13" y="2881313"/>
                        <a:ext cx="233521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7" name="Object 5"/>
          <p:cNvGraphicFramePr>
            <a:graphicFrameLocks noChangeAspect="1"/>
          </p:cNvGraphicFramePr>
          <p:nvPr/>
        </p:nvGraphicFramePr>
        <p:xfrm>
          <a:off x="533400" y="3871913"/>
          <a:ext cx="83343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72" name="Equation" r:id="rId10" imgW="241200" imgH="139680" progId="Equation.DSMT4">
                  <p:embed/>
                </p:oleObj>
              </mc:Choice>
              <mc:Fallback>
                <p:oleObj name="Equation" r:id="rId10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71913"/>
                        <a:ext cx="83343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8" name="Object 6"/>
          <p:cNvGraphicFramePr>
            <a:graphicFrameLocks noChangeAspect="1"/>
          </p:cNvGraphicFramePr>
          <p:nvPr/>
        </p:nvGraphicFramePr>
        <p:xfrm>
          <a:off x="2532063" y="2286000"/>
          <a:ext cx="4540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73" name="Equation" r:id="rId12" imgW="127000" imgH="177800" progId="Equation.DSMT4">
                  <p:embed/>
                </p:oleObj>
              </mc:Choice>
              <mc:Fallback>
                <p:oleObj name="Equation" r:id="rId12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2286000"/>
                        <a:ext cx="45402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9" name="Object 7"/>
          <p:cNvGraphicFramePr>
            <a:graphicFrameLocks noChangeAspect="1"/>
          </p:cNvGraphicFramePr>
          <p:nvPr/>
        </p:nvGraphicFramePr>
        <p:xfrm>
          <a:off x="560388" y="4648200"/>
          <a:ext cx="7350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74" name="Equation" r:id="rId14" imgW="254000" imgH="177800" progId="Equation.DSMT4">
                  <p:embed/>
                </p:oleObj>
              </mc:Choice>
              <mc:Fallback>
                <p:oleObj name="Equation" r:id="rId14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4648200"/>
                        <a:ext cx="73501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0" name="Object 8"/>
          <p:cNvGraphicFramePr>
            <a:graphicFrameLocks noChangeAspect="1"/>
          </p:cNvGraphicFramePr>
          <p:nvPr/>
        </p:nvGraphicFramePr>
        <p:xfrm>
          <a:off x="1122363" y="3527425"/>
          <a:ext cx="5737225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75" name="Equation" r:id="rId16" imgW="1663700" imgH="368300" progId="Equation.DSMT4">
                  <p:embed/>
                </p:oleObj>
              </mc:Choice>
              <mc:Fallback>
                <p:oleObj name="Equation" r:id="rId16" imgW="16637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363" y="3527425"/>
                        <a:ext cx="5737225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1" name="Object 9"/>
          <p:cNvGraphicFramePr>
            <a:graphicFrameLocks noChangeAspect="1"/>
          </p:cNvGraphicFramePr>
          <p:nvPr/>
        </p:nvGraphicFramePr>
        <p:xfrm>
          <a:off x="6770688" y="3792538"/>
          <a:ext cx="183991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76" name="Equation" r:id="rId18" imgW="533400" imgH="228600" progId="Equation.DSMT4">
                  <p:embed/>
                </p:oleObj>
              </mc:Choice>
              <mc:Fallback>
                <p:oleObj name="Equation" r:id="rId18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0688" y="3792538"/>
                        <a:ext cx="1839912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2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final velocity…</a:t>
            </a:r>
          </a:p>
        </p:txBody>
      </p:sp>
      <p:graphicFrame>
        <p:nvGraphicFramePr>
          <p:cNvPr id="360463" name="Object 10"/>
          <p:cNvGraphicFramePr>
            <a:graphicFrameLocks noChangeAspect="1"/>
          </p:cNvGraphicFramePr>
          <p:nvPr/>
        </p:nvGraphicFramePr>
        <p:xfrm>
          <a:off x="1325563" y="4487863"/>
          <a:ext cx="29416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77" name="Equation" r:id="rId20" imgW="1016000" imgH="279400" progId="Equation.DSMT4">
                  <p:embed/>
                </p:oleObj>
              </mc:Choice>
              <mc:Fallback>
                <p:oleObj name="Equation" r:id="rId20" imgW="1016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4487863"/>
                        <a:ext cx="2941637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4" name="Object 11"/>
          <p:cNvGraphicFramePr>
            <a:graphicFrameLocks noChangeAspect="1"/>
          </p:cNvGraphicFramePr>
          <p:nvPr/>
        </p:nvGraphicFramePr>
        <p:xfrm>
          <a:off x="4191000" y="4495800"/>
          <a:ext cx="6985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78" name="Equation" r:id="rId22" imgW="241300" imgH="203200" progId="Equation.DSMT4">
                  <p:embed/>
                </p:oleObj>
              </mc:Choice>
              <mc:Fallback>
                <p:oleObj name="Equation" r:id="rId22" imgW="241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495800"/>
                        <a:ext cx="6985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5" name="Text Box 17"/>
          <p:cNvSpPr txBox="1">
            <a:spLocks noChangeArrowheads="1"/>
          </p:cNvSpPr>
          <p:nvPr/>
        </p:nvSpPr>
        <p:spPr bwMode="auto">
          <a:xfrm>
            <a:off x="5089525" y="4419600"/>
            <a:ext cx="3673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vector can be fully described when the magnitude and the direction are given.  Any other way to describe it?</a:t>
            </a:r>
          </a:p>
        </p:txBody>
      </p:sp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76200" y="5410200"/>
            <a:ext cx="304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Yes, you are right!  Using components and unit vectors!!</a:t>
            </a:r>
          </a:p>
        </p:txBody>
      </p:sp>
      <p:graphicFrame>
        <p:nvGraphicFramePr>
          <p:cNvPr id="36046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421463"/>
              </p:ext>
            </p:extLst>
          </p:nvPr>
        </p:nvGraphicFramePr>
        <p:xfrm>
          <a:off x="3106738" y="5568950"/>
          <a:ext cx="7350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79" name="Equation" r:id="rId24" imgW="254000" imgH="190500" progId="Equation.3">
                  <p:embed/>
                </p:oleObj>
              </mc:Choice>
              <mc:Fallback>
                <p:oleObj name="Equation" r:id="rId24" imgW="2540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5568950"/>
                        <a:ext cx="735012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8" name="Object 13"/>
          <p:cNvGraphicFramePr>
            <a:graphicFrameLocks noChangeAspect="1"/>
          </p:cNvGraphicFramePr>
          <p:nvPr/>
        </p:nvGraphicFramePr>
        <p:xfrm>
          <a:off x="3775075" y="5451475"/>
          <a:ext cx="20955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80" name="Equation" r:id="rId26" imgW="723900" imgH="279400" progId="Equation.DSMT4">
                  <p:embed/>
                </p:oleObj>
              </mc:Choice>
              <mc:Fallback>
                <p:oleObj name="Equation" r:id="rId26" imgW="723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5451475"/>
                        <a:ext cx="20955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9" name="Object 14"/>
          <p:cNvGraphicFramePr>
            <a:graphicFrameLocks noChangeAspect="1"/>
          </p:cNvGraphicFramePr>
          <p:nvPr/>
        </p:nvGraphicFramePr>
        <p:xfrm>
          <a:off x="5762625" y="5405438"/>
          <a:ext cx="23907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81" name="Equation" r:id="rId28" imgW="825500" imgH="304800" progId="Equation.DSMT4">
                  <p:embed/>
                </p:oleObj>
              </mc:Choice>
              <mc:Fallback>
                <p:oleObj name="Equation" r:id="rId28" imgW="8255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5405438"/>
                        <a:ext cx="2390775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0" name="Object 15"/>
          <p:cNvGraphicFramePr>
            <a:graphicFrameLocks noChangeAspect="1"/>
          </p:cNvGraphicFramePr>
          <p:nvPr/>
        </p:nvGraphicFramePr>
        <p:xfrm>
          <a:off x="8094663" y="5468938"/>
          <a:ext cx="8096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82" name="Equation" r:id="rId30" imgW="279400" imgH="228600" progId="Equation.DSMT4">
                  <p:embed/>
                </p:oleObj>
              </mc:Choice>
              <mc:Fallback>
                <p:oleObj name="Equation" r:id="rId30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4663" y="5468938"/>
                        <a:ext cx="8096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4940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6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6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animBg="1"/>
      <p:bldP spid="360452" grpId="0" animBg="1"/>
      <p:bldP spid="360453" grpId="0" animBg="1"/>
      <p:bldP spid="360465" grpId="0"/>
      <p:bldP spid="3604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83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F3970E1-8657-624F-B727-D6C066968C9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624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3000" cy="5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If we visualize the motion…</a:t>
            </a:r>
          </a:p>
        </p:txBody>
      </p:sp>
    </p:spTree>
    <p:extLst>
      <p:ext uri="{BB962C8B-B14F-4D97-AF65-F5344CB8AC3E}">
        <p14:creationId xmlns:p14="http://schemas.microsoft.com/office/powerpoint/2010/main" val="914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6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86200" y="6427788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5D6E5AF-3D1B-6540-81A1-CC13FD6A4E8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37922" name="Picture 2" descr="FG03_0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838200"/>
            <a:ext cx="4343400" cy="5029200"/>
          </a:xfrm>
          <a:noFill/>
        </p:spPr>
      </p:pic>
      <p:sp>
        <p:nvSpPr>
          <p:cNvPr id="2357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What is the Projectile Motion?</a:t>
            </a:r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53340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A 2-dim motion of an object under the gravitational acceleration with the following assumptions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Free fall acceleration, </a:t>
            </a:r>
            <a:r>
              <a:rPr lang="en-US" sz="2400" b="1" dirty="0">
                <a:latin typeface="Monotype Corsiva" charset="0"/>
                <a:ea typeface="ＭＳ Ｐゴシック" charset="0"/>
              </a:rPr>
              <a:t>g</a:t>
            </a:r>
            <a:r>
              <a:rPr lang="en-US" sz="2400" dirty="0">
                <a:latin typeface="Arial Narrow" charset="0"/>
                <a:ea typeface="ＭＳ Ｐゴシック" charset="0"/>
              </a:rPr>
              <a:t>, is </a:t>
            </a:r>
            <a:r>
              <a:rPr lang="en-US" sz="2400" b="1" u="sng" dirty="0">
                <a:solidFill>
                  <a:srgbClr val="FF0000"/>
                </a:solidFill>
                <a:latin typeface="Arial Narrow" charset="0"/>
                <a:ea typeface="ＭＳ Ｐゴシック" charset="0"/>
              </a:rPr>
              <a:t>constant</a:t>
            </a:r>
            <a:r>
              <a:rPr lang="en-US" sz="2400" dirty="0">
                <a:latin typeface="Arial Narrow" charset="0"/>
                <a:ea typeface="ＭＳ Ｐゴシック" charset="0"/>
              </a:rPr>
              <a:t> over the range of the motion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                    and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Air resistance and other effects are negligible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A motion under constant acceleration!!!!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 Superposition of two motions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Horizontal motion with constant velocity ( </a:t>
            </a:r>
            <a:r>
              <a:rPr lang="en-US" sz="2000" b="1" u="sng" dirty="0">
                <a:solidFill>
                  <a:srgbClr val="A50021"/>
                </a:solidFill>
                <a:latin typeface="Arial Narrow" charset="0"/>
                <a:ea typeface="ＭＳ Ｐゴシック" charset="0"/>
              </a:rPr>
              <a:t>no acceleration</a:t>
            </a:r>
            <a:r>
              <a:rPr lang="en-US" sz="2000" dirty="0">
                <a:latin typeface="Arial Narrow" charset="0"/>
                <a:ea typeface="ＭＳ Ｐゴシック" charset="0"/>
              </a:rPr>
              <a:t> 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Vertical motion under constant acceleration (</a:t>
            </a:r>
            <a:r>
              <a:rPr lang="en-US" sz="2000" b="1" dirty="0">
                <a:solidFill>
                  <a:srgbClr val="A50021"/>
                </a:solidFill>
                <a:latin typeface="Monotype Corsiva" charset="0"/>
                <a:ea typeface="ＭＳ Ｐゴシック" charset="0"/>
              </a:rPr>
              <a:t> g</a:t>
            </a:r>
            <a:r>
              <a:rPr lang="en-US" sz="2000" dirty="0">
                <a:latin typeface="Arial Narrow" charset="0"/>
                <a:ea typeface="ＭＳ Ｐゴシック" charset="0"/>
              </a:rPr>
              <a:t> )</a:t>
            </a:r>
          </a:p>
        </p:txBody>
      </p:sp>
      <p:graphicFrame>
        <p:nvGraphicFramePr>
          <p:cNvPr id="337925" name="Object 2"/>
          <p:cNvGraphicFramePr>
            <a:graphicFrameLocks noChangeAspect="1"/>
          </p:cNvGraphicFramePr>
          <p:nvPr/>
        </p:nvGraphicFramePr>
        <p:xfrm>
          <a:off x="1600200" y="2576513"/>
          <a:ext cx="4524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79" name="Equation" r:id="rId4" imgW="266700" imgH="215900" progId="Equation.DSMT4">
                  <p:embed/>
                </p:oleObj>
              </mc:Choice>
              <mc:Fallback>
                <p:oleObj name="Equation" r:id="rId4" imgW="266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576513"/>
                        <a:ext cx="45243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6" name="Object 3"/>
          <p:cNvGraphicFramePr>
            <a:graphicFrameLocks noChangeAspect="1"/>
          </p:cNvGraphicFramePr>
          <p:nvPr/>
        </p:nvGraphicFramePr>
        <p:xfrm>
          <a:off x="2052638" y="2566988"/>
          <a:ext cx="69056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80" name="Equation" r:id="rId6" imgW="406400" imgH="241300" progId="Equation.DSMT4">
                  <p:embed/>
                </p:oleObj>
              </mc:Choice>
              <mc:Fallback>
                <p:oleObj name="Equation" r:id="rId6" imgW="40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638" y="2566988"/>
                        <a:ext cx="690562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7" name="Object 4"/>
          <p:cNvGraphicFramePr>
            <a:graphicFrameLocks noChangeAspect="1"/>
          </p:cNvGraphicFramePr>
          <p:nvPr/>
        </p:nvGraphicFramePr>
        <p:xfrm>
          <a:off x="2728913" y="2559050"/>
          <a:ext cx="7762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81" name="Equation" r:id="rId8" imgW="457200" imgH="292100" progId="Equation.DSMT4">
                  <p:embed/>
                </p:oleObj>
              </mc:Choice>
              <mc:Fallback>
                <p:oleObj name="Equation" r:id="rId8" imgW="4572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2559050"/>
                        <a:ext cx="776287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8" name="Object 5"/>
          <p:cNvGraphicFramePr>
            <a:graphicFrameLocks noChangeAspect="1"/>
          </p:cNvGraphicFramePr>
          <p:nvPr/>
        </p:nvGraphicFramePr>
        <p:xfrm>
          <a:off x="1539875" y="2905125"/>
          <a:ext cx="5175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82" name="Equation" r:id="rId10" imgW="304800" imgH="241300" progId="Equation.DSMT4">
                  <p:embed/>
                </p:oleObj>
              </mc:Choice>
              <mc:Fallback>
                <p:oleObj name="Equation" r:id="rId10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5" y="2905125"/>
                        <a:ext cx="51752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9" name="Object 6"/>
          <p:cNvGraphicFramePr>
            <a:graphicFrameLocks noChangeAspect="1"/>
          </p:cNvGraphicFramePr>
          <p:nvPr/>
        </p:nvGraphicFramePr>
        <p:xfrm>
          <a:off x="3265488" y="2895600"/>
          <a:ext cx="5381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83" name="Equation" r:id="rId12" imgW="317500" imgH="266700" progId="Equation.DSMT4">
                  <p:embed/>
                </p:oleObj>
              </mc:Choice>
              <mc:Fallback>
                <p:oleObj name="Equation" r:id="rId12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2895600"/>
                        <a:ext cx="5381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0" name="Object 7"/>
          <p:cNvGraphicFramePr>
            <a:graphicFrameLocks noChangeAspect="1"/>
          </p:cNvGraphicFramePr>
          <p:nvPr/>
        </p:nvGraphicFramePr>
        <p:xfrm>
          <a:off x="2065338" y="2894013"/>
          <a:ext cx="7540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84" name="Equation" r:id="rId14" imgW="444500" imgH="241300" progId="Equation.DSMT4">
                  <p:embed/>
                </p:oleObj>
              </mc:Choice>
              <mc:Fallback>
                <p:oleObj name="Equation" r:id="rId14" imgW="44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2894013"/>
                        <a:ext cx="75406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1" name="Object 8"/>
          <p:cNvGraphicFramePr>
            <a:graphicFrameLocks noChangeAspect="1"/>
          </p:cNvGraphicFramePr>
          <p:nvPr/>
        </p:nvGraphicFramePr>
        <p:xfrm>
          <a:off x="3787775" y="2894013"/>
          <a:ext cx="10779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85" name="Equation" r:id="rId16" imgW="635000" imgH="241300" progId="Equation.DSMT4">
                  <p:embed/>
                </p:oleObj>
              </mc:Choice>
              <mc:Fallback>
                <p:oleObj name="Equation" r:id="rId16" imgW="635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775" y="2894013"/>
                        <a:ext cx="10779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2" name="Object 9"/>
          <p:cNvGraphicFramePr>
            <a:graphicFrameLocks noChangeAspect="1"/>
          </p:cNvGraphicFramePr>
          <p:nvPr/>
        </p:nvGraphicFramePr>
        <p:xfrm>
          <a:off x="2632075" y="5375275"/>
          <a:ext cx="7350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86" name="Equation" r:id="rId18" imgW="342900" imgH="266700" progId="Equation.DSMT4">
                  <p:embed/>
                </p:oleObj>
              </mc:Choice>
              <mc:Fallback>
                <p:oleObj name="Equation" r:id="rId18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5375275"/>
                        <a:ext cx="73501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102045"/>
              </p:ext>
            </p:extLst>
          </p:nvPr>
        </p:nvGraphicFramePr>
        <p:xfrm>
          <a:off x="2590800" y="6213475"/>
          <a:ext cx="7366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87" name="Equation" r:id="rId20" imgW="342900" imgH="266700" progId="Equation.DSMT4">
                  <p:embed/>
                </p:oleObj>
              </mc:Choice>
              <mc:Fallback>
                <p:oleObj name="Equation" r:id="rId20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6213475"/>
                        <a:ext cx="736600" cy="568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4" name="Object 11"/>
          <p:cNvGraphicFramePr>
            <a:graphicFrameLocks noChangeAspect="1"/>
          </p:cNvGraphicFramePr>
          <p:nvPr/>
        </p:nvGraphicFramePr>
        <p:xfrm>
          <a:off x="3362325" y="5370513"/>
          <a:ext cx="4619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88" name="Equation" r:id="rId22" imgW="215900" imgH="241300" progId="Equation.DSMT4">
                  <p:embed/>
                </p:oleObj>
              </mc:Choice>
              <mc:Fallback>
                <p:oleObj name="Equation" r:id="rId22" imgW="215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5370513"/>
                        <a:ext cx="461963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745442"/>
              </p:ext>
            </p:extLst>
          </p:nvPr>
        </p:nvGraphicFramePr>
        <p:xfrm>
          <a:off x="3276600" y="6211887"/>
          <a:ext cx="1471612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89" name="Equation" r:id="rId24" imgW="685800" imgH="266700" progId="Equation.DSMT4">
                  <p:embed/>
                </p:oleObj>
              </mc:Choice>
              <mc:Fallback>
                <p:oleObj name="Equation" r:id="rId24" imgW="685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6211887"/>
                        <a:ext cx="1471612" cy="569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174866"/>
              </p:ext>
            </p:extLst>
          </p:nvPr>
        </p:nvGraphicFramePr>
        <p:xfrm>
          <a:off x="4732338" y="6172200"/>
          <a:ext cx="174466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90" name="Equation" r:id="rId26" imgW="812800" imgH="279400" progId="Equation.DSMT4">
                  <p:embed/>
                </p:oleObj>
              </mc:Choice>
              <mc:Fallback>
                <p:oleObj name="Equation" r:id="rId26" imgW="812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338" y="6172200"/>
                        <a:ext cx="1744662" cy="595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768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7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7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7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7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7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3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3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4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ED6E9E1-9788-2043-8735-77D14825C94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39970" name="Picture 2" descr="FG03_0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315200"/>
          </a:xfrm>
          <a:noFill/>
        </p:spPr>
      </p:pic>
      <p:sp>
        <p:nvSpPr>
          <p:cNvPr id="2458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Projectile Motion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24200" y="4648200"/>
            <a:ext cx="3886200" cy="2209800"/>
            <a:chOff x="1968" y="2928"/>
            <a:chExt cx="2448" cy="1392"/>
          </a:xfrm>
        </p:grpSpPr>
        <p:sp>
          <p:nvSpPr>
            <p:cNvPr id="24585" name="Oval 5"/>
            <p:cNvSpPr>
              <a:spLocks noChangeArrowheads="1"/>
            </p:cNvSpPr>
            <p:nvPr/>
          </p:nvSpPr>
          <p:spPr bwMode="auto">
            <a:xfrm>
              <a:off x="1968" y="2928"/>
              <a:ext cx="1104" cy="528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Text Box 6"/>
            <p:cNvSpPr txBox="1">
              <a:spLocks noChangeArrowheads="1"/>
            </p:cNvSpPr>
            <p:nvPr/>
          </p:nvSpPr>
          <p:spPr bwMode="auto">
            <a:xfrm>
              <a:off x="2112" y="3778"/>
              <a:ext cx="2304" cy="542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A5002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A50021"/>
                  </a:solidFill>
                  <a:latin typeface="Arial Narrow" charset="0"/>
                </a:rPr>
                <a:t>The only acceleration in this motion.  It is a constant!!</a:t>
              </a:r>
            </a:p>
          </p:txBody>
        </p:sp>
        <p:cxnSp>
          <p:nvCxnSpPr>
            <p:cNvPr id="24587" name="AutoShape 7"/>
            <p:cNvCxnSpPr>
              <a:cxnSpLocks noChangeShapeType="1"/>
              <a:stCxn id="24586" idx="0"/>
              <a:endCxn id="24585" idx="4"/>
            </p:cNvCxnSpPr>
            <p:nvPr/>
          </p:nvCxnSpPr>
          <p:spPr bwMode="auto">
            <a:xfrm rot="5400000" flipH="1">
              <a:off x="2743" y="3245"/>
              <a:ext cx="298" cy="744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9976" name="AutoShape 8"/>
          <p:cNvSpPr>
            <a:spLocks noChangeArrowheads="1"/>
          </p:cNvSpPr>
          <p:nvPr/>
        </p:nvSpPr>
        <p:spPr bwMode="auto">
          <a:xfrm rot="5400000" flipH="1">
            <a:off x="3200400" y="3048000"/>
            <a:ext cx="1524000" cy="6096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Maximum height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1581090"/>
            <a:ext cx="2897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But the object is still moving!!</a:t>
            </a:r>
            <a:endParaRPr lang="en-US" sz="2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05800" y="1600200"/>
            <a:ext cx="722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Why?</a:t>
            </a:r>
            <a:endParaRPr lang="en-US" sz="2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1905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Because it still has constant velocity in horizontal direction!!</a:t>
            </a:r>
            <a:endParaRPr lang="en-US" sz="20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2641937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Because there is no acceleration in horizontal direction!!</a:t>
            </a:r>
            <a:endParaRPr lang="en-US" sz="2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0" y="2057400"/>
            <a:ext cx="722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Why?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132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6" grpId="0" animBg="1" autoUpdateAnimBg="0"/>
      <p:bldP spid="3" grpId="0"/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1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0921D1C-A4D4-4A48-9674-82A190F4363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98338" name="Text Box 2"/>
          <p:cNvSpPr txBox="1">
            <a:spLocks noChangeArrowheads="1"/>
          </p:cNvSpPr>
          <p:nvPr/>
        </p:nvSpPr>
        <p:spPr bwMode="auto">
          <a:xfrm>
            <a:off x="1219200" y="8382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66"/>
                </a:solidFill>
                <a:latin typeface="Arial Narrow" charset="0"/>
              </a:rPr>
              <a:t>x-component</a:t>
            </a:r>
          </a:p>
        </p:txBody>
      </p:sp>
      <p:graphicFrame>
        <p:nvGraphicFramePr>
          <p:cNvPr id="398339" name="Object 2"/>
          <p:cNvGraphicFramePr>
            <a:graphicFrameLocks noChangeAspect="1"/>
          </p:cNvGraphicFramePr>
          <p:nvPr/>
        </p:nvGraphicFramePr>
        <p:xfrm>
          <a:off x="1173163" y="3346450"/>
          <a:ext cx="21717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60" name="Equation" r:id="rId4" imgW="609600" imgH="241300" progId="Equation.DSMT4">
                  <p:embed/>
                </p:oleObj>
              </mc:Choice>
              <mc:Fallback>
                <p:oleObj name="Equation" r:id="rId4" imgW="609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3346450"/>
                        <a:ext cx="21717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0" name="Object 3"/>
          <p:cNvGraphicFramePr>
            <a:graphicFrameLocks noChangeAspect="1"/>
          </p:cNvGraphicFramePr>
          <p:nvPr/>
        </p:nvGraphicFramePr>
        <p:xfrm>
          <a:off x="1212850" y="5181600"/>
          <a:ext cx="20923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61" name="Equation" r:id="rId6" imgW="584200" imgH="241300" progId="Equation.DSMT4">
                  <p:embed/>
                </p:oleObj>
              </mc:Choice>
              <mc:Fallback>
                <p:oleObj name="Equation" r:id="rId6" imgW="584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5181600"/>
                        <a:ext cx="209232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1" name="Object 4"/>
          <p:cNvGraphicFramePr>
            <a:graphicFrameLocks noChangeAspect="1"/>
          </p:cNvGraphicFramePr>
          <p:nvPr/>
        </p:nvGraphicFramePr>
        <p:xfrm>
          <a:off x="1344613" y="2397125"/>
          <a:ext cx="18288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62" name="Equation" r:id="rId8" imgW="495300" imgH="241300" progId="Equation.DSMT4">
                  <p:embed/>
                </p:oleObj>
              </mc:Choice>
              <mc:Fallback>
                <p:oleObj name="Equation" r:id="rId8" imgW="495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2397125"/>
                        <a:ext cx="18288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2" name="Object 5"/>
          <p:cNvGraphicFramePr>
            <a:graphicFrameLocks noChangeAspect="1"/>
          </p:cNvGraphicFramePr>
          <p:nvPr/>
        </p:nvGraphicFramePr>
        <p:xfrm>
          <a:off x="1331913" y="4260850"/>
          <a:ext cx="1854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63" name="Equation" r:id="rId10" imgW="546100" imgH="254000" progId="Equation.DSMT4">
                  <p:embed/>
                </p:oleObj>
              </mc:Choice>
              <mc:Fallback>
                <p:oleObj name="Equation" r:id="rId10" imgW="546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260850"/>
                        <a:ext cx="18542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3" name="Object 6"/>
          <p:cNvGraphicFramePr>
            <a:graphicFrameLocks noChangeAspect="1"/>
          </p:cNvGraphicFramePr>
          <p:nvPr/>
        </p:nvGraphicFramePr>
        <p:xfrm>
          <a:off x="4697413" y="3160713"/>
          <a:ext cx="3929062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64" name="Equation" r:id="rId12" imgW="1104900" imgH="304800" progId="Equation.DSMT4">
                  <p:embed/>
                </p:oleObj>
              </mc:Choice>
              <mc:Fallback>
                <p:oleObj name="Equation" r:id="rId12" imgW="1104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13" y="3160713"/>
                        <a:ext cx="3929062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4" name="Object 7"/>
          <p:cNvGraphicFramePr>
            <a:graphicFrameLocks noChangeAspect="1"/>
          </p:cNvGraphicFramePr>
          <p:nvPr/>
        </p:nvGraphicFramePr>
        <p:xfrm>
          <a:off x="4864100" y="5087938"/>
          <a:ext cx="3594100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65" name="Equation" r:id="rId14" imgW="1003300" imgH="279400" progId="Equation.DSMT4">
                  <p:embed/>
                </p:oleObj>
              </mc:Choice>
              <mc:Fallback>
                <p:oleObj name="Equation" r:id="rId14" imgW="1003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5087938"/>
                        <a:ext cx="3594100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5" name="Object 8"/>
          <p:cNvGraphicFramePr>
            <a:graphicFrameLocks noChangeAspect="1"/>
          </p:cNvGraphicFramePr>
          <p:nvPr/>
        </p:nvGraphicFramePr>
        <p:xfrm>
          <a:off x="5183188" y="2227263"/>
          <a:ext cx="295592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66" name="Equation" r:id="rId16" imgW="800100" imgH="266700" progId="Equation.DSMT4">
                  <p:embed/>
                </p:oleObj>
              </mc:Choice>
              <mc:Fallback>
                <p:oleObj name="Equation" r:id="rId16" imgW="800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8" y="2227263"/>
                        <a:ext cx="2955925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6" name="Object 9"/>
          <p:cNvGraphicFramePr>
            <a:graphicFrameLocks noChangeAspect="1"/>
          </p:cNvGraphicFramePr>
          <p:nvPr/>
        </p:nvGraphicFramePr>
        <p:xfrm>
          <a:off x="5130800" y="4192588"/>
          <a:ext cx="306070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67" name="Equation" r:id="rId18" imgW="901700" imgH="279400" progId="Equation.DSMT4">
                  <p:embed/>
                </p:oleObj>
              </mc:Choice>
              <mc:Fallback>
                <p:oleObj name="Equation" r:id="rId18" imgW="901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4192588"/>
                        <a:ext cx="3060700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9" name="Rectangle 11"/>
          <p:cNvSpPr>
            <a:spLocks noGrp="1" noChangeArrowheads="1"/>
          </p:cNvSpPr>
          <p:nvPr>
            <p:ph type="title"/>
          </p:nvPr>
        </p:nvSpPr>
        <p:spPr>
          <a:xfrm>
            <a:off x="76200" y="-152400"/>
            <a:ext cx="8915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Kinematic Equations for a projectile motion</a:t>
            </a:r>
          </a:p>
        </p:txBody>
      </p:sp>
      <p:sp>
        <p:nvSpPr>
          <p:cNvPr id="398348" name="Text Box 12"/>
          <p:cNvSpPr txBox="1">
            <a:spLocks noChangeArrowheads="1"/>
          </p:cNvSpPr>
          <p:nvPr/>
        </p:nvSpPr>
        <p:spPr bwMode="auto">
          <a:xfrm>
            <a:off x="5334000" y="7620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66"/>
                </a:solidFill>
                <a:latin typeface="Arial Narrow" charset="0"/>
              </a:rPr>
              <a:t>y-component</a:t>
            </a:r>
          </a:p>
        </p:txBody>
      </p:sp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1466850" y="1393825"/>
          <a:ext cx="11239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68" name="Equation" r:id="rId20" imgW="304800" imgH="241300" progId="Equation.DSMT4">
                  <p:embed/>
                </p:oleObj>
              </mc:Choice>
              <mc:Fallback>
                <p:oleObj name="Equation" r:id="rId20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" y="1393825"/>
                        <a:ext cx="11239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1"/>
          <p:cNvGraphicFramePr>
            <a:graphicFrameLocks noChangeAspect="1"/>
          </p:cNvGraphicFramePr>
          <p:nvPr/>
        </p:nvGraphicFramePr>
        <p:xfrm>
          <a:off x="4343400" y="1346200"/>
          <a:ext cx="11160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69" name="Equation" r:id="rId22" imgW="317500" imgH="266700" progId="Equation.DSMT4">
                  <p:embed/>
                </p:oleObj>
              </mc:Choice>
              <mc:Fallback>
                <p:oleObj name="Equation" r:id="rId22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346200"/>
                        <a:ext cx="111601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2549525" y="1570038"/>
          <a:ext cx="4222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70" name="Equation" r:id="rId24" imgW="114300" imgH="152400" progId="Equation.DSMT4">
                  <p:embed/>
                </p:oleObj>
              </mc:Choice>
              <mc:Fallback>
                <p:oleObj name="Equation" r:id="rId24" imgW="114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1570038"/>
                        <a:ext cx="4222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5384800" y="1219200"/>
          <a:ext cx="147320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71" name="Equation" r:id="rId26" imgW="419100" imgH="330200" progId="Equation.DSMT4">
                  <p:embed/>
                </p:oleObj>
              </mc:Choice>
              <mc:Fallback>
                <p:oleObj name="Equation" r:id="rId26" imgW="4191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1219200"/>
                        <a:ext cx="1473200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"/>
          <p:cNvGraphicFramePr>
            <a:graphicFrameLocks noChangeAspect="1"/>
          </p:cNvGraphicFramePr>
          <p:nvPr/>
        </p:nvGraphicFramePr>
        <p:xfrm>
          <a:off x="6837363" y="1295400"/>
          <a:ext cx="223043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72" name="Equation" r:id="rId28" imgW="635000" imgH="241300" progId="Equation.DSMT4">
                  <p:embed/>
                </p:oleObj>
              </mc:Choice>
              <mc:Fallback>
                <p:oleObj name="Equation" r:id="rId28" imgW="635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363" y="1295400"/>
                        <a:ext cx="2230437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84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98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9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9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8" grpId="0"/>
      <p:bldP spid="3983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8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C0B1B4E-4740-974B-AA58-ED6F45955F7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86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for a Projectile Motion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0010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 ball is thrown with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an initial velocity  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v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=(20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+40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)m/s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.  Estimate the time of flight and the distance from the original position when the ball lands.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914400" y="1905000"/>
            <a:ext cx="7145338" cy="48577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990000"/>
                </a:solidFill>
                <a:latin typeface="Arial Narrow" charset="0"/>
              </a:rPr>
              <a:t>Which component determines the flight time and the distance?</a:t>
            </a:r>
          </a:p>
        </p:txBody>
      </p:sp>
      <p:graphicFrame>
        <p:nvGraphicFramePr>
          <p:cNvPr id="79877" name="Object 2"/>
          <p:cNvGraphicFramePr>
            <a:graphicFrameLocks noChangeAspect="1"/>
          </p:cNvGraphicFramePr>
          <p:nvPr/>
        </p:nvGraphicFramePr>
        <p:xfrm>
          <a:off x="4603750" y="2535238"/>
          <a:ext cx="7302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97" name="Equation" r:id="rId3" imgW="330200" imgH="266700" progId="Equation.DSMT4">
                  <p:embed/>
                </p:oleObj>
              </mc:Choice>
              <mc:Fallback>
                <p:oleObj name="Equation" r:id="rId3" imgW="330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2535238"/>
                        <a:ext cx="73025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8" name="Object 3"/>
          <p:cNvGraphicFramePr>
            <a:graphicFrameLocks noChangeAspect="1"/>
          </p:cNvGraphicFramePr>
          <p:nvPr/>
        </p:nvGraphicFramePr>
        <p:xfrm>
          <a:off x="5257800" y="5594350"/>
          <a:ext cx="725488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98" name="Equation" r:id="rId5" imgW="317500" imgH="266700" progId="Equation.DSMT4">
                  <p:embed/>
                </p:oleObj>
              </mc:Choice>
              <mc:Fallback>
                <p:oleObj name="Equation" r:id="rId5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594350"/>
                        <a:ext cx="725488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9" name="AutoShape 7"/>
          <p:cNvSpPr>
            <a:spLocks noChangeArrowheads="1"/>
          </p:cNvSpPr>
          <p:nvPr/>
        </p:nvSpPr>
        <p:spPr bwMode="auto">
          <a:xfrm>
            <a:off x="228600" y="2514600"/>
            <a:ext cx="4038600" cy="2133600"/>
          </a:xfrm>
          <a:prstGeom prst="cloudCallout">
            <a:avLst>
              <a:gd name="adj1" fmla="val 55699"/>
              <a:gd name="adj2" fmla="val -36014"/>
            </a:avLst>
          </a:prstGeom>
          <a:solidFill>
            <a:srgbClr val="FFFF99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990000"/>
                </a:solidFill>
                <a:latin typeface="Arial Narrow" charset="0"/>
              </a:rPr>
              <a:t>Flight time is determined by the </a:t>
            </a: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y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 component, because the ball stops moving when it is on the ground after the flight.</a:t>
            </a:r>
          </a:p>
          <a:p>
            <a:pPr algn="ctr"/>
            <a:endParaRPr lang="en-US" sz="2000"/>
          </a:p>
        </p:txBody>
      </p:sp>
      <p:sp>
        <p:nvSpPr>
          <p:cNvPr id="79880" name="AutoShape 8"/>
          <p:cNvSpPr>
            <a:spLocks noChangeArrowheads="1"/>
          </p:cNvSpPr>
          <p:nvPr/>
        </p:nvSpPr>
        <p:spPr bwMode="auto">
          <a:xfrm>
            <a:off x="304800" y="4495800"/>
            <a:ext cx="4876800" cy="1905000"/>
          </a:xfrm>
          <a:prstGeom prst="cloudCallout">
            <a:avLst>
              <a:gd name="adj1" fmla="val 46972"/>
              <a:gd name="adj2" fmla="val 30083"/>
            </a:avLst>
          </a:prstGeom>
          <a:solidFill>
            <a:srgbClr val="FFFF99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990000"/>
                </a:solidFill>
                <a:latin typeface="Arial Narrow" charset="0"/>
              </a:rPr>
              <a:t>Distance is determined by the </a:t>
            </a: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x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  component in 2-dim, because the ball is at </a:t>
            </a: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y=0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 position when it completed it</a:t>
            </a:r>
            <a:r>
              <a:rPr lang="ja-JP" altLang="en-US" sz="2000">
                <a:solidFill>
                  <a:srgbClr val="990000"/>
                </a:solidFill>
                <a:latin typeface="Arial Narrow" charset="0"/>
              </a:rPr>
              <a:t>’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s flight.</a:t>
            </a:r>
          </a:p>
          <a:p>
            <a:pPr algn="ctr"/>
            <a:endParaRPr lang="en-US" sz="2000"/>
          </a:p>
        </p:txBody>
      </p:sp>
      <p:graphicFrame>
        <p:nvGraphicFramePr>
          <p:cNvPr id="79881" name="Object 4"/>
          <p:cNvGraphicFramePr>
            <a:graphicFrameLocks noChangeAspect="1"/>
          </p:cNvGraphicFramePr>
          <p:nvPr/>
        </p:nvGraphicFramePr>
        <p:xfrm>
          <a:off x="4810125" y="4078288"/>
          <a:ext cx="3182938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99" name="Equation" r:id="rId7" imgW="1498600" imgH="419100" progId="Equation.DSMT4">
                  <p:embed/>
                </p:oleObj>
              </mc:Choice>
              <mc:Fallback>
                <p:oleObj name="Equation" r:id="rId7" imgW="1498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25" y="4078288"/>
                        <a:ext cx="3182938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2" name="Object 5"/>
          <p:cNvGraphicFramePr>
            <a:graphicFrameLocks noChangeAspect="1"/>
          </p:cNvGraphicFramePr>
          <p:nvPr/>
        </p:nvGraphicFramePr>
        <p:xfrm>
          <a:off x="4648200" y="3098800"/>
          <a:ext cx="19383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00" name="Equation" r:id="rId9" imgW="876300" imgH="279400" progId="Equation.DSMT4">
                  <p:embed/>
                </p:oleObj>
              </mc:Choice>
              <mc:Fallback>
                <p:oleObj name="Equation" r:id="rId9" imgW="876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98800"/>
                        <a:ext cx="193833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3" name="Object 6"/>
          <p:cNvGraphicFramePr>
            <a:graphicFrameLocks noChangeAspect="1"/>
          </p:cNvGraphicFramePr>
          <p:nvPr/>
        </p:nvGraphicFramePr>
        <p:xfrm>
          <a:off x="5287963" y="2395538"/>
          <a:ext cx="23320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01" name="Equation" r:id="rId11" imgW="1054100" imgH="406400" progId="Equation.DSMT4">
                  <p:embed/>
                </p:oleObj>
              </mc:Choice>
              <mc:Fallback>
                <p:oleObj name="Equation" r:id="rId11" imgW="1054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963" y="2395538"/>
                        <a:ext cx="2332037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4" name="Object 7"/>
          <p:cNvGraphicFramePr>
            <a:graphicFrameLocks noChangeAspect="1"/>
          </p:cNvGraphicFramePr>
          <p:nvPr/>
        </p:nvGraphicFramePr>
        <p:xfrm>
          <a:off x="7572375" y="2667000"/>
          <a:ext cx="50482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02" name="Equation" r:id="rId13" imgW="228600" imgH="152400" progId="Equation.DSMT4">
                  <p:embed/>
                </p:oleObj>
              </mc:Choice>
              <mc:Fallback>
                <p:oleObj name="Equation" r:id="rId13" imgW="228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5" y="2667000"/>
                        <a:ext cx="504825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5" name="Object 8"/>
          <p:cNvGraphicFramePr>
            <a:graphicFrameLocks noChangeAspect="1"/>
          </p:cNvGraphicFramePr>
          <p:nvPr/>
        </p:nvGraphicFramePr>
        <p:xfrm>
          <a:off x="5016500" y="4975225"/>
          <a:ext cx="14827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03" name="Equation" r:id="rId15" imgW="698500" imgH="165100" progId="Equation.DSMT4">
                  <p:embed/>
                </p:oleObj>
              </mc:Choice>
              <mc:Fallback>
                <p:oleObj name="Equation" r:id="rId15" imgW="698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4975225"/>
                        <a:ext cx="14827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6" name="Object 9"/>
          <p:cNvGraphicFramePr>
            <a:graphicFrameLocks noChangeAspect="1"/>
          </p:cNvGraphicFramePr>
          <p:nvPr/>
        </p:nvGraphicFramePr>
        <p:xfrm>
          <a:off x="5943600" y="5624513"/>
          <a:ext cx="8128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04" name="Equation" r:id="rId17" imgW="355600" imgH="241300" progId="Equation.DSMT4">
                  <p:embed/>
                </p:oleObj>
              </mc:Choice>
              <mc:Fallback>
                <p:oleObj name="Equation" r:id="rId17" imgW="355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624513"/>
                        <a:ext cx="8128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7" name="Object 10"/>
          <p:cNvGraphicFramePr>
            <a:graphicFrameLocks noChangeAspect="1"/>
          </p:cNvGraphicFramePr>
          <p:nvPr/>
        </p:nvGraphicFramePr>
        <p:xfrm>
          <a:off x="6697663" y="5565775"/>
          <a:ext cx="232251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05" name="Equation" r:id="rId19" imgW="1016000" imgH="279400" progId="Equation.DSMT4">
                  <p:embed/>
                </p:oleObj>
              </mc:Choice>
              <mc:Fallback>
                <p:oleObj name="Equation" r:id="rId19" imgW="1016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7663" y="5565775"/>
                        <a:ext cx="2322512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4724400" y="3641725"/>
            <a:ext cx="3054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  <a:latin typeface="Arial Narrow" charset="0"/>
              </a:rPr>
              <a:t>So the possible solutions are…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6934200" y="4860925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Why </a:t>
            </a:r>
            <a:r>
              <a:rPr lang="en-US" sz="2000" dirty="0" smtClean="0">
                <a:solidFill>
                  <a:srgbClr val="A50021"/>
                </a:solidFill>
                <a:latin typeface="Arial Narrow" charset="0"/>
              </a:rPr>
              <a:t>isn’t </a:t>
            </a:r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0 the solution?</a:t>
            </a:r>
          </a:p>
        </p:txBody>
      </p:sp>
    </p:spTree>
    <p:extLst>
      <p:ext uri="{BB962C8B-B14F-4D97-AF65-F5344CB8AC3E}">
        <p14:creationId xmlns:p14="http://schemas.microsoft.com/office/powerpoint/2010/main" val="27361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nimBg="1" autoUpdateAnimBg="0"/>
      <p:bldP spid="79876" grpId="0" animBg="1" autoUpdateAnimBg="0"/>
      <p:bldP spid="79879" grpId="0" animBg="1" autoUpdateAnimBg="0"/>
      <p:bldP spid="79880" grpId="0" animBg="1" autoUpdateAnimBg="0"/>
      <p:bldP spid="79888" grpId="0"/>
      <p:bldP spid="7988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AF9AD26-57DA-7842-B2B3-C9020F23869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88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86868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304800" y="914400"/>
            <a:ext cx="82692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A placekicker kicks a football at an angle of 40.0 degrees and</a:t>
            </a:r>
          </a:p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initial speed of the ball is 22 m/s.  Ignoring air resistance, </a:t>
            </a:r>
          </a:p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determine the maximum height that the ball attains.</a:t>
            </a:r>
            <a:endParaRPr lang="en-US" sz="2800" b="1" i="1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9703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r>
              <a:rPr lang="en-US" b="1" i="1" dirty="0">
                <a:latin typeface="Arial Narrow" charset="0"/>
                <a:ea typeface="ＭＳ Ｐゴシック" charset="0"/>
                <a:cs typeface="ＭＳ Ｐゴシック" charset="0"/>
              </a:rPr>
              <a:t>Ex.</a:t>
            </a:r>
            <a:r>
              <a:rPr lang="en-US" b="1" i="1" dirty="0" smtClean="0">
                <a:latin typeface="Arial Narrow" charset="0"/>
                <a:ea typeface="ＭＳ Ｐゴシック" charset="0"/>
                <a:cs typeface="ＭＳ Ｐゴシック" charset="0"/>
              </a:rPr>
              <a:t>3.6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Height of a Kickoff</a:t>
            </a:r>
          </a:p>
        </p:txBody>
      </p:sp>
      <p:sp>
        <p:nvSpPr>
          <p:cNvPr id="2" name="Right Triangle 1"/>
          <p:cNvSpPr/>
          <p:nvPr/>
        </p:nvSpPr>
        <p:spPr bwMode="auto">
          <a:xfrm flipH="1">
            <a:off x="609600" y="3810000"/>
            <a:ext cx="1371600" cy="1676400"/>
          </a:xfrm>
          <a:prstGeom prst="rtTriangle">
            <a:avLst/>
          </a:prstGeom>
          <a:noFill/>
          <a:ln w="381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72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0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6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17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299F6CA-CC6F-6641-B325-E5FB8CD55F0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90154" name="Object 2"/>
          <p:cNvGraphicFramePr>
            <a:graphicFrameLocks noChangeAspect="1"/>
          </p:cNvGraphicFramePr>
          <p:nvPr/>
        </p:nvGraphicFramePr>
        <p:xfrm>
          <a:off x="571500" y="4889500"/>
          <a:ext cx="112553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89" name="Equation" r:id="rId4" imgW="355600" imgH="266700" progId="Equation.DSMT4">
                  <p:embed/>
                </p:oleObj>
              </mc:Choice>
              <mc:Fallback>
                <p:oleObj name="Equation" r:id="rId4" imgW="355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889500"/>
                        <a:ext cx="1125538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55" name="Object 3"/>
          <p:cNvGraphicFramePr>
            <a:graphicFrameLocks noChangeAspect="1"/>
          </p:cNvGraphicFramePr>
          <p:nvPr/>
        </p:nvGraphicFramePr>
        <p:xfrm>
          <a:off x="590550" y="3983038"/>
          <a:ext cx="10874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90" name="Equation" r:id="rId6" imgW="342900" imgH="241300" progId="Equation.DSMT4">
                  <p:embed/>
                </p:oleObj>
              </mc:Choice>
              <mc:Fallback>
                <p:oleObj name="Equation" r:id="rId6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3983038"/>
                        <a:ext cx="108743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3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First, the initial velocity components</a:t>
            </a:r>
          </a:p>
        </p:txBody>
      </p:sp>
      <p:sp>
        <p:nvSpPr>
          <p:cNvPr id="390157" name="Line 13"/>
          <p:cNvSpPr>
            <a:spLocks noChangeShapeType="1"/>
          </p:cNvSpPr>
          <p:nvPr/>
        </p:nvSpPr>
        <p:spPr bwMode="auto">
          <a:xfrm>
            <a:off x="2136775" y="3043238"/>
            <a:ext cx="3581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58" name="Line 14"/>
          <p:cNvSpPr>
            <a:spLocks noChangeShapeType="1"/>
          </p:cNvSpPr>
          <p:nvPr/>
        </p:nvSpPr>
        <p:spPr bwMode="auto">
          <a:xfrm flipV="1">
            <a:off x="5718175" y="985838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59" name="Line 15"/>
          <p:cNvSpPr>
            <a:spLocks noChangeShapeType="1"/>
          </p:cNvSpPr>
          <p:nvPr/>
        </p:nvSpPr>
        <p:spPr bwMode="auto">
          <a:xfrm flipV="1">
            <a:off x="2136775" y="1062038"/>
            <a:ext cx="35052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90160" name="Object 4"/>
          <p:cNvGraphicFramePr>
            <a:graphicFrameLocks noChangeAspect="1"/>
          </p:cNvGraphicFramePr>
          <p:nvPr/>
        </p:nvGraphicFramePr>
        <p:xfrm>
          <a:off x="1790700" y="1228725"/>
          <a:ext cx="26685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91" name="Equation" r:id="rId8" imgW="736600" imgH="241300" progId="Equation.DSMT4">
                  <p:embed/>
                </p:oleObj>
              </mc:Choice>
              <mc:Fallback>
                <p:oleObj name="Equation" r:id="rId8" imgW="736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1228725"/>
                        <a:ext cx="266858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1" name="Object 5"/>
          <p:cNvGraphicFramePr>
            <a:graphicFrameLocks noChangeAspect="1"/>
          </p:cNvGraphicFramePr>
          <p:nvPr/>
        </p:nvGraphicFramePr>
        <p:xfrm>
          <a:off x="5943600" y="1870075"/>
          <a:ext cx="620713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92" name="Equation" r:id="rId10" imgW="215900" imgH="266700" progId="Equation.DSMT4">
                  <p:embed/>
                </p:oleObj>
              </mc:Choice>
              <mc:Fallback>
                <p:oleObj name="Equation" r:id="rId10" imgW="215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870075"/>
                        <a:ext cx="620713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2" name="Object 6"/>
          <p:cNvGraphicFramePr>
            <a:graphicFrameLocks noChangeAspect="1"/>
          </p:cNvGraphicFramePr>
          <p:nvPr/>
        </p:nvGraphicFramePr>
        <p:xfrm>
          <a:off x="3724275" y="3028950"/>
          <a:ext cx="62071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93" name="Equation" r:id="rId12" imgW="215900" imgH="241300" progId="Equation.DSMT4">
                  <p:embed/>
                </p:oleObj>
              </mc:Choice>
              <mc:Fallback>
                <p:oleObj name="Equation" r:id="rId12" imgW="215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5" y="3028950"/>
                        <a:ext cx="620713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3" name="Object 7"/>
          <p:cNvGraphicFramePr>
            <a:graphicFrameLocks noChangeAspect="1"/>
          </p:cNvGraphicFramePr>
          <p:nvPr/>
        </p:nvGraphicFramePr>
        <p:xfrm>
          <a:off x="3043238" y="2438400"/>
          <a:ext cx="130016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94" name="Equation" r:id="rId14" imgW="469900" imgH="215900" progId="Equation.DSMT4">
                  <p:embed/>
                </p:oleObj>
              </mc:Choice>
              <mc:Fallback>
                <p:oleObj name="Equation" r:id="rId14" imgW="4699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2438400"/>
                        <a:ext cx="1300162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4" name="Object 8"/>
          <p:cNvGraphicFramePr>
            <a:graphicFrameLocks noChangeAspect="1"/>
          </p:cNvGraphicFramePr>
          <p:nvPr/>
        </p:nvGraphicFramePr>
        <p:xfrm>
          <a:off x="1649413" y="4002088"/>
          <a:ext cx="484187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95" name="Equation" r:id="rId16" imgW="152280" imgH="228600" progId="Equation.DSMT4">
                  <p:embed/>
                </p:oleObj>
              </mc:Choice>
              <mc:Fallback>
                <p:oleObj name="Equation" r:id="rId16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3" y="4002088"/>
                        <a:ext cx="484187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5" name="Object 9"/>
          <p:cNvGraphicFramePr>
            <a:graphicFrameLocks noChangeAspect="1"/>
          </p:cNvGraphicFramePr>
          <p:nvPr/>
        </p:nvGraphicFramePr>
        <p:xfrm>
          <a:off x="2111375" y="4038600"/>
          <a:ext cx="14906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96" name="Equation" r:id="rId18" imgW="469900" imgH="177800" progId="Equation.DSMT4">
                  <p:embed/>
                </p:oleObj>
              </mc:Choice>
              <mc:Fallback>
                <p:oleObj name="Equation" r:id="rId18" imgW="4699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4038600"/>
                        <a:ext cx="1490663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6" name="Object 10"/>
          <p:cNvGraphicFramePr>
            <a:graphicFrameLocks noChangeAspect="1"/>
          </p:cNvGraphicFramePr>
          <p:nvPr/>
        </p:nvGraphicFramePr>
        <p:xfrm>
          <a:off x="3524250" y="3922713"/>
          <a:ext cx="358616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97" name="Equation" r:id="rId20" imgW="1130300" imgH="279400" progId="Equation.DSMT4">
                  <p:embed/>
                </p:oleObj>
              </mc:Choice>
              <mc:Fallback>
                <p:oleObj name="Equation" r:id="rId20" imgW="1130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3922713"/>
                        <a:ext cx="358616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7" name="Object 11"/>
          <p:cNvGraphicFramePr>
            <a:graphicFrameLocks noChangeAspect="1"/>
          </p:cNvGraphicFramePr>
          <p:nvPr/>
        </p:nvGraphicFramePr>
        <p:xfrm>
          <a:off x="7067550" y="4019550"/>
          <a:ext cx="14509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98" name="Equation" r:id="rId22" imgW="457200" imgH="228600" progId="Equation.DSMT4">
                  <p:embed/>
                </p:oleObj>
              </mc:Choice>
              <mc:Fallback>
                <p:oleObj name="Equation" r:id="rId22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4019550"/>
                        <a:ext cx="1450975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8" name="Object 12"/>
          <p:cNvGraphicFramePr>
            <a:graphicFrameLocks noChangeAspect="1"/>
          </p:cNvGraphicFramePr>
          <p:nvPr/>
        </p:nvGraphicFramePr>
        <p:xfrm>
          <a:off x="1676400" y="4953000"/>
          <a:ext cx="4841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99" name="Equation" r:id="rId24" imgW="152280" imgH="228600" progId="Equation.DSMT4">
                  <p:embed/>
                </p:oleObj>
              </mc:Choice>
              <mc:Fallback>
                <p:oleObj name="Equation" r:id="rId24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953000"/>
                        <a:ext cx="484188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9" name="Object 13"/>
          <p:cNvGraphicFramePr>
            <a:graphicFrameLocks noChangeAspect="1"/>
          </p:cNvGraphicFramePr>
          <p:nvPr/>
        </p:nvGraphicFramePr>
        <p:xfrm>
          <a:off x="2225675" y="4999038"/>
          <a:ext cx="1411288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00" name="Equation" r:id="rId26" imgW="444500" imgH="177800" progId="Equation.DSMT4">
                  <p:embed/>
                </p:oleObj>
              </mc:Choice>
              <mc:Fallback>
                <p:oleObj name="Equation" r:id="rId26" imgW="4445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4999038"/>
                        <a:ext cx="1411288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70" name="Object 14"/>
          <p:cNvGraphicFramePr>
            <a:graphicFrameLocks noChangeAspect="1"/>
          </p:cNvGraphicFramePr>
          <p:nvPr/>
        </p:nvGraphicFramePr>
        <p:xfrm>
          <a:off x="3562350" y="4870450"/>
          <a:ext cx="350361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01" name="Equation" r:id="rId28" imgW="1104900" imgH="279400" progId="Equation.DSMT4">
                  <p:embed/>
                </p:oleObj>
              </mc:Choice>
              <mc:Fallback>
                <p:oleObj name="Equation" r:id="rId28" imgW="1104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4870450"/>
                        <a:ext cx="3503613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71" name="Object 15"/>
          <p:cNvGraphicFramePr>
            <a:graphicFrameLocks noChangeAspect="1"/>
          </p:cNvGraphicFramePr>
          <p:nvPr/>
        </p:nvGraphicFramePr>
        <p:xfrm>
          <a:off x="7048500" y="4933950"/>
          <a:ext cx="1409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02" name="Equation" r:id="rId30" imgW="444500" imgH="228600" progId="Equation.DSMT4">
                  <p:embed/>
                </p:oleObj>
              </mc:Choice>
              <mc:Fallback>
                <p:oleObj name="Equation" r:id="rId30" imgW="444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0" y="4933950"/>
                        <a:ext cx="14097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660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0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0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0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90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0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9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9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90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57" grpId="0" animBg="1"/>
      <p:bldP spid="390158" grpId="0" animBg="1"/>
      <p:bldP spid="39015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2D061DF-DDE0-1B4F-9AAF-B710B4990D1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92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686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2217" name="Group 25"/>
          <p:cNvGraphicFramePr>
            <a:graphicFrameLocks noGrp="1"/>
          </p:cNvGraphicFramePr>
          <p:nvPr/>
        </p:nvGraphicFramePr>
        <p:xfrm>
          <a:off x="685800" y="4191000"/>
          <a:ext cx="7848600" cy="1514475"/>
        </p:xfrm>
        <a:graphic>
          <a:graphicData uri="http://schemas.openxmlformats.org/drawingml/2006/table">
            <a:tbl>
              <a:tblPr/>
              <a:tblGrid>
                <a:gridCol w="1600200"/>
                <a:gridCol w="1905000"/>
                <a:gridCol w="11430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8" name="Rectangle 2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Motion in y-direction is of the interest..</a:t>
            </a:r>
          </a:p>
        </p:txBody>
      </p:sp>
      <p:sp>
        <p:nvSpPr>
          <p:cNvPr id="392218" name="Text Box 26"/>
          <p:cNvSpPr txBox="1">
            <a:spLocks noChangeArrowheads="1"/>
          </p:cNvSpPr>
          <p:nvPr/>
        </p:nvSpPr>
        <p:spPr bwMode="auto">
          <a:xfrm>
            <a:off x="2667000" y="5067300"/>
            <a:ext cx="118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-9.8 m/s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2</a:t>
            </a:r>
          </a:p>
        </p:txBody>
      </p:sp>
      <p:sp>
        <p:nvSpPr>
          <p:cNvPr id="392219" name="Text Box 27"/>
          <p:cNvSpPr txBox="1">
            <a:spLocks noChangeArrowheads="1"/>
          </p:cNvSpPr>
          <p:nvPr/>
        </p:nvSpPr>
        <p:spPr bwMode="auto">
          <a:xfrm>
            <a:off x="5867400" y="50673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+14 m/s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92220" name="Text Box 28"/>
          <p:cNvSpPr txBox="1">
            <a:spLocks noChangeArrowheads="1"/>
          </p:cNvSpPr>
          <p:nvPr/>
        </p:nvSpPr>
        <p:spPr bwMode="auto">
          <a:xfrm>
            <a:off x="4343400" y="5067300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0 m/s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92221" name="Text Box 29"/>
          <p:cNvSpPr txBox="1">
            <a:spLocks noChangeArrowheads="1"/>
          </p:cNvSpPr>
          <p:nvPr/>
        </p:nvSpPr>
        <p:spPr bwMode="auto">
          <a:xfrm>
            <a:off x="1295400" y="50673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89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2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2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2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2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18" grpId="0"/>
      <p:bldP spid="392219" grpId="0"/>
      <p:bldP spid="392220" grpId="0"/>
      <p:bldP spid="3922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58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58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65B0683-5926-1F4F-8917-D7F05200233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94274" name="Group 34"/>
          <p:cNvGraphicFramePr>
            <a:graphicFrameLocks noGrp="1"/>
          </p:cNvGraphicFramePr>
          <p:nvPr/>
        </p:nvGraphicFramePr>
        <p:xfrm>
          <a:off x="609600" y="947738"/>
          <a:ext cx="7848600" cy="1339215"/>
        </p:xfrm>
        <a:graphic>
          <a:graphicData uri="http://schemas.openxmlformats.org/drawingml/2006/table">
            <a:tbl>
              <a:tblPr/>
              <a:tblGrid>
                <a:gridCol w="1600200"/>
                <a:gridCol w="1905000"/>
                <a:gridCol w="1143000"/>
                <a:gridCol w="1981200"/>
                <a:gridCol w="12192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-9.80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14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94263" name="Object 2"/>
          <p:cNvGraphicFramePr>
            <a:graphicFrameLocks noChangeAspect="1"/>
          </p:cNvGraphicFramePr>
          <p:nvPr/>
        </p:nvGraphicFramePr>
        <p:xfrm>
          <a:off x="533400" y="4471988"/>
          <a:ext cx="836613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43" name="Equation" r:id="rId4" imgW="304560" imgH="253800" progId="Equation.DSMT4">
                  <p:embed/>
                </p:oleObj>
              </mc:Choice>
              <mc:Fallback>
                <p:oleObj name="Equation" r:id="rId4" imgW="304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71988"/>
                        <a:ext cx="836613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4264" name="AutoShape 24"/>
          <p:cNvSpPr>
            <a:spLocks noChangeArrowheads="1"/>
          </p:cNvSpPr>
          <p:nvPr/>
        </p:nvSpPr>
        <p:spPr bwMode="auto">
          <a:xfrm>
            <a:off x="3657600" y="4495800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Solve for y</a:t>
            </a:r>
          </a:p>
        </p:txBody>
      </p:sp>
      <p:graphicFrame>
        <p:nvGraphicFramePr>
          <p:cNvPr id="394265" name="Object 3"/>
          <p:cNvGraphicFramePr>
            <a:graphicFrameLocks noChangeAspect="1"/>
          </p:cNvGraphicFramePr>
          <p:nvPr/>
        </p:nvGraphicFramePr>
        <p:xfrm>
          <a:off x="5153025" y="4375150"/>
          <a:ext cx="1811338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44" name="Equation" r:id="rId6" imgW="774700" imgH="520700" progId="Equation.DSMT4">
                  <p:embed/>
                </p:oleObj>
              </mc:Choice>
              <mc:Fallback>
                <p:oleObj name="Equation" r:id="rId6" imgW="7747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4375150"/>
                        <a:ext cx="1811338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4266" name="Object 4"/>
          <p:cNvGraphicFramePr>
            <a:graphicFrameLocks noChangeAspect="1"/>
          </p:cNvGraphicFramePr>
          <p:nvPr/>
        </p:nvGraphicFramePr>
        <p:xfrm>
          <a:off x="2590800" y="5154613"/>
          <a:ext cx="3581400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45" name="Equation" r:id="rId8" imgW="1676400" imgH="584200" progId="Equation.DSMT4">
                  <p:embed/>
                </p:oleObj>
              </mc:Choice>
              <mc:Fallback>
                <p:oleObj name="Equation" r:id="rId8" imgW="1676400" imgH="5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54613"/>
                        <a:ext cx="3581400" cy="124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0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Now the nitty, gritty calculations…</a:t>
            </a:r>
          </a:p>
        </p:txBody>
      </p:sp>
      <p:sp>
        <p:nvSpPr>
          <p:cNvPr id="394269" name="Text Box 29"/>
          <p:cNvSpPr txBox="1">
            <a:spLocks noChangeArrowheads="1"/>
          </p:cNvSpPr>
          <p:nvPr/>
        </p:nvSpPr>
        <p:spPr bwMode="auto">
          <a:xfrm>
            <a:off x="685800" y="40386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Which kinematic formula would you like to use?  </a:t>
            </a:r>
          </a:p>
        </p:txBody>
      </p:sp>
      <p:sp>
        <p:nvSpPr>
          <p:cNvPr id="394270" name="Text Box 30"/>
          <p:cNvSpPr txBox="1">
            <a:spLocks noChangeArrowheads="1"/>
          </p:cNvSpPr>
          <p:nvPr/>
        </p:nvSpPr>
        <p:spPr bwMode="auto">
          <a:xfrm>
            <a:off x="685800" y="24384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What happens at the maximum height?</a:t>
            </a:r>
          </a:p>
        </p:txBody>
      </p:sp>
      <p:sp>
        <p:nvSpPr>
          <p:cNvPr id="394271" name="Text Box 31"/>
          <p:cNvSpPr txBox="1">
            <a:spLocks noChangeArrowheads="1"/>
          </p:cNvSpPr>
          <p:nvPr/>
        </p:nvSpPr>
        <p:spPr bwMode="auto">
          <a:xfrm>
            <a:off x="685800" y="29718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The ball</a:t>
            </a:r>
            <a:r>
              <a:rPr lang="ja-JP" altLang="en-US">
                <a:solidFill>
                  <a:schemeClr val="accent2"/>
                </a:solidFill>
                <a:latin typeface="Arial Narrow" charset="0"/>
              </a:rPr>
              <a:t>’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s velocity in y-direction becomes 0!!</a:t>
            </a:r>
          </a:p>
        </p:txBody>
      </p:sp>
      <p:sp>
        <p:nvSpPr>
          <p:cNvPr id="394272" name="Text Box 32"/>
          <p:cNvSpPr txBox="1">
            <a:spLocks noChangeArrowheads="1"/>
          </p:cNvSpPr>
          <p:nvPr/>
        </p:nvSpPr>
        <p:spPr bwMode="auto">
          <a:xfrm>
            <a:off x="685800" y="35052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And the ball</a:t>
            </a:r>
            <a:r>
              <a:rPr lang="ja-JP" altLang="en-US">
                <a:solidFill>
                  <a:schemeClr val="accent2"/>
                </a:solidFill>
                <a:latin typeface="Arial Narrow" charset="0"/>
              </a:rPr>
              <a:t>’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s velocity in x-direction?</a:t>
            </a:r>
          </a:p>
        </p:txBody>
      </p:sp>
      <p:sp>
        <p:nvSpPr>
          <p:cNvPr id="394273" name="Text Box 33"/>
          <p:cNvSpPr txBox="1">
            <a:spLocks noChangeArrowheads="1"/>
          </p:cNvSpPr>
          <p:nvPr/>
        </p:nvSpPr>
        <p:spPr bwMode="auto">
          <a:xfrm>
            <a:off x="4876800" y="3505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Stays the same!!  Why?</a:t>
            </a:r>
          </a:p>
        </p:txBody>
      </p:sp>
      <p:sp>
        <p:nvSpPr>
          <p:cNvPr id="394275" name="Text Box 35"/>
          <p:cNvSpPr txBox="1">
            <a:spLocks noChangeArrowheads="1"/>
          </p:cNvSpPr>
          <p:nvPr/>
        </p:nvSpPr>
        <p:spPr bwMode="auto">
          <a:xfrm>
            <a:off x="7772400" y="3370263"/>
            <a:ext cx="1295400" cy="668337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A50021"/>
                </a:solidFill>
                <a:latin typeface="Arial Narrow" charset="0"/>
              </a:rPr>
              <a:t>Because there is no acceleration in x-direction!!</a:t>
            </a:r>
          </a:p>
        </p:txBody>
      </p:sp>
      <p:graphicFrame>
        <p:nvGraphicFramePr>
          <p:cNvPr id="394276" name="Object 5"/>
          <p:cNvGraphicFramePr>
            <a:graphicFrameLocks noChangeAspect="1"/>
          </p:cNvGraphicFramePr>
          <p:nvPr/>
        </p:nvGraphicFramePr>
        <p:xfrm>
          <a:off x="1354138" y="4451350"/>
          <a:ext cx="18129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46" name="Equation" r:id="rId10" imgW="660400" imgH="279400" progId="Equation.DSMT4">
                  <p:embed/>
                </p:oleObj>
              </mc:Choice>
              <mc:Fallback>
                <p:oleObj name="Equation" r:id="rId10" imgW="660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4451350"/>
                        <a:ext cx="18129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296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94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4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4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64" grpId="0" animBg="1"/>
      <p:bldP spid="394269" grpId="0"/>
      <p:bldP spid="394270" grpId="0"/>
      <p:bldP spid="394271" grpId="0"/>
      <p:bldP spid="394272" grpId="0"/>
      <p:bldP spid="394273" grpId="0"/>
      <p:bldP spid="3942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991189-0017-E540-8BDC-3C82839A37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Reminder: S</a:t>
            </a:r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pecial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Project</a:t>
            </a:r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#2 for Extra Credit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8006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Show that the trajectory of a projectile motion is a </a:t>
            </a:r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parabola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and explain your answer.</a:t>
            </a:r>
            <a:endParaRPr lang="en-US" sz="36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20 points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Due: </a:t>
            </a:r>
            <a:r>
              <a:rPr lang="en-US" sz="3600" dirty="0" smtClean="0">
                <a:latin typeface="Arial Narrow" charset="0"/>
                <a:ea typeface="Gulim" charset="0"/>
                <a:cs typeface="Gulim" charset="0"/>
              </a:rPr>
              <a:t>Mon</a:t>
            </a:r>
            <a:r>
              <a:rPr lang="en-US" sz="3600" dirty="0" smtClean="0">
                <a:latin typeface="Arial Narrow" charset="0"/>
                <a:ea typeface="ＭＳ Ｐゴシック" charset="0"/>
              </a:rPr>
              <a:t>day</a:t>
            </a:r>
            <a:r>
              <a:rPr lang="en-US" sz="3600" dirty="0">
                <a:latin typeface="Arial Narrow" charset="0"/>
                <a:ea typeface="ＭＳ Ｐゴシック" charset="0"/>
              </a:rPr>
              <a:t>,</a:t>
            </a:r>
            <a:r>
              <a:rPr lang="en-US" altLang="ko-KR" sz="36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3600" dirty="0" smtClean="0">
                <a:latin typeface="Arial Narrow" charset="0"/>
                <a:ea typeface="Gulim" charset="0"/>
                <a:cs typeface="Gulim" charset="0"/>
              </a:rPr>
              <a:t>June 22</a:t>
            </a:r>
            <a:endParaRPr lang="en-US" sz="36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You MUST show full details of your OWN computations to obtain any credit</a:t>
            </a:r>
            <a:endParaRPr lang="en-US" altLang="ko-KR" sz="3600" dirty="0">
              <a:latin typeface="Arial Narrow" charset="0"/>
              <a:ea typeface="Gulim" charset="0"/>
              <a:cs typeface="Gulim" charset="0"/>
            </a:endParaRPr>
          </a:p>
          <a:p>
            <a:pPr lvl="2"/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Beyond what was covered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in 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this lecture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note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and in the book!</a:t>
            </a:r>
            <a:endParaRPr lang="en-US" sz="3200" dirty="0">
              <a:latin typeface="Arial Narrow" charset="0"/>
              <a:ea typeface="ＭＳ Ｐゴシック" charset="0"/>
            </a:endParaRP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96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8A36E82-0F66-8440-A1B4-08240BE3191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799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686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850900" y="1012825"/>
            <a:ext cx="7134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What is the time of flight between kickoff and landing?</a:t>
            </a:r>
            <a:endParaRPr lang="en-US" sz="2800" b="1" i="1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789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220200" cy="1143000"/>
          </a:xfrm>
        </p:spPr>
        <p:txBody>
          <a:bodyPr/>
          <a:lstStyle/>
          <a:p>
            <a:r>
              <a:rPr lang="en-US" sz="4000" i="1" dirty="0">
                <a:latin typeface="Arial Narrow" charset="0"/>
                <a:ea typeface="ＭＳ Ｐゴシック" charset="0"/>
                <a:cs typeface="ＭＳ Ｐゴシック" charset="0"/>
              </a:rPr>
              <a:t>Ex.</a:t>
            </a:r>
            <a:r>
              <a:rPr lang="en-US" sz="4000" i="1" dirty="0" smtClean="0">
                <a:latin typeface="Arial Narrow" charset="0"/>
                <a:ea typeface="ＭＳ Ｐゴシック" charset="0"/>
                <a:cs typeface="ＭＳ Ｐゴシック" charset="0"/>
              </a:rPr>
              <a:t>3.6 </a:t>
            </a:r>
            <a:r>
              <a:rPr lang="en-US" sz="4000" i="1" dirty="0">
                <a:latin typeface="Arial Narrow" charset="0"/>
                <a:ea typeface="ＭＳ Ｐゴシック" charset="0"/>
                <a:cs typeface="ＭＳ Ｐゴシック" charset="0"/>
              </a:rPr>
              <a:t>extended: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 The Time of Flight of a Kickoff</a:t>
            </a:r>
          </a:p>
        </p:txBody>
      </p:sp>
    </p:spTree>
    <p:extLst>
      <p:ext uri="{BB962C8B-B14F-4D97-AF65-F5344CB8AC3E}">
        <p14:creationId xmlns:p14="http://schemas.microsoft.com/office/powerpoint/2010/main" val="382738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CF9F32A-76BC-AA4B-9AD8-5B4EB5B8277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819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86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1977" name="Group 25"/>
          <p:cNvGraphicFramePr>
            <a:graphicFrameLocks noGrp="1"/>
          </p:cNvGraphicFramePr>
          <p:nvPr/>
        </p:nvGraphicFramePr>
        <p:xfrm>
          <a:off x="609600" y="4505325"/>
          <a:ext cx="7848600" cy="1514475"/>
        </p:xfrm>
        <a:graphic>
          <a:graphicData uri="http://schemas.openxmlformats.org/drawingml/2006/table">
            <a:tbl>
              <a:tblPr/>
              <a:tblGrid>
                <a:gridCol w="1600200"/>
                <a:gridCol w="1905000"/>
                <a:gridCol w="11430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62" name="Rectangle 2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What is y when it reached the max range?</a:t>
            </a:r>
          </a:p>
        </p:txBody>
      </p:sp>
      <p:sp>
        <p:nvSpPr>
          <p:cNvPr id="381978" name="Text Box 26"/>
          <p:cNvSpPr txBox="1">
            <a:spLocks noChangeArrowheads="1"/>
          </p:cNvSpPr>
          <p:nvPr/>
        </p:nvSpPr>
        <p:spPr bwMode="auto">
          <a:xfrm>
            <a:off x="2514600" y="5410200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-9.80 m/s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2</a:t>
            </a:r>
          </a:p>
        </p:txBody>
      </p:sp>
      <p:sp>
        <p:nvSpPr>
          <p:cNvPr id="381979" name="Text Box 27"/>
          <p:cNvSpPr txBox="1">
            <a:spLocks noChangeArrowheads="1"/>
          </p:cNvSpPr>
          <p:nvPr/>
        </p:nvSpPr>
        <p:spPr bwMode="auto">
          <a:xfrm>
            <a:off x="5791200" y="5410200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14 m/s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81980" name="Text Box 28"/>
          <p:cNvSpPr txBox="1">
            <a:spLocks noChangeArrowheads="1"/>
          </p:cNvSpPr>
          <p:nvPr/>
        </p:nvSpPr>
        <p:spPr bwMode="auto">
          <a:xfrm>
            <a:off x="1066800" y="5410200"/>
            <a:ext cx="60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0 m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91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1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1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78" grpId="0"/>
      <p:bldP spid="381979" grpId="0"/>
      <p:bldP spid="38198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199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19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6C6311-F7B0-7D41-AE3A-17645EEF801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84027" name="Group 27"/>
          <p:cNvGraphicFramePr>
            <a:graphicFrameLocks noGrp="1"/>
          </p:cNvGraphicFramePr>
          <p:nvPr/>
        </p:nvGraphicFramePr>
        <p:xfrm>
          <a:off x="762000" y="1000125"/>
          <a:ext cx="7848600" cy="1514475"/>
        </p:xfrm>
        <a:graphic>
          <a:graphicData uri="http://schemas.openxmlformats.org/drawingml/2006/table">
            <a:tbl>
              <a:tblPr/>
              <a:tblGrid>
                <a:gridCol w="1600200"/>
                <a:gridCol w="1905000"/>
                <a:gridCol w="11430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-9.80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14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19" name="Rectangle 28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8382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Now solve the kinematic equations in y direction!!</a:t>
            </a:r>
          </a:p>
        </p:txBody>
      </p:sp>
      <p:graphicFrame>
        <p:nvGraphicFramePr>
          <p:cNvPr id="384029" name="Object 2"/>
          <p:cNvGraphicFramePr>
            <a:graphicFrameLocks noChangeAspect="1"/>
          </p:cNvGraphicFramePr>
          <p:nvPr/>
        </p:nvGraphicFramePr>
        <p:xfrm>
          <a:off x="209550" y="2644775"/>
          <a:ext cx="288131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09" name="Equation" r:id="rId4" imgW="965200" imgH="279400" progId="Equation.DSMT4">
                  <p:embed/>
                </p:oleObj>
              </mc:Choice>
              <mc:Fallback>
                <p:oleObj name="Equation" r:id="rId4" imgW="965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2644775"/>
                        <a:ext cx="2881313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0" name="Object 3"/>
          <p:cNvGraphicFramePr>
            <a:graphicFrameLocks noChangeAspect="1"/>
          </p:cNvGraphicFramePr>
          <p:nvPr/>
        </p:nvGraphicFramePr>
        <p:xfrm>
          <a:off x="4006850" y="2743200"/>
          <a:ext cx="28511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10" name="Equation" r:id="rId6" imgW="1092200" imgH="279400" progId="Equation.DSMT4">
                  <p:embed/>
                </p:oleObj>
              </mc:Choice>
              <mc:Fallback>
                <p:oleObj name="Equation" r:id="rId6" imgW="1092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850" y="2743200"/>
                        <a:ext cx="285115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1" name="Object 4"/>
          <p:cNvGraphicFramePr>
            <a:graphicFrameLocks noChangeAspect="1"/>
          </p:cNvGraphicFramePr>
          <p:nvPr/>
        </p:nvGraphicFramePr>
        <p:xfrm>
          <a:off x="2286000" y="4038600"/>
          <a:ext cx="9144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11" name="Equation" r:id="rId8" imgW="317160" imgH="177480" progId="Equation.DSMT4">
                  <p:embed/>
                </p:oleObj>
              </mc:Choice>
              <mc:Fallback>
                <p:oleObj name="Equation" r:id="rId8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038600"/>
                        <a:ext cx="91440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2" name="Object 5"/>
          <p:cNvGraphicFramePr>
            <a:graphicFrameLocks noChangeAspect="1"/>
          </p:cNvGraphicFramePr>
          <p:nvPr/>
        </p:nvGraphicFramePr>
        <p:xfrm>
          <a:off x="207963" y="4895850"/>
          <a:ext cx="278606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12" name="Equation" r:id="rId10" imgW="863600" imgH="266700" progId="Equation.DSMT4">
                  <p:embed/>
                </p:oleObj>
              </mc:Choice>
              <mc:Fallback>
                <p:oleObj name="Equation" r:id="rId10" imgW="863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4895850"/>
                        <a:ext cx="2786062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3" name="Object 6"/>
          <p:cNvGraphicFramePr>
            <a:graphicFrameLocks noChangeAspect="1"/>
          </p:cNvGraphicFramePr>
          <p:nvPr/>
        </p:nvGraphicFramePr>
        <p:xfrm>
          <a:off x="4114800" y="5029200"/>
          <a:ext cx="5111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13" name="Equation" r:id="rId12" imgW="215640" imgH="152280" progId="Equation.DSMT4">
                  <p:embed/>
                </p:oleObj>
              </mc:Choice>
              <mc:Fallback>
                <p:oleObj name="Equation" r:id="rId12" imgW="2156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029200"/>
                        <a:ext cx="5111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34" name="AutoShape 34"/>
          <p:cNvSpPr>
            <a:spLocks noChangeArrowheads="1"/>
          </p:cNvSpPr>
          <p:nvPr/>
        </p:nvSpPr>
        <p:spPr bwMode="auto">
          <a:xfrm>
            <a:off x="3103563" y="2836863"/>
            <a:ext cx="889000" cy="496887"/>
          </a:xfrm>
          <a:prstGeom prst="rightArrow">
            <a:avLst>
              <a:gd name="adj1" fmla="val 50000"/>
              <a:gd name="adj2" fmla="val 44728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rgbClr val="A50021"/>
                </a:solidFill>
                <a:latin typeface="Arial Narrow" charset="0"/>
              </a:rPr>
              <a:t>Since y=0</a:t>
            </a:r>
          </a:p>
        </p:txBody>
      </p:sp>
      <p:sp>
        <p:nvSpPr>
          <p:cNvPr id="384035" name="Text Box 35"/>
          <p:cNvSpPr txBox="1">
            <a:spLocks noChangeArrowheads="1"/>
          </p:cNvSpPr>
          <p:nvPr/>
        </p:nvSpPr>
        <p:spPr bwMode="auto">
          <a:xfrm>
            <a:off x="3352800" y="4033838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or</a:t>
            </a:r>
          </a:p>
        </p:txBody>
      </p:sp>
      <p:sp>
        <p:nvSpPr>
          <p:cNvPr id="384036" name="AutoShape 36"/>
          <p:cNvSpPr>
            <a:spLocks noChangeArrowheads="1"/>
          </p:cNvSpPr>
          <p:nvPr/>
        </p:nvSpPr>
        <p:spPr bwMode="auto">
          <a:xfrm>
            <a:off x="3124200" y="4724400"/>
            <a:ext cx="914400" cy="11080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>
                <a:solidFill>
                  <a:srgbClr val="A50021"/>
                </a:solidFill>
                <a:latin typeface="Arial Narrow" charset="0"/>
              </a:rPr>
              <a:t>Solve for t</a:t>
            </a:r>
          </a:p>
        </p:txBody>
      </p:sp>
      <p:graphicFrame>
        <p:nvGraphicFramePr>
          <p:cNvPr id="384038" name="Object 7"/>
          <p:cNvGraphicFramePr>
            <a:graphicFrameLocks noChangeAspect="1"/>
          </p:cNvGraphicFramePr>
          <p:nvPr/>
        </p:nvGraphicFramePr>
        <p:xfrm>
          <a:off x="5715000" y="4603750"/>
          <a:ext cx="1235075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14" name="Equation" r:id="rId14" imgW="520700" imgH="508000" progId="Equation.DSMT4">
                  <p:embed/>
                </p:oleObj>
              </mc:Choice>
              <mc:Fallback>
                <p:oleObj name="Equation" r:id="rId14" imgW="5207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603750"/>
                        <a:ext cx="1235075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9" name="Object 8"/>
          <p:cNvGraphicFramePr>
            <a:graphicFrameLocks noChangeAspect="1"/>
          </p:cNvGraphicFramePr>
          <p:nvPr/>
        </p:nvGraphicFramePr>
        <p:xfrm>
          <a:off x="7069138" y="4727575"/>
          <a:ext cx="10239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15" name="Equation" r:id="rId16" imgW="431800" imgH="152400" progId="Equation.DSMT4">
                  <p:embed/>
                </p:oleObj>
              </mc:Choice>
              <mc:Fallback>
                <p:oleObj name="Equation" r:id="rId16" imgW="4318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9138" y="4727575"/>
                        <a:ext cx="102393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40" name="Object 9"/>
          <p:cNvGraphicFramePr>
            <a:graphicFrameLocks noChangeAspect="1"/>
          </p:cNvGraphicFramePr>
          <p:nvPr/>
        </p:nvGraphicFramePr>
        <p:xfrm>
          <a:off x="6934200" y="4648200"/>
          <a:ext cx="2255838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16" name="Equation" r:id="rId18" imgW="952500" imgH="419100" progId="Equation.DSMT4">
                  <p:embed/>
                </p:oleObj>
              </mc:Choice>
              <mc:Fallback>
                <p:oleObj name="Equation" r:id="rId18" imgW="952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648200"/>
                        <a:ext cx="2255838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41" name="Object 10"/>
          <p:cNvGraphicFramePr>
            <a:graphicFrameLocks noChangeAspect="1"/>
          </p:cNvGraphicFramePr>
          <p:nvPr/>
        </p:nvGraphicFramePr>
        <p:xfrm>
          <a:off x="4648200" y="4603750"/>
          <a:ext cx="1082675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17" name="Equation" r:id="rId20" imgW="457200" imgH="647700" progId="Equation.DSMT4">
                  <p:embed/>
                </p:oleObj>
              </mc:Choice>
              <mc:Fallback>
                <p:oleObj name="Equation" r:id="rId20" imgW="4572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603750"/>
                        <a:ext cx="1082675" cy="153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42" name="Object 11"/>
          <p:cNvGraphicFramePr>
            <a:graphicFrameLocks noChangeAspect="1"/>
          </p:cNvGraphicFramePr>
          <p:nvPr/>
        </p:nvGraphicFramePr>
        <p:xfrm>
          <a:off x="6781800" y="2709863"/>
          <a:ext cx="209073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18" name="Equation" r:id="rId22" imgW="800100" imgH="304800" progId="Equation.DSMT4">
                  <p:embed/>
                </p:oleObj>
              </mc:Choice>
              <mc:Fallback>
                <p:oleObj name="Equation" r:id="rId22" imgW="8001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709863"/>
                        <a:ext cx="2090738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43" name="Text Box 43"/>
          <p:cNvSpPr txBox="1">
            <a:spLocks noChangeArrowheads="1"/>
          </p:cNvSpPr>
          <p:nvPr/>
        </p:nvSpPr>
        <p:spPr bwMode="auto">
          <a:xfrm>
            <a:off x="381000" y="4038600"/>
            <a:ext cx="171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Two soultions</a:t>
            </a:r>
          </a:p>
        </p:txBody>
      </p:sp>
    </p:spTree>
    <p:extLst>
      <p:ext uri="{BB962C8B-B14F-4D97-AF65-F5344CB8AC3E}">
        <p14:creationId xmlns:p14="http://schemas.microsoft.com/office/powerpoint/2010/main" val="297416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8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8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8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34" grpId="0" animBg="1"/>
      <p:bldP spid="384035" grpId="0"/>
      <p:bldP spid="384036" grpId="0" animBg="1"/>
      <p:bldP spid="3840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40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40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2791A75-CDE6-8D44-BA07-54D841256F6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1600200" y="963613"/>
            <a:ext cx="58578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333399"/>
                </a:solidFill>
                <a:latin typeface="Arial Narrow" charset="0"/>
              </a:rPr>
              <a:t>Calculate the range R of the projectile.</a:t>
            </a:r>
            <a:endParaRPr lang="en-US" sz="3200" b="1" i="1">
              <a:solidFill>
                <a:srgbClr val="333399"/>
              </a:solidFill>
              <a:latin typeface="Arial Narrow" charset="0"/>
            </a:endParaRPr>
          </a:p>
        </p:txBody>
      </p:sp>
      <p:pic>
        <p:nvPicPr>
          <p:cNvPr id="386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6053" name="Object 2"/>
          <p:cNvGraphicFramePr>
            <a:graphicFrameLocks noChangeAspect="1"/>
          </p:cNvGraphicFramePr>
          <p:nvPr/>
        </p:nvGraphicFramePr>
        <p:xfrm>
          <a:off x="152400" y="5349875"/>
          <a:ext cx="7143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91" name="Equation" r:id="rId5" imgW="241200" imgH="139680" progId="Equation.DSMT4">
                  <p:embed/>
                </p:oleObj>
              </mc:Choice>
              <mc:Fallback>
                <p:oleObj name="Equation" r:id="rId5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349875"/>
                        <a:ext cx="7143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3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Ex.3.9  The Range of a Kickoff</a:t>
            </a:r>
          </a:p>
        </p:txBody>
      </p:sp>
      <p:graphicFrame>
        <p:nvGraphicFramePr>
          <p:cNvPr id="386055" name="Object 3"/>
          <p:cNvGraphicFramePr>
            <a:graphicFrameLocks noChangeAspect="1"/>
          </p:cNvGraphicFramePr>
          <p:nvPr/>
        </p:nvGraphicFramePr>
        <p:xfrm>
          <a:off x="850900" y="5118100"/>
          <a:ext cx="25209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92" name="Equation" r:id="rId7" imgW="850900" imgH="266700" progId="Equation.DSMT4">
                  <p:embed/>
                </p:oleObj>
              </mc:Choice>
              <mc:Fallback>
                <p:oleObj name="Equation" r:id="rId7" imgW="850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5118100"/>
                        <a:ext cx="252095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6" name="Object 4"/>
          <p:cNvGraphicFramePr>
            <a:graphicFrameLocks noChangeAspect="1"/>
          </p:cNvGraphicFramePr>
          <p:nvPr/>
        </p:nvGraphicFramePr>
        <p:xfrm>
          <a:off x="3309938" y="5173663"/>
          <a:ext cx="1128712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93" name="Equation" r:id="rId9" imgW="381000" imgH="241300" progId="Equation.DSMT4">
                  <p:embed/>
                </p:oleObj>
              </mc:Choice>
              <mc:Fallback>
                <p:oleObj name="Equation" r:id="rId9" imgW="381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8" y="5173663"/>
                        <a:ext cx="1128712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7" name="Object 5"/>
          <p:cNvGraphicFramePr>
            <a:graphicFrameLocks noChangeAspect="1"/>
          </p:cNvGraphicFramePr>
          <p:nvPr/>
        </p:nvGraphicFramePr>
        <p:xfrm>
          <a:off x="4364038" y="5143500"/>
          <a:ext cx="455136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94" name="Equation" r:id="rId11" imgW="1536700" imgH="279400" progId="Equation.DSMT4">
                  <p:embed/>
                </p:oleObj>
              </mc:Choice>
              <mc:Fallback>
                <p:oleObj name="Equation" r:id="rId11" imgW="1536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8" y="5143500"/>
                        <a:ext cx="4551362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620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6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609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2ACBE93-9D46-1C4E-B0D6-7B6D2CCC69F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60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609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13A9FA16-69EF-CA40-9A1C-4CB3359BF7DD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34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46100" name="Picture 2" descr="FG03_0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426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3810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for a Projectile Motion</a:t>
            </a:r>
          </a:p>
        </p:txBody>
      </p:sp>
      <p:sp>
        <p:nvSpPr>
          <p:cNvPr id="46102" name="Rectangle 4"/>
          <p:cNvSpPr>
            <a:spLocks noChangeArrowheads="1"/>
          </p:cNvSpPr>
          <p:nvPr/>
        </p:nvSpPr>
        <p:spPr bwMode="auto">
          <a:xfrm>
            <a:off x="609600" y="762000"/>
            <a:ext cx="8077200" cy="11430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stone was thrown upward from the top of a cliff at an angle of 37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to horizontal with initial speed of 65.0m/s.  If the height of the cliff is 125.0m, how long is it before the stone hits the ground? </a:t>
            </a:r>
          </a:p>
        </p:txBody>
      </p:sp>
      <p:graphicFrame>
        <p:nvGraphicFramePr>
          <p:cNvPr id="249861" name="Object 5"/>
          <p:cNvGraphicFramePr>
            <a:graphicFrameLocks noChangeAspect="1"/>
          </p:cNvGraphicFramePr>
          <p:nvPr/>
        </p:nvGraphicFramePr>
        <p:xfrm>
          <a:off x="457200" y="2068513"/>
          <a:ext cx="3365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Equation" r:id="rId4" imgW="190440" imgH="228600" progId="Equation.DSMT4">
                  <p:embed/>
                </p:oleObj>
              </mc:Choice>
              <mc:Fallback>
                <p:oleObj name="Equation" r:id="rId4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68513"/>
                        <a:ext cx="3365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2" name="Object 6"/>
          <p:cNvGraphicFramePr>
            <a:graphicFrameLocks noChangeAspect="1"/>
          </p:cNvGraphicFramePr>
          <p:nvPr/>
        </p:nvGraphicFramePr>
        <p:xfrm>
          <a:off x="533400" y="3292475"/>
          <a:ext cx="63341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Equation" r:id="rId6" imgW="330120" imgH="241200" progId="Equation.DSMT4">
                  <p:embed/>
                </p:oleObj>
              </mc:Choice>
              <mc:Fallback>
                <p:oleObj name="Equation" r:id="rId6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92475"/>
                        <a:ext cx="633413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3" name="Object 7"/>
          <p:cNvGraphicFramePr>
            <a:graphicFrameLocks noChangeAspect="1"/>
          </p:cNvGraphicFramePr>
          <p:nvPr/>
        </p:nvGraphicFramePr>
        <p:xfrm>
          <a:off x="287338" y="4025900"/>
          <a:ext cx="21748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Equation" r:id="rId8" imgW="1206500" imgH="241300" progId="Equation.DSMT4">
                  <p:embed/>
                </p:oleObj>
              </mc:Choice>
              <mc:Fallback>
                <p:oleObj name="Equation" r:id="rId8" imgW="1206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4025900"/>
                        <a:ext cx="217487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4" name="Object 8"/>
          <p:cNvGraphicFramePr>
            <a:graphicFrameLocks noChangeAspect="1"/>
          </p:cNvGraphicFramePr>
          <p:nvPr/>
        </p:nvGraphicFramePr>
        <p:xfrm>
          <a:off x="358775" y="4656138"/>
          <a:ext cx="499903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Equation" r:id="rId10" imgW="2552700" imgH="482600" progId="Equation.DSMT4">
                  <p:embed/>
                </p:oleObj>
              </mc:Choice>
              <mc:Fallback>
                <p:oleObj name="Equation" r:id="rId10" imgW="2552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4656138"/>
                        <a:ext cx="4999038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5" name="Object 9"/>
          <p:cNvGraphicFramePr>
            <a:graphicFrameLocks noChangeAspect="1"/>
          </p:cNvGraphicFramePr>
          <p:nvPr/>
        </p:nvGraphicFramePr>
        <p:xfrm>
          <a:off x="390525" y="5581650"/>
          <a:ext cx="39433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Equation" r:id="rId12" imgW="1498600" imgH="152400" progId="Equation.DSMT4">
                  <p:embed/>
                </p:oleObj>
              </mc:Choice>
              <mc:Fallback>
                <p:oleObj name="Equation" r:id="rId12" imgW="1498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5581650"/>
                        <a:ext cx="39433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6" name="Object 10"/>
          <p:cNvGraphicFramePr>
            <a:graphicFrameLocks noChangeAspect="1"/>
          </p:cNvGraphicFramePr>
          <p:nvPr/>
        </p:nvGraphicFramePr>
        <p:xfrm>
          <a:off x="441325" y="6122988"/>
          <a:ext cx="14144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Equation" r:id="rId14" imgW="584200" imgH="152400" progId="Equation.DSMT4">
                  <p:embed/>
                </p:oleObj>
              </mc:Choice>
              <mc:Fallback>
                <p:oleObj name="Equation" r:id="rId14" imgW="584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6122988"/>
                        <a:ext cx="1414463" cy="3270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7" name="Object 11"/>
          <p:cNvGraphicFramePr>
            <a:graphicFrameLocks noChangeAspect="1"/>
          </p:cNvGraphicFramePr>
          <p:nvPr/>
        </p:nvGraphicFramePr>
        <p:xfrm>
          <a:off x="457200" y="2668588"/>
          <a:ext cx="3365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Equation" r:id="rId16" imgW="190440" imgH="241200" progId="Equation.DSMT4">
                  <p:embed/>
                </p:oleObj>
              </mc:Choice>
              <mc:Fallback>
                <p:oleObj name="Equation" r:id="rId16" imgW="190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8588"/>
                        <a:ext cx="3365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3" name="Text Box 12"/>
          <p:cNvSpPr txBox="1">
            <a:spLocks noChangeArrowheads="1"/>
          </p:cNvSpPr>
          <p:nvPr/>
        </p:nvSpPr>
        <p:spPr bwMode="auto">
          <a:xfrm>
            <a:off x="2286000" y="6096000"/>
            <a:ext cx="2895600" cy="3651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Since negative time does not exist.</a:t>
            </a:r>
          </a:p>
        </p:txBody>
      </p:sp>
      <p:graphicFrame>
        <p:nvGraphicFramePr>
          <p:cNvPr id="249869" name="Object 13"/>
          <p:cNvGraphicFramePr>
            <a:graphicFrameLocks noChangeAspect="1"/>
          </p:cNvGraphicFramePr>
          <p:nvPr/>
        </p:nvGraphicFramePr>
        <p:xfrm>
          <a:off x="762000" y="2033588"/>
          <a:ext cx="10731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Equation" r:id="rId18" imgW="609600" imgH="254000" progId="Equation.DSMT4">
                  <p:embed/>
                </p:oleObj>
              </mc:Choice>
              <mc:Fallback>
                <p:oleObj name="Equation" r:id="rId18" imgW="609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33588"/>
                        <a:ext cx="107315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0" name="Object 14"/>
          <p:cNvGraphicFramePr>
            <a:graphicFrameLocks noChangeAspect="1"/>
          </p:cNvGraphicFramePr>
          <p:nvPr/>
        </p:nvGraphicFramePr>
        <p:xfrm>
          <a:off x="1833563" y="2046288"/>
          <a:ext cx="30003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Equation" r:id="rId20" imgW="1701800" imgH="215900" progId="Equation.DSMT4">
                  <p:embed/>
                </p:oleObj>
              </mc:Choice>
              <mc:Fallback>
                <p:oleObj name="Equation" r:id="rId20" imgW="1701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563" y="2046288"/>
                        <a:ext cx="30003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1" name="Object 15"/>
          <p:cNvGraphicFramePr>
            <a:graphicFrameLocks noChangeAspect="1"/>
          </p:cNvGraphicFramePr>
          <p:nvPr/>
        </p:nvGraphicFramePr>
        <p:xfrm>
          <a:off x="784225" y="2655888"/>
          <a:ext cx="10318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" name="Equation" r:id="rId22" imgW="584200" imgH="241300" progId="Equation.DSMT4">
                  <p:embed/>
                </p:oleObj>
              </mc:Choice>
              <mc:Fallback>
                <p:oleObj name="Equation" r:id="rId22" imgW="584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2655888"/>
                        <a:ext cx="10318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2" name="Object 16"/>
          <p:cNvGraphicFramePr>
            <a:graphicFrameLocks noChangeAspect="1"/>
          </p:cNvGraphicFramePr>
          <p:nvPr/>
        </p:nvGraphicFramePr>
        <p:xfrm>
          <a:off x="1817688" y="2655888"/>
          <a:ext cx="29416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Equation" r:id="rId24" imgW="1663700" imgH="215900" progId="Equation.DSMT4">
                  <p:embed/>
                </p:oleObj>
              </mc:Choice>
              <mc:Fallback>
                <p:oleObj name="Equation" r:id="rId24" imgW="1663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2655888"/>
                        <a:ext cx="29416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3" name="Object 17"/>
          <p:cNvGraphicFramePr>
            <a:graphicFrameLocks noChangeAspect="1"/>
          </p:cNvGraphicFramePr>
          <p:nvPr/>
        </p:nvGraphicFramePr>
        <p:xfrm>
          <a:off x="1216025" y="3371850"/>
          <a:ext cx="11461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Equation" r:id="rId26" imgW="596900" imgH="165100" progId="Equation.DSMT4">
                  <p:embed/>
                </p:oleObj>
              </mc:Choice>
              <mc:Fallback>
                <p:oleObj name="Equation" r:id="rId26" imgW="596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3371850"/>
                        <a:ext cx="114617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4" name="Object 18"/>
          <p:cNvGraphicFramePr>
            <a:graphicFrameLocks noChangeAspect="1"/>
          </p:cNvGraphicFramePr>
          <p:nvPr/>
        </p:nvGraphicFramePr>
        <p:xfrm>
          <a:off x="2339975" y="3117850"/>
          <a:ext cx="131762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Equation" r:id="rId28" imgW="685800" imgH="406400" progId="Equation.DSMT4">
                  <p:embed/>
                </p:oleObj>
              </mc:Choice>
              <mc:Fallback>
                <p:oleObj name="Equation" r:id="rId28" imgW="6858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117850"/>
                        <a:ext cx="1317625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5" name="Object 19"/>
          <p:cNvGraphicFramePr>
            <a:graphicFrameLocks noChangeAspect="1"/>
          </p:cNvGraphicFramePr>
          <p:nvPr/>
        </p:nvGraphicFramePr>
        <p:xfrm>
          <a:off x="2451100" y="4027488"/>
          <a:ext cx="267811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Equation" r:id="rId30" imgW="1485900" imgH="215900" progId="Equation.DSMT4">
                  <p:embed/>
                </p:oleObj>
              </mc:Choice>
              <mc:Fallback>
                <p:oleObj name="Equation" r:id="rId30" imgW="14859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4027488"/>
                        <a:ext cx="2678113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4" name="AutoShape 20"/>
          <p:cNvSpPr>
            <a:spLocks noChangeArrowheads="1"/>
          </p:cNvSpPr>
          <p:nvPr/>
        </p:nvSpPr>
        <p:spPr bwMode="auto">
          <a:xfrm>
            <a:off x="3962400" y="3200400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Becomes</a:t>
            </a:r>
          </a:p>
        </p:txBody>
      </p:sp>
    </p:spTree>
    <p:extLst>
      <p:ext uri="{BB962C8B-B14F-4D97-AF65-F5344CB8AC3E}">
        <p14:creationId xmlns:p14="http://schemas.microsoft.com/office/powerpoint/2010/main" val="164954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9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9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9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9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9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9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2" grpId="0" animBg="1"/>
      <p:bldP spid="46103" grpId="0" animBg="1"/>
      <p:bldP spid="4610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711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D57EAC-529D-C34D-9D14-CC4ABACF985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71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711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44377E12-BE4C-F349-A555-4A23F7CCFE0E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35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712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400800" cy="457200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cont’d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21" name="Rectangle 3"/>
          <p:cNvSpPr>
            <a:spLocks noChangeArrowheads="1"/>
          </p:cNvSpPr>
          <p:nvPr/>
        </p:nvSpPr>
        <p:spPr bwMode="auto">
          <a:xfrm>
            <a:off x="381000" y="762000"/>
            <a:ext cx="8458200" cy="6096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speed of the stone just before it hits the ground? </a:t>
            </a:r>
          </a:p>
        </p:txBody>
      </p:sp>
      <p:graphicFrame>
        <p:nvGraphicFramePr>
          <p:cNvPr id="250884" name="Object 4"/>
          <p:cNvGraphicFramePr>
            <a:graphicFrameLocks noChangeAspect="1"/>
          </p:cNvGraphicFramePr>
          <p:nvPr/>
        </p:nvGraphicFramePr>
        <p:xfrm>
          <a:off x="381000" y="2333625"/>
          <a:ext cx="7858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10" name="Equation" r:id="rId3" imgW="342900" imgH="266700" progId="Equation.DSMT4">
                  <p:embed/>
                </p:oleObj>
              </mc:Choice>
              <mc:Fallback>
                <p:oleObj name="Equation" r:id="rId3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33625"/>
                        <a:ext cx="78581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5" name="Object 5"/>
          <p:cNvGraphicFramePr>
            <a:graphicFrameLocks noChangeAspect="1"/>
          </p:cNvGraphicFramePr>
          <p:nvPr/>
        </p:nvGraphicFramePr>
        <p:xfrm>
          <a:off x="515938" y="3194050"/>
          <a:ext cx="785812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11" name="Equation" r:id="rId5" imgW="292100" imgH="279400" progId="Equation.DSMT4">
                  <p:embed/>
                </p:oleObj>
              </mc:Choice>
              <mc:Fallback>
                <p:oleObj name="Equation" r:id="rId5" imgW="292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3194050"/>
                        <a:ext cx="785812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6" name="Object 6"/>
          <p:cNvGraphicFramePr>
            <a:graphicFrameLocks noChangeAspect="1"/>
          </p:cNvGraphicFramePr>
          <p:nvPr/>
        </p:nvGraphicFramePr>
        <p:xfrm>
          <a:off x="457200" y="1630363"/>
          <a:ext cx="18986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12" name="Equation" r:id="rId7" imgW="647700" imgH="228600" progId="Equation.DSMT4">
                  <p:embed/>
                </p:oleObj>
              </mc:Choice>
              <mc:Fallback>
                <p:oleObj name="Equation" r:id="rId7" imgW="647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30363"/>
                        <a:ext cx="18986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2" name="Rectangle 7"/>
          <p:cNvSpPr>
            <a:spLocks noChangeArrowheads="1"/>
          </p:cNvSpPr>
          <p:nvPr/>
        </p:nvSpPr>
        <p:spPr bwMode="auto">
          <a:xfrm>
            <a:off x="381000" y="4191000"/>
            <a:ext cx="8229600" cy="5334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are the maximum height and the maximum range of the stone? </a:t>
            </a:r>
          </a:p>
        </p:txBody>
      </p:sp>
      <p:sp>
        <p:nvSpPr>
          <p:cNvPr id="47123" name="Rectangle 8"/>
          <p:cNvSpPr>
            <a:spLocks noChangeArrowheads="1"/>
          </p:cNvSpPr>
          <p:nvPr/>
        </p:nvSpPr>
        <p:spPr bwMode="auto">
          <a:xfrm>
            <a:off x="495300" y="5029200"/>
            <a:ext cx="8001000" cy="762000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400" dirty="0">
                <a:solidFill>
                  <a:srgbClr val="A50021"/>
                </a:solidFill>
                <a:latin typeface="Arial Narrow" charset="0"/>
              </a:rPr>
              <a:t>Do these yourselves at home for fun!!!</a:t>
            </a:r>
          </a:p>
        </p:txBody>
      </p:sp>
      <p:graphicFrame>
        <p:nvGraphicFramePr>
          <p:cNvPr id="250889" name="Object 9"/>
          <p:cNvGraphicFramePr>
            <a:graphicFrameLocks noChangeAspect="1"/>
          </p:cNvGraphicFramePr>
          <p:nvPr/>
        </p:nvGraphicFramePr>
        <p:xfrm>
          <a:off x="2486025" y="2328863"/>
          <a:ext cx="200977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13" name="Equation" r:id="rId9" imgW="876300" imgH="241300" progId="Equation.DSMT4">
                  <p:embed/>
                </p:oleObj>
              </mc:Choice>
              <mc:Fallback>
                <p:oleObj name="Equation" r:id="rId9" imgW="876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2328863"/>
                        <a:ext cx="200977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0" name="Object 10"/>
          <p:cNvGraphicFramePr>
            <a:graphicFrameLocks noChangeAspect="1"/>
          </p:cNvGraphicFramePr>
          <p:nvPr/>
        </p:nvGraphicFramePr>
        <p:xfrm>
          <a:off x="2286000" y="1570038"/>
          <a:ext cx="18240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14" name="Equation" r:id="rId11" imgW="622300" imgH="254000" progId="Equation.DSMT4">
                  <p:embed/>
                </p:oleObj>
              </mc:Choice>
              <mc:Fallback>
                <p:oleObj name="Equation" r:id="rId11" imgW="622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70038"/>
                        <a:ext cx="182403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1" name="Object 11"/>
          <p:cNvGraphicFramePr>
            <a:graphicFrameLocks noChangeAspect="1"/>
          </p:cNvGraphicFramePr>
          <p:nvPr/>
        </p:nvGraphicFramePr>
        <p:xfrm>
          <a:off x="1130300" y="2333625"/>
          <a:ext cx="14001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15" name="Equation" r:id="rId13" imgW="609600" imgH="266700" progId="Equation.DSMT4">
                  <p:embed/>
                </p:oleObj>
              </mc:Choice>
              <mc:Fallback>
                <p:oleObj name="Equation" r:id="rId13" imgW="609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2333625"/>
                        <a:ext cx="14001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2" name="Object 12"/>
          <p:cNvGraphicFramePr>
            <a:graphicFrameLocks noChangeAspect="1"/>
          </p:cNvGraphicFramePr>
          <p:nvPr/>
        </p:nvGraphicFramePr>
        <p:xfrm>
          <a:off x="1423988" y="3090863"/>
          <a:ext cx="191293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16" name="Equation" r:id="rId15" imgW="711200" imgH="330200" progId="Equation.DSMT4">
                  <p:embed/>
                </p:oleObj>
              </mc:Choice>
              <mc:Fallback>
                <p:oleObj name="Equation" r:id="rId15" imgW="7112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3090863"/>
                        <a:ext cx="1912937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3" name="Object 13"/>
          <p:cNvGraphicFramePr>
            <a:graphicFrameLocks noChangeAspect="1"/>
          </p:cNvGraphicFramePr>
          <p:nvPr/>
        </p:nvGraphicFramePr>
        <p:xfrm>
          <a:off x="3505200" y="3074988"/>
          <a:ext cx="495458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17" name="Equation" r:id="rId17" imgW="1841500" imgH="368300" progId="Equation.DSMT4">
                  <p:embed/>
                </p:oleObj>
              </mc:Choice>
              <mc:Fallback>
                <p:oleObj name="Equation" r:id="rId17" imgW="1841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74988"/>
                        <a:ext cx="4954588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4" name="Object 14"/>
          <p:cNvGraphicFramePr>
            <a:graphicFrameLocks noChangeAspect="1"/>
          </p:cNvGraphicFramePr>
          <p:nvPr/>
        </p:nvGraphicFramePr>
        <p:xfrm>
          <a:off x="4418013" y="2389188"/>
          <a:ext cx="434181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18" name="Equation" r:id="rId19" imgW="1892300" imgH="177800" progId="Equation.DSMT4">
                  <p:embed/>
                </p:oleObj>
              </mc:Choice>
              <mc:Fallback>
                <p:oleObj name="Equation" r:id="rId19" imgW="1892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2389188"/>
                        <a:ext cx="4341812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5" name="Object 15"/>
          <p:cNvGraphicFramePr>
            <a:graphicFrameLocks noChangeAspect="1"/>
          </p:cNvGraphicFramePr>
          <p:nvPr/>
        </p:nvGraphicFramePr>
        <p:xfrm>
          <a:off x="4070350" y="1598613"/>
          <a:ext cx="40830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19" name="Equation" r:id="rId21" imgW="1574800" imgH="215900" progId="Equation.DSMT4">
                  <p:embed/>
                </p:oleObj>
              </mc:Choice>
              <mc:Fallback>
                <p:oleObj name="Equation" r:id="rId21" imgW="1574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350" y="1598613"/>
                        <a:ext cx="408305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674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0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0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0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0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0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1" grpId="0" animBg="1"/>
      <p:bldP spid="47122" grpId="0" animBg="1"/>
      <p:bldP spid="471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F9DFCA0-C540-E44A-AD8D-F93E4EA0007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0617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900394"/>
              </p:ext>
            </p:extLst>
          </p:nvPr>
        </p:nvGraphicFramePr>
        <p:xfrm>
          <a:off x="438150" y="1625600"/>
          <a:ext cx="3465513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04" name="Equation" r:id="rId4" imgW="1231900" imgH="241300" progId="Equation.DSMT4">
                  <p:embed/>
                </p:oleObj>
              </mc:Choice>
              <mc:Fallback>
                <p:oleObj name="Equation" r:id="rId4" imgW="1231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1625600"/>
                        <a:ext cx="3465513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973694"/>
              </p:ext>
            </p:extLst>
          </p:nvPr>
        </p:nvGraphicFramePr>
        <p:xfrm>
          <a:off x="460375" y="2892425"/>
          <a:ext cx="327501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05" name="Equation" r:id="rId6" imgW="1117600" imgH="215900" progId="Equation.DSMT4">
                  <p:embed/>
                </p:oleObj>
              </mc:Choice>
              <mc:Fallback>
                <p:oleObj name="Equation" r:id="rId6" imgW="11176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2892425"/>
                        <a:ext cx="327501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1" name="Object 4"/>
          <p:cNvGraphicFramePr>
            <a:graphicFrameLocks noChangeAspect="1"/>
          </p:cNvGraphicFramePr>
          <p:nvPr/>
        </p:nvGraphicFramePr>
        <p:xfrm>
          <a:off x="304800" y="4311650"/>
          <a:ext cx="25193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06" name="Equation" r:id="rId8" imgW="1003300" imgH="203200" progId="Equation.DSMT4">
                  <p:embed/>
                </p:oleObj>
              </mc:Choice>
              <mc:Fallback>
                <p:oleObj name="Equation" r:id="rId8" imgW="1003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311650"/>
                        <a:ext cx="251936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6182" name="Picture 6" descr="afg00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990600"/>
            <a:ext cx="41497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2D Displacement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624138" y="4343400"/>
          <a:ext cx="9572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07" name="Equation" r:id="rId11" imgW="381000" imgH="177800" progId="Equation.DSMT4">
                  <p:embed/>
                </p:oleObj>
              </mc:Choice>
              <mc:Fallback>
                <p:oleObj name="Equation" r:id="rId11" imgW="381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4343400"/>
                        <a:ext cx="957262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581400" y="4346575"/>
          <a:ext cx="9239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08" name="Equation" r:id="rId13" imgW="368300" imgH="241300" progId="Equation.DSMT4">
                  <p:embed/>
                </p:oleObj>
              </mc:Choice>
              <mc:Fallback>
                <p:oleObj name="Equation" r:id="rId13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46575"/>
                        <a:ext cx="9239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071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294D5C8-861D-2B4D-B649-1344EBFD8F4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082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029440"/>
              </p:ext>
            </p:extLst>
          </p:nvPr>
        </p:nvGraphicFramePr>
        <p:xfrm>
          <a:off x="152400" y="3225800"/>
          <a:ext cx="9302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28" name="Equation" r:id="rId4" imgW="254000" imgH="215900" progId="Equation.DSMT4">
                  <p:embed/>
                </p:oleObj>
              </mc:Choice>
              <mc:Fallback>
                <p:oleObj name="Equation" r:id="rId4" imgW="254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225800"/>
                        <a:ext cx="93027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381000" y="1112838"/>
            <a:ext cx="38385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i="1" dirty="0">
                <a:solidFill>
                  <a:schemeClr val="accent2"/>
                </a:solidFill>
                <a:latin typeface="Arial Narrow" charset="0"/>
              </a:rPr>
              <a:t>Average velocity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is the </a:t>
            </a:r>
          </a:p>
          <a:p>
            <a:pPr eaLnBrk="1" hangingPunct="1"/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displacement divided by </a:t>
            </a:r>
          </a:p>
          <a:p>
            <a:pPr eaLnBrk="1" hangingPunct="1"/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elapsed time.</a:t>
            </a:r>
            <a:endParaRPr lang="en-US" sz="3200" b="1" i="1" dirty="0">
              <a:solidFill>
                <a:schemeClr val="accent2"/>
              </a:solidFill>
              <a:latin typeface="Arial Narrow" charset="0"/>
            </a:endParaRPr>
          </a:p>
        </p:txBody>
      </p:sp>
      <p:pic>
        <p:nvPicPr>
          <p:cNvPr id="308229" name="Picture 5" descr="afg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76200"/>
            <a:ext cx="474821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82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579970"/>
              </p:ext>
            </p:extLst>
          </p:nvPr>
        </p:nvGraphicFramePr>
        <p:xfrm>
          <a:off x="1120775" y="2895600"/>
          <a:ext cx="13493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29" name="Equation" r:id="rId7" imgW="368300" imgH="241300" progId="Equation.DSMT4">
                  <p:embed/>
                </p:oleObj>
              </mc:Choice>
              <mc:Fallback>
                <p:oleObj name="Equation" r:id="rId7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2895600"/>
                        <a:ext cx="134937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409043"/>
              </p:ext>
            </p:extLst>
          </p:nvPr>
        </p:nvGraphicFramePr>
        <p:xfrm>
          <a:off x="990600" y="2921000"/>
          <a:ext cx="1998663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30" name="Equation" r:id="rId9" imgW="546100" imgH="419100" progId="Equation.DSMT4">
                  <p:embed/>
                </p:oleObj>
              </mc:Choice>
              <mc:Fallback>
                <p:oleObj name="Equation" r:id="rId9" imgW="546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21000"/>
                        <a:ext cx="1998663" cy="153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945618"/>
              </p:ext>
            </p:extLst>
          </p:nvPr>
        </p:nvGraphicFramePr>
        <p:xfrm>
          <a:off x="1196975" y="3582988"/>
          <a:ext cx="12096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31" name="Equation" r:id="rId11" imgW="330200" imgH="241300" progId="Equation.DSMT4">
                  <p:embed/>
                </p:oleObj>
              </mc:Choice>
              <mc:Fallback>
                <p:oleObj name="Equation" r:id="rId11" imgW="330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3582988"/>
                        <a:ext cx="120967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02609"/>
              </p:ext>
            </p:extLst>
          </p:nvPr>
        </p:nvGraphicFramePr>
        <p:xfrm>
          <a:off x="2971800" y="2898775"/>
          <a:ext cx="884238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32" name="Equation" r:id="rId13" imgW="241300" imgH="419100" progId="Equation.DSMT4">
                  <p:embed/>
                </p:oleObj>
              </mc:Choice>
              <mc:Fallback>
                <p:oleObj name="Equation" r:id="rId13" imgW="241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98775"/>
                        <a:ext cx="884238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4" name="Rectangle 11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838200"/>
          </a:xfrm>
          <a:noFill/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2D Average Velocity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04800" y="4800600"/>
            <a:ext cx="281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What is the direction of the Average velocity?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04800" y="5791200"/>
            <a:ext cx="541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Arial Narrow" charset="0"/>
              </a:rPr>
              <a:t>Right!  The same as the displacement!</a:t>
            </a:r>
            <a:endParaRPr lang="en-US" b="1" dirty="0">
              <a:solidFill>
                <a:srgbClr val="FF0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40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8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2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07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96923FC-E4B4-5740-9D28-9BCF55726E3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3200" b="1" i="1" dirty="0">
                <a:solidFill>
                  <a:schemeClr val="accent2"/>
                </a:solidFill>
                <a:latin typeface="Arial Narrow" charset="0"/>
              </a:rPr>
              <a:t>instantaneous velocity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indicates how fast the car moves and the direction of motion at each instant of time.</a:t>
            </a:r>
          </a:p>
        </p:txBody>
      </p:sp>
      <p:pic>
        <p:nvPicPr>
          <p:cNvPr id="310277" name="Picture 5" descr="afg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32623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0276" name="Object 2"/>
          <p:cNvGraphicFramePr>
            <a:graphicFrameLocks noChangeAspect="1"/>
          </p:cNvGraphicFramePr>
          <p:nvPr/>
        </p:nvGraphicFramePr>
        <p:xfrm>
          <a:off x="603250" y="3181350"/>
          <a:ext cx="11493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64" name="Equation" r:id="rId5" imgW="254000" imgH="190500" progId="Equation.DSMT4">
                  <p:embed/>
                </p:oleObj>
              </mc:Choice>
              <mc:Fallback>
                <p:oleObj name="Equation" r:id="rId5" imgW="254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3181350"/>
                        <a:ext cx="114935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9" name="Object 3"/>
          <p:cNvGraphicFramePr>
            <a:graphicFrameLocks noChangeAspect="1"/>
          </p:cNvGraphicFramePr>
          <p:nvPr/>
        </p:nvGraphicFramePr>
        <p:xfrm>
          <a:off x="1597025" y="2700338"/>
          <a:ext cx="2241550" cy="190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65" name="Equation" r:id="rId7" imgW="495300" imgH="419100" progId="Equation.DSMT4">
                  <p:embed/>
                </p:oleObj>
              </mc:Choice>
              <mc:Fallback>
                <p:oleObj name="Equation" r:id="rId7" imgW="495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2700338"/>
                        <a:ext cx="2241550" cy="190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 descr="afg0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19600"/>
            <a:ext cx="18891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838200"/>
          </a:xfrm>
          <a:noFill/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2D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Instantaneous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Velocity</a:t>
            </a:r>
          </a:p>
        </p:txBody>
      </p:sp>
    </p:spTree>
    <p:extLst>
      <p:ext uri="{BB962C8B-B14F-4D97-AF65-F5344CB8AC3E}">
        <p14:creationId xmlns:p14="http://schemas.microsoft.com/office/powerpoint/2010/main" val="98637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7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29A6AD6-F40E-CE4B-B0F1-9136EC6C998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14371" name="Object 2"/>
          <p:cNvGraphicFramePr>
            <a:graphicFrameLocks noChangeAspect="1"/>
          </p:cNvGraphicFramePr>
          <p:nvPr/>
        </p:nvGraphicFramePr>
        <p:xfrm>
          <a:off x="4165600" y="4397375"/>
          <a:ext cx="10160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64" name="Equation" r:id="rId4" imgW="254000" imgH="215900" progId="Equation.DSMT4">
                  <p:embed/>
                </p:oleObj>
              </mc:Choice>
              <mc:Fallback>
                <p:oleObj name="Equation" r:id="rId4" imgW="254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4397375"/>
                        <a:ext cx="101600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373" name="Line 5"/>
          <p:cNvSpPr>
            <a:spLocks noChangeShapeType="1"/>
          </p:cNvSpPr>
          <p:nvPr/>
        </p:nvSpPr>
        <p:spPr bwMode="auto">
          <a:xfrm flipV="1">
            <a:off x="1371600" y="3200400"/>
            <a:ext cx="3276600" cy="914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74" name="Line 6"/>
          <p:cNvSpPr>
            <a:spLocks noChangeShapeType="1"/>
          </p:cNvSpPr>
          <p:nvPr/>
        </p:nvSpPr>
        <p:spPr bwMode="auto">
          <a:xfrm flipV="1">
            <a:off x="1371600" y="1524000"/>
            <a:ext cx="2057400" cy="2590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75" name="Line 7"/>
          <p:cNvSpPr>
            <a:spLocks noChangeShapeType="1"/>
          </p:cNvSpPr>
          <p:nvPr/>
        </p:nvSpPr>
        <p:spPr bwMode="auto">
          <a:xfrm flipH="1" flipV="1">
            <a:off x="3429000" y="1524000"/>
            <a:ext cx="1219200" cy="1676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14376" name="Object 3"/>
          <p:cNvGraphicFramePr>
            <a:graphicFrameLocks noChangeAspect="1"/>
          </p:cNvGraphicFramePr>
          <p:nvPr/>
        </p:nvGraphicFramePr>
        <p:xfrm>
          <a:off x="3276600" y="3638550"/>
          <a:ext cx="5270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65" name="Equation" r:id="rId6" imgW="177800" imgH="241300" progId="Equation.DSMT4">
                  <p:embed/>
                </p:oleObj>
              </mc:Choice>
              <mc:Fallback>
                <p:oleObj name="Equation" r:id="rId6" imgW="177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38550"/>
                        <a:ext cx="52705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7" name="Object 4"/>
          <p:cNvGraphicFramePr>
            <a:graphicFrameLocks noChangeAspect="1"/>
          </p:cNvGraphicFramePr>
          <p:nvPr/>
        </p:nvGraphicFramePr>
        <p:xfrm>
          <a:off x="1846263" y="2112963"/>
          <a:ext cx="3762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66" name="Equation" r:id="rId8" imgW="127000" imgH="190500" progId="Equation.DSMT4">
                  <p:embed/>
                </p:oleObj>
              </mc:Choice>
              <mc:Fallback>
                <p:oleObj name="Equation" r:id="rId8" imgW="127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2112963"/>
                        <a:ext cx="37623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8" name="Object 5"/>
          <p:cNvGraphicFramePr>
            <a:graphicFrameLocks noChangeAspect="1"/>
          </p:cNvGraphicFramePr>
          <p:nvPr/>
        </p:nvGraphicFramePr>
        <p:xfrm>
          <a:off x="4040188" y="1809750"/>
          <a:ext cx="6778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67" name="Equation" r:id="rId10" imgW="228600" imgH="190500" progId="Equation.DSMT4">
                  <p:embed/>
                </p:oleObj>
              </mc:Choice>
              <mc:Fallback>
                <p:oleObj name="Equation" r:id="rId10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188" y="1809750"/>
                        <a:ext cx="677862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4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2D Average Acceleration</a:t>
            </a:r>
          </a:p>
        </p:txBody>
      </p:sp>
      <p:graphicFrame>
        <p:nvGraphicFramePr>
          <p:cNvPr id="314381" name="Object 6"/>
          <p:cNvGraphicFramePr>
            <a:graphicFrameLocks noChangeAspect="1"/>
          </p:cNvGraphicFramePr>
          <p:nvPr/>
        </p:nvGraphicFramePr>
        <p:xfrm>
          <a:off x="5232400" y="4014788"/>
          <a:ext cx="1676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68" name="Equation" r:id="rId12" imgW="419100" imgH="241300" progId="Equation.DSMT4">
                  <p:embed/>
                </p:oleObj>
              </mc:Choice>
              <mc:Fallback>
                <p:oleObj name="Equation" r:id="rId12" imgW="419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4014788"/>
                        <a:ext cx="16764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2" name="Object 7"/>
          <p:cNvGraphicFramePr>
            <a:graphicFrameLocks noChangeAspect="1"/>
          </p:cNvGraphicFramePr>
          <p:nvPr/>
        </p:nvGraphicFramePr>
        <p:xfrm>
          <a:off x="5029200" y="4114800"/>
          <a:ext cx="2641600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69" name="Equation" r:id="rId14" imgW="660400" imgH="419100" progId="Equation.DSMT4">
                  <p:embed/>
                </p:oleObj>
              </mc:Choice>
              <mc:Fallback>
                <p:oleObj name="Equation" r:id="rId14" imgW="660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114800"/>
                        <a:ext cx="2641600" cy="167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3" name="Object 8"/>
          <p:cNvGraphicFramePr>
            <a:graphicFrameLocks noChangeAspect="1"/>
          </p:cNvGraphicFramePr>
          <p:nvPr/>
        </p:nvGraphicFramePr>
        <p:xfrm>
          <a:off x="5411788" y="4852988"/>
          <a:ext cx="1319212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70" name="Equation" r:id="rId16" imgW="330200" imgH="241300" progId="Equation.DSMT4">
                  <p:embed/>
                </p:oleObj>
              </mc:Choice>
              <mc:Fallback>
                <p:oleObj name="Equation" r:id="rId16" imgW="330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88" y="4852988"/>
                        <a:ext cx="1319212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4" name="Object 9"/>
          <p:cNvGraphicFramePr>
            <a:graphicFrameLocks noChangeAspect="1"/>
          </p:cNvGraphicFramePr>
          <p:nvPr/>
        </p:nvGraphicFramePr>
        <p:xfrm>
          <a:off x="7696200" y="4065588"/>
          <a:ext cx="1016000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71" name="Equation" r:id="rId18" imgW="254000" imgH="419100" progId="Equation.DSMT4">
                  <p:embed/>
                </p:oleObj>
              </mc:Choice>
              <mc:Fallback>
                <p:oleObj name="Equation" r:id="rId18" imgW="254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065588"/>
                        <a:ext cx="1016000" cy="167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046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3" grpId="0" animBg="1"/>
      <p:bldP spid="314374" grpId="0" animBg="1"/>
      <p:bldP spid="3143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48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8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7C6B7DC-8C79-384B-A30F-A4585BFA9A4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3962400" y="5105400"/>
            <a:ext cx="19812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3962400" y="3962400"/>
            <a:ext cx="2819400" cy="9144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3962400" y="2895600"/>
            <a:ext cx="2438400" cy="9144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3962400" y="1828800"/>
            <a:ext cx="2819400" cy="9144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2694" name="Rectangle 6"/>
          <p:cNvSpPr>
            <a:spLocks noChangeArrowheads="1"/>
          </p:cNvSpPr>
          <p:nvPr/>
        </p:nvSpPr>
        <p:spPr bwMode="auto">
          <a:xfrm>
            <a:off x="3962400" y="1066800"/>
            <a:ext cx="1828800" cy="609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8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200">
                <a:latin typeface="Arial Narrow" charset="0"/>
                <a:ea typeface="ＭＳ Ｐゴシック" charset="0"/>
                <a:cs typeface="ＭＳ Ｐゴシック" charset="0"/>
              </a:rPr>
              <a:t>Displacement, Velocity, and Acceleration in 2-dim</a:t>
            </a:r>
          </a:p>
        </p:txBody>
      </p:sp>
      <p:sp>
        <p:nvSpPr>
          <p:cNvPr id="2426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26670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Displacement:</a:t>
            </a:r>
          </a:p>
        </p:txBody>
      </p:sp>
      <p:graphicFrame>
        <p:nvGraphicFramePr>
          <p:cNvPr id="242697" name="Object 2"/>
          <p:cNvGraphicFramePr>
            <a:graphicFrameLocks noChangeAspect="1"/>
          </p:cNvGraphicFramePr>
          <p:nvPr/>
        </p:nvGraphicFramePr>
        <p:xfrm>
          <a:off x="4027488" y="1098550"/>
          <a:ext cx="7874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48" name="Equation" r:id="rId3" imgW="342900" imgH="241300" progId="Equation.DSMT4">
                  <p:embed/>
                </p:oleObj>
              </mc:Choice>
              <mc:Fallback>
                <p:oleObj name="Equation" r:id="rId3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488" y="1098550"/>
                        <a:ext cx="78740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8" name="Rectangle 10"/>
          <p:cNvSpPr>
            <a:spLocks noChangeArrowheads="1"/>
          </p:cNvSpPr>
          <p:nvPr/>
        </p:nvSpPr>
        <p:spPr bwMode="auto">
          <a:xfrm>
            <a:off x="685800" y="1790700"/>
            <a:ext cx="3124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Average Velocity:</a:t>
            </a:r>
          </a:p>
        </p:txBody>
      </p:sp>
      <p:graphicFrame>
        <p:nvGraphicFramePr>
          <p:cNvPr id="242699" name="Object 3"/>
          <p:cNvGraphicFramePr>
            <a:graphicFrameLocks noChangeAspect="1"/>
          </p:cNvGraphicFramePr>
          <p:nvPr/>
        </p:nvGraphicFramePr>
        <p:xfrm>
          <a:off x="4065588" y="2027238"/>
          <a:ext cx="6588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49" name="Equation" r:id="rId5" imgW="241300" imgH="241300" progId="Equation.DSMT4">
                  <p:embed/>
                </p:oleObj>
              </mc:Choice>
              <mc:Fallback>
                <p:oleObj name="Equation" r:id="rId5" imgW="241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588" y="2027238"/>
                        <a:ext cx="65881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00" name="Rectangle 12"/>
          <p:cNvSpPr>
            <a:spLocks noChangeArrowheads="1"/>
          </p:cNvSpPr>
          <p:nvPr/>
        </p:nvSpPr>
        <p:spPr bwMode="auto">
          <a:xfrm>
            <a:off x="685800" y="2819400"/>
            <a:ext cx="297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Instantaneous Velocity:</a:t>
            </a:r>
          </a:p>
        </p:txBody>
      </p:sp>
      <p:graphicFrame>
        <p:nvGraphicFramePr>
          <p:cNvPr id="242701" name="Object 4"/>
          <p:cNvGraphicFramePr>
            <a:graphicFrameLocks noChangeAspect="1"/>
          </p:cNvGraphicFramePr>
          <p:nvPr/>
        </p:nvGraphicFramePr>
        <p:xfrm>
          <a:off x="4114800" y="3111500"/>
          <a:ext cx="66833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50" name="Equation" r:id="rId7" imgW="241300" imgH="241300" progId="Equation.DSMT4">
                  <p:embed/>
                </p:oleObj>
              </mc:Choice>
              <mc:Fallback>
                <p:oleObj name="Equation" r:id="rId7" imgW="241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11500"/>
                        <a:ext cx="668338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02" name="Rectangle 14"/>
          <p:cNvSpPr>
            <a:spLocks noChangeArrowheads="1"/>
          </p:cNvSpPr>
          <p:nvPr/>
        </p:nvSpPr>
        <p:spPr bwMode="auto">
          <a:xfrm>
            <a:off x="685800" y="3848100"/>
            <a:ext cx="297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Average Acceleration</a:t>
            </a:r>
          </a:p>
        </p:txBody>
      </p:sp>
      <p:graphicFrame>
        <p:nvGraphicFramePr>
          <p:cNvPr id="242703" name="Object 5"/>
          <p:cNvGraphicFramePr>
            <a:graphicFrameLocks noChangeAspect="1"/>
          </p:cNvGraphicFramePr>
          <p:nvPr/>
        </p:nvGraphicFramePr>
        <p:xfrm>
          <a:off x="4022725" y="4165600"/>
          <a:ext cx="6842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51" name="Equation" r:id="rId8" imgW="254000" imgH="241300" progId="Equation.DSMT4">
                  <p:embed/>
                </p:oleObj>
              </mc:Choice>
              <mc:Fallback>
                <p:oleObj name="Equation" r:id="rId8" imgW="254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5" y="4165600"/>
                        <a:ext cx="68421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04" name="Rectangle 16"/>
          <p:cNvSpPr>
            <a:spLocks noChangeArrowheads="1"/>
          </p:cNvSpPr>
          <p:nvPr/>
        </p:nvSpPr>
        <p:spPr bwMode="auto">
          <a:xfrm>
            <a:off x="685800" y="4876800"/>
            <a:ext cx="297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Instantaneous Acceleration:</a:t>
            </a:r>
          </a:p>
        </p:txBody>
      </p:sp>
      <p:graphicFrame>
        <p:nvGraphicFramePr>
          <p:cNvPr id="242705" name="Object 6"/>
          <p:cNvGraphicFramePr>
            <a:graphicFrameLocks noChangeAspect="1"/>
          </p:cNvGraphicFramePr>
          <p:nvPr/>
        </p:nvGraphicFramePr>
        <p:xfrm>
          <a:off x="4025900" y="5351463"/>
          <a:ext cx="5048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52" name="Equation" r:id="rId10" imgW="254000" imgH="241300" progId="Equation.DSMT4">
                  <p:embed/>
                </p:oleObj>
              </mc:Choice>
              <mc:Fallback>
                <p:oleObj name="Equation" r:id="rId10" imgW="254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900" y="5351463"/>
                        <a:ext cx="504825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06" name="Text Box 18"/>
          <p:cNvSpPr txBox="1">
            <a:spLocks noChangeArrowheads="1"/>
          </p:cNvSpPr>
          <p:nvPr/>
        </p:nvSpPr>
        <p:spPr bwMode="auto">
          <a:xfrm>
            <a:off x="7162800" y="2546350"/>
            <a:ext cx="1752600" cy="10350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  <a:latin typeface="Arial Narrow" charset="0"/>
              </a:rPr>
              <a:t>How is each of these quantities defined in 1-D?</a:t>
            </a:r>
          </a:p>
        </p:txBody>
      </p:sp>
      <p:graphicFrame>
        <p:nvGraphicFramePr>
          <p:cNvPr id="242707" name="Object 7"/>
          <p:cNvGraphicFramePr>
            <a:graphicFrameLocks noChangeAspect="1"/>
          </p:cNvGraphicFramePr>
          <p:nvPr/>
        </p:nvGraphicFramePr>
        <p:xfrm>
          <a:off x="4711700" y="1101725"/>
          <a:ext cx="10175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53" name="Equation" r:id="rId11" imgW="444500" imgH="279400" progId="Equation.DSMT4">
                  <p:embed/>
                </p:oleObj>
              </mc:Choice>
              <mc:Fallback>
                <p:oleObj name="Equation" r:id="rId11" imgW="444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1101725"/>
                        <a:ext cx="10175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8" name="Object 8"/>
          <p:cNvGraphicFramePr>
            <a:graphicFrameLocks noChangeAspect="1"/>
          </p:cNvGraphicFramePr>
          <p:nvPr/>
        </p:nvGraphicFramePr>
        <p:xfrm>
          <a:off x="4632325" y="1793875"/>
          <a:ext cx="100488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54" name="Equation" r:id="rId13" imgW="368300" imgH="469900" progId="Equation.DSMT4">
                  <p:embed/>
                </p:oleObj>
              </mc:Choice>
              <mc:Fallback>
                <p:oleObj name="Equation" r:id="rId13" imgW="368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1793875"/>
                        <a:ext cx="1004888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9" name="Object 9"/>
          <p:cNvGraphicFramePr>
            <a:graphicFrameLocks noChangeAspect="1"/>
          </p:cNvGraphicFramePr>
          <p:nvPr/>
        </p:nvGraphicFramePr>
        <p:xfrm>
          <a:off x="5545138" y="1763713"/>
          <a:ext cx="1317625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55" name="Equation" r:id="rId15" imgW="482600" imgH="533400" progId="Equation.DSMT4">
                  <p:embed/>
                </p:oleObj>
              </mc:Choice>
              <mc:Fallback>
                <p:oleObj name="Equation" r:id="rId15" imgW="4826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8" y="1763713"/>
                        <a:ext cx="1317625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10" name="Object 10"/>
          <p:cNvGraphicFramePr>
            <a:graphicFrameLocks noChangeAspect="1"/>
          </p:cNvGraphicFramePr>
          <p:nvPr/>
        </p:nvGraphicFramePr>
        <p:xfrm>
          <a:off x="4783138" y="2871788"/>
          <a:ext cx="137318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56" name="Equation" r:id="rId17" imgW="495300" imgH="469900" progId="Equation.DSMT4">
                  <p:embed/>
                </p:oleObj>
              </mc:Choice>
              <mc:Fallback>
                <p:oleObj name="Equation" r:id="rId17" imgW="495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2871788"/>
                        <a:ext cx="1373187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12" name="Object 11"/>
          <p:cNvGraphicFramePr>
            <a:graphicFrameLocks noChangeAspect="1"/>
          </p:cNvGraphicFramePr>
          <p:nvPr/>
        </p:nvGraphicFramePr>
        <p:xfrm>
          <a:off x="4632325" y="3935413"/>
          <a:ext cx="99218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57" name="Equation" r:id="rId19" imgW="368300" imgH="469900" progId="Equation.DSMT4">
                  <p:embed/>
                </p:oleObj>
              </mc:Choice>
              <mc:Fallback>
                <p:oleObj name="Equation" r:id="rId19" imgW="368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3935413"/>
                        <a:ext cx="99218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13" name="Object 12"/>
          <p:cNvGraphicFramePr>
            <a:graphicFrameLocks noChangeAspect="1"/>
          </p:cNvGraphicFramePr>
          <p:nvPr/>
        </p:nvGraphicFramePr>
        <p:xfrm>
          <a:off x="5557838" y="3913188"/>
          <a:ext cx="1335087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58" name="Equation" r:id="rId21" imgW="495300" imgH="533400" progId="Equation.DSMT4">
                  <p:embed/>
                </p:oleObj>
              </mc:Choice>
              <mc:Fallback>
                <p:oleObj name="Equation" r:id="rId21" imgW="4953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3913188"/>
                        <a:ext cx="1335087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14" name="Object 13"/>
          <p:cNvGraphicFramePr>
            <a:graphicFrameLocks noChangeAspect="1"/>
          </p:cNvGraphicFramePr>
          <p:nvPr/>
        </p:nvGraphicFramePr>
        <p:xfrm>
          <a:off x="4673600" y="5145088"/>
          <a:ext cx="9826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59" name="Equation" r:id="rId23" imgW="495300" imgH="469900" progId="Equation.DSMT4">
                  <p:embed/>
                </p:oleObj>
              </mc:Choice>
              <mc:Fallback>
                <p:oleObj name="Equation" r:id="rId23" imgW="495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5145088"/>
                        <a:ext cx="982663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542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2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2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2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42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42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4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4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4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 animBg="1"/>
      <p:bldP spid="242691" grpId="0" animBg="1"/>
      <p:bldP spid="242692" grpId="0" animBg="1"/>
      <p:bldP spid="242693" grpId="0" animBg="1"/>
      <p:bldP spid="242694" grpId="0" animBg="1"/>
      <p:bldP spid="242696" grpId="0" build="p" autoUpdateAnimBg="0"/>
      <p:bldP spid="242698" grpId="0" build="p" autoUpdateAnimBg="0"/>
      <p:bldP spid="242700" grpId="0" build="p" autoUpdateAnimBg="0"/>
      <p:bldP spid="242702" grpId="0" build="p" autoUpdateAnimBg="0"/>
      <p:bldP spid="242704" grpId="0" build="p" autoUpdateAnimBg="0"/>
      <p:bldP spid="24270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4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585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585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16241D6-7743-0F4A-9AFA-9E2987B7864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8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Kinematic Quantities in 1D and 2D</a:t>
            </a:r>
          </a:p>
        </p:txBody>
      </p:sp>
      <p:graphicFrame>
        <p:nvGraphicFramePr>
          <p:cNvPr id="243715" name="Group 3"/>
          <p:cNvGraphicFramePr>
            <a:graphicFrameLocks noGrp="1"/>
          </p:cNvGraphicFramePr>
          <p:nvPr>
            <p:ph sz="half" idx="1"/>
          </p:nvPr>
        </p:nvGraphicFramePr>
        <p:xfrm>
          <a:off x="381000" y="990600"/>
          <a:ext cx="8458200" cy="5029200"/>
        </p:xfrm>
        <a:graphic>
          <a:graphicData uri="http://schemas.openxmlformats.org/drawingml/2006/table">
            <a:tbl>
              <a:tblPr/>
              <a:tblGrid>
                <a:gridCol w="2819400"/>
                <a:gridCol w="2819400"/>
                <a:gridCol w="28194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Quantities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 Dimension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 Dimension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Displacement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Average Velocity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Inst. Velocity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Average Acc.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Inst. Acc.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3745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429000" y="1970088"/>
          <a:ext cx="10668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72" name="Equation" r:id="rId3" imgW="342900" imgH="165100" progId="Equation.DSMT4">
                  <p:embed/>
                </p:oleObj>
              </mc:Choice>
              <mc:Fallback>
                <p:oleObj name="Equation" r:id="rId3" imgW="342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970088"/>
                        <a:ext cx="10668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6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482184667"/>
              </p:ext>
            </p:extLst>
          </p:nvPr>
        </p:nvGraphicFramePr>
        <p:xfrm>
          <a:off x="6340475" y="1981200"/>
          <a:ext cx="822325" cy="578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73" name="Equation" r:id="rId5" imgW="342900" imgH="241300" progId="Equation.DSMT4">
                  <p:embed/>
                </p:oleObj>
              </mc:Choice>
              <mc:Fallback>
                <p:oleObj name="Equation" r:id="rId5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0475" y="1981200"/>
                        <a:ext cx="822325" cy="578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7" name="Object 4"/>
          <p:cNvGraphicFramePr>
            <a:graphicFrameLocks noChangeAspect="1"/>
          </p:cNvGraphicFramePr>
          <p:nvPr/>
        </p:nvGraphicFramePr>
        <p:xfrm>
          <a:off x="3340100" y="2590800"/>
          <a:ext cx="24812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74" name="Equation" r:id="rId7" imgW="1117600" imgH="469900" progId="Equation.DSMT4">
                  <p:embed/>
                </p:oleObj>
              </mc:Choice>
              <mc:Fallback>
                <p:oleObj name="Equation" r:id="rId7" imgW="1117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2590800"/>
                        <a:ext cx="24812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8" name="Object 5"/>
          <p:cNvGraphicFramePr>
            <a:graphicFrameLocks noChangeAspect="1"/>
          </p:cNvGraphicFramePr>
          <p:nvPr/>
        </p:nvGraphicFramePr>
        <p:xfrm>
          <a:off x="6230938" y="2633663"/>
          <a:ext cx="233997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75" name="Equation" r:id="rId9" imgW="1066800" imgH="533400" progId="Equation.DSMT4">
                  <p:embed/>
                </p:oleObj>
              </mc:Choice>
              <mc:Fallback>
                <p:oleObj name="Equation" r:id="rId9" imgW="10668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938" y="2633663"/>
                        <a:ext cx="2339975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9" name="Object 6"/>
          <p:cNvGraphicFramePr>
            <a:graphicFrameLocks noChangeAspect="1"/>
          </p:cNvGraphicFramePr>
          <p:nvPr/>
        </p:nvGraphicFramePr>
        <p:xfrm>
          <a:off x="6562725" y="3481388"/>
          <a:ext cx="16764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76" name="Equation" r:id="rId11" imgW="723900" imgH="469900" progId="Equation.DSMT4">
                  <p:embed/>
                </p:oleObj>
              </mc:Choice>
              <mc:Fallback>
                <p:oleObj name="Equation" r:id="rId11" imgW="7239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25" y="3481388"/>
                        <a:ext cx="16764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0" name="Object 7"/>
          <p:cNvGraphicFramePr>
            <a:graphicFrameLocks noChangeAspect="1"/>
          </p:cNvGraphicFramePr>
          <p:nvPr/>
        </p:nvGraphicFramePr>
        <p:xfrm>
          <a:off x="3684588" y="3530600"/>
          <a:ext cx="1792287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77" name="Equation" r:id="rId13" imgW="774700" imgH="419100" progId="Equation.DSMT4">
                  <p:embed/>
                </p:oleObj>
              </mc:Choice>
              <mc:Fallback>
                <p:oleObj name="Equation" r:id="rId13" imgW="774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3530600"/>
                        <a:ext cx="1792287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1" name="Object 8"/>
          <p:cNvGraphicFramePr>
            <a:graphicFrameLocks noChangeAspect="1"/>
          </p:cNvGraphicFramePr>
          <p:nvPr/>
        </p:nvGraphicFramePr>
        <p:xfrm>
          <a:off x="6138863" y="4308475"/>
          <a:ext cx="252571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78" name="Equation" r:id="rId15" imgW="1092200" imgH="533400" progId="Equation.DSMT4">
                  <p:embed/>
                </p:oleObj>
              </mc:Choice>
              <mc:Fallback>
                <p:oleObj name="Equation" r:id="rId15" imgW="10922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863" y="4308475"/>
                        <a:ext cx="2525712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2" name="Object 9"/>
          <p:cNvGraphicFramePr>
            <a:graphicFrameLocks noChangeAspect="1"/>
          </p:cNvGraphicFramePr>
          <p:nvPr/>
        </p:nvGraphicFramePr>
        <p:xfrm>
          <a:off x="3298825" y="4333875"/>
          <a:ext cx="25669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79" name="Equation" r:id="rId17" imgW="1231900" imgH="469900" progId="Equation.DSMT4">
                  <p:embed/>
                </p:oleObj>
              </mc:Choice>
              <mc:Fallback>
                <p:oleObj name="Equation" r:id="rId17" imgW="12319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4333875"/>
                        <a:ext cx="256698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3" name="Object 10"/>
          <p:cNvGraphicFramePr>
            <a:graphicFrameLocks noChangeAspect="1"/>
          </p:cNvGraphicFramePr>
          <p:nvPr/>
        </p:nvGraphicFramePr>
        <p:xfrm>
          <a:off x="6794500" y="5138738"/>
          <a:ext cx="130651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80" name="Equation" r:id="rId19" imgW="736600" imgH="469900" progId="Equation.DSMT4">
                  <p:embed/>
                </p:oleObj>
              </mc:Choice>
              <mc:Fallback>
                <p:oleObj name="Equation" r:id="rId19" imgW="736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0" y="5138738"/>
                        <a:ext cx="1306513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4" name="Object 11"/>
          <p:cNvGraphicFramePr>
            <a:graphicFrameLocks noChangeAspect="1"/>
          </p:cNvGraphicFramePr>
          <p:nvPr/>
        </p:nvGraphicFramePr>
        <p:xfrm>
          <a:off x="3838575" y="5173663"/>
          <a:ext cx="1484313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81" name="Equation" r:id="rId21" imgW="838200" imgH="431800" progId="Equation.DSMT4">
                  <p:embed/>
                </p:oleObj>
              </mc:Choice>
              <mc:Fallback>
                <p:oleObj name="Equation" r:id="rId21" imgW="838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575" y="5173663"/>
                        <a:ext cx="1484313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55" name="Text Box 43"/>
          <p:cNvSpPr txBox="1">
            <a:spLocks noChangeArrowheads="1"/>
          </p:cNvSpPr>
          <p:nvPr/>
        </p:nvSpPr>
        <p:spPr bwMode="auto">
          <a:xfrm>
            <a:off x="1676400" y="6164263"/>
            <a:ext cx="5715000" cy="465137"/>
          </a:xfrm>
          <a:prstGeom prst="rect">
            <a:avLst/>
          </a:prstGeom>
          <a:solidFill>
            <a:srgbClr val="FFFFCC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A50021"/>
                </a:solidFill>
                <a:latin typeface="Arial Narrow" charset="0"/>
              </a:rPr>
              <a:t>What is the difference between 1D and 2D quantities?</a:t>
            </a:r>
          </a:p>
        </p:txBody>
      </p:sp>
      <p:graphicFrame>
        <p:nvGraphicFramePr>
          <p:cNvPr id="243756" name="Object 12"/>
          <p:cNvGraphicFramePr>
            <a:graphicFrameLocks noChangeAspect="1"/>
          </p:cNvGraphicFramePr>
          <p:nvPr/>
        </p:nvGraphicFramePr>
        <p:xfrm>
          <a:off x="4400550" y="1865313"/>
          <a:ext cx="13335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82" name="Equation" r:id="rId23" imgW="444500" imgH="266700" progId="Equation.DSMT4">
                  <p:embed/>
                </p:oleObj>
              </mc:Choice>
              <mc:Fallback>
                <p:oleObj name="Equation" r:id="rId23" imgW="444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1865313"/>
                        <a:ext cx="1333500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958718"/>
              </p:ext>
            </p:extLst>
          </p:nvPr>
        </p:nvGraphicFramePr>
        <p:xfrm>
          <a:off x="7129129" y="1905000"/>
          <a:ext cx="1176671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83" name="Equation" r:id="rId25" imgW="444500" imgH="279400" progId="Equation.DSMT4">
                  <p:embed/>
                </p:oleObj>
              </mc:Choice>
              <mc:Fallback>
                <p:oleObj name="Equation" r:id="rId25" imgW="444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129" y="1905000"/>
                        <a:ext cx="1176671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178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55" grpId="0" animBg="1" autoUpdateAnimBg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14860</TotalTime>
  <Words>2105</Words>
  <Application>Microsoft Macintosh PowerPoint</Application>
  <PresentationFormat>On-screen Show (4:3)</PresentationFormat>
  <Paragraphs>339</Paragraphs>
  <Slides>35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phys1443-spring02</vt:lpstr>
      <vt:lpstr>Equation</vt:lpstr>
      <vt:lpstr>MathType 6.0 Equation</vt:lpstr>
      <vt:lpstr>PHYS 1441 – Section 001 Lecture #6</vt:lpstr>
      <vt:lpstr>Announcements</vt:lpstr>
      <vt:lpstr>Reminder: Special Project #2 for Extra Credit</vt:lpstr>
      <vt:lpstr>2D Displacement</vt:lpstr>
      <vt:lpstr>2D Average Velocity</vt:lpstr>
      <vt:lpstr>2D Instantaneous Velocity</vt:lpstr>
      <vt:lpstr>2D Average Acceleration</vt:lpstr>
      <vt:lpstr>Displacement, Velocity, and Acceleration in 2-dim</vt:lpstr>
      <vt:lpstr>Kinematic Quantities in 1D and 2D</vt:lpstr>
      <vt:lpstr>A Motion in 2 Dimension</vt:lpstr>
      <vt:lpstr>Motion in horizontal direction (x)</vt:lpstr>
      <vt:lpstr>Motion in vertical direction (y)</vt:lpstr>
      <vt:lpstr>A Motion in 2 Dimension</vt:lpstr>
      <vt:lpstr>Kinematic Equations in 2-Dim</vt:lpstr>
      <vt:lpstr>Ex. A Moving Spacecraft</vt:lpstr>
      <vt:lpstr>How do we solve this problem?</vt:lpstr>
      <vt:lpstr>Ex. continued</vt:lpstr>
      <vt:lpstr>First, the motion in x-direciton…</vt:lpstr>
      <vt:lpstr>Now, the motion in y-direction…</vt:lpstr>
      <vt:lpstr>The final velocity…</vt:lpstr>
      <vt:lpstr>If we visualize the motion…</vt:lpstr>
      <vt:lpstr>What is the Projectile Motion?</vt:lpstr>
      <vt:lpstr>Projectile Motion </vt:lpstr>
      <vt:lpstr>Kinematic Equations for a projectile motion</vt:lpstr>
      <vt:lpstr>Example for a Projectile Motion</vt:lpstr>
      <vt:lpstr>Ex.3.6  The Height of a Kickoff</vt:lpstr>
      <vt:lpstr>First, the initial velocity components</vt:lpstr>
      <vt:lpstr>Motion in y-direction is of the interest..</vt:lpstr>
      <vt:lpstr>Now the nitty, gritty calculations…</vt:lpstr>
      <vt:lpstr>Ex.3.6 extended:  The Time of Flight of a Kickoff</vt:lpstr>
      <vt:lpstr>What is y when it reached the max range?</vt:lpstr>
      <vt:lpstr>Now solve the kinematic equations in y direction!!</vt:lpstr>
      <vt:lpstr>Ex.3.9  The Range of a Kickoff</vt:lpstr>
      <vt:lpstr>Example for a Projectile Motion</vt:lpstr>
      <vt:lpstr>Example cont’d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486</cp:revision>
  <dcterms:created xsi:type="dcterms:W3CDTF">2012-06-05T17:02:23Z</dcterms:created>
  <dcterms:modified xsi:type="dcterms:W3CDTF">2015-06-17T18:40:03Z</dcterms:modified>
</cp:coreProperties>
</file>