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.xml" ContentType="application/vnd.openxmlformats-officedocument.presentationml.notesSlide+xml"/>
  <Override PartName="/ppt/embeddings/oleObject24.bin" ContentType="application/vnd.openxmlformats-officedocument.oleObject"/>
  <Override PartName="/ppt/notesSlides/notesSlide2.xml" ContentType="application/vnd.openxmlformats-officedocument.presentationml.notesSlide+xml"/>
  <Override PartName="/ppt/embeddings/oleObject25.bin" ContentType="application/vnd.openxmlformats-officedocument.oleObject"/>
  <Override PartName="/ppt/notesSlides/notesSlide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4.xml" ContentType="application/vnd.openxmlformats-officedocument.presentationml.notesSlide+xml"/>
  <Override PartName="/ppt/embeddings/oleObject48.bin" ContentType="application/vnd.openxmlformats-officedocument.oleObject"/>
  <Override PartName="/ppt/notesSlides/notesSlide5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6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599" r:id="rId4"/>
    <p:sldId id="600" r:id="rId5"/>
    <p:sldId id="601" r:id="rId6"/>
    <p:sldId id="602" r:id="rId7"/>
    <p:sldId id="603" r:id="rId8"/>
    <p:sldId id="604" r:id="rId9"/>
    <p:sldId id="605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2.wmf"/><Relationship Id="rId21" Type="http://schemas.openxmlformats.org/officeDocument/2006/relationships/image" Target="../media/image83.wmf"/><Relationship Id="rId22" Type="http://schemas.openxmlformats.org/officeDocument/2006/relationships/image" Target="../media/image84.wmf"/><Relationship Id="rId23" Type="http://schemas.openxmlformats.org/officeDocument/2006/relationships/image" Target="../media/image85.wmf"/><Relationship Id="rId24" Type="http://schemas.openxmlformats.org/officeDocument/2006/relationships/image" Target="../media/image86.wmf"/><Relationship Id="rId25" Type="http://schemas.openxmlformats.org/officeDocument/2006/relationships/image" Target="../media/image87.wmf"/><Relationship Id="rId26" Type="http://schemas.openxmlformats.org/officeDocument/2006/relationships/image" Target="../media/image88.wmf"/><Relationship Id="rId27" Type="http://schemas.openxmlformats.org/officeDocument/2006/relationships/image" Target="../media/image89.wmf"/><Relationship Id="rId28" Type="http://schemas.openxmlformats.org/officeDocument/2006/relationships/image" Target="../media/image90.wmf"/><Relationship Id="rId29" Type="http://schemas.openxmlformats.org/officeDocument/2006/relationships/image" Target="../media/image91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30" Type="http://schemas.openxmlformats.org/officeDocument/2006/relationships/image" Target="../media/image92.wmf"/><Relationship Id="rId31" Type="http://schemas.openxmlformats.org/officeDocument/2006/relationships/image" Target="../media/image93.wmf"/><Relationship Id="rId32" Type="http://schemas.openxmlformats.org/officeDocument/2006/relationships/image" Target="../media/image94.wmf"/><Relationship Id="rId9" Type="http://schemas.openxmlformats.org/officeDocument/2006/relationships/image" Target="../media/image71.e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33" Type="http://schemas.openxmlformats.org/officeDocument/2006/relationships/image" Target="../media/image95.wmf"/><Relationship Id="rId34" Type="http://schemas.openxmlformats.org/officeDocument/2006/relationships/image" Target="../media/image96.wmf"/><Relationship Id="rId35" Type="http://schemas.openxmlformats.org/officeDocument/2006/relationships/image" Target="../media/image97.wmf"/><Relationship Id="rId36" Type="http://schemas.openxmlformats.org/officeDocument/2006/relationships/image" Target="../media/image98.wmf"/><Relationship Id="rId10" Type="http://schemas.openxmlformats.org/officeDocument/2006/relationships/image" Target="../media/image72.wmf"/><Relationship Id="rId11" Type="http://schemas.openxmlformats.org/officeDocument/2006/relationships/image" Target="../media/image73.emf"/><Relationship Id="rId12" Type="http://schemas.openxmlformats.org/officeDocument/2006/relationships/image" Target="../media/image74.emf"/><Relationship Id="rId13" Type="http://schemas.openxmlformats.org/officeDocument/2006/relationships/image" Target="../media/image75.emf"/><Relationship Id="rId14" Type="http://schemas.openxmlformats.org/officeDocument/2006/relationships/image" Target="../media/image76.emf"/><Relationship Id="rId15" Type="http://schemas.openxmlformats.org/officeDocument/2006/relationships/image" Target="../media/image77.emf"/><Relationship Id="rId16" Type="http://schemas.openxmlformats.org/officeDocument/2006/relationships/image" Target="../media/image78.wmf"/><Relationship Id="rId17" Type="http://schemas.openxmlformats.org/officeDocument/2006/relationships/image" Target="../media/image79.wmf"/><Relationship Id="rId18" Type="http://schemas.openxmlformats.org/officeDocument/2006/relationships/image" Target="../media/image80.wmf"/><Relationship Id="rId19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9" Type="http://schemas.openxmlformats.org/officeDocument/2006/relationships/image" Target="../media/image110.emf"/><Relationship Id="rId10" Type="http://schemas.openxmlformats.org/officeDocument/2006/relationships/image" Target="../media/image111.emf"/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20" Type="http://schemas.openxmlformats.org/officeDocument/2006/relationships/image" Target="../media/image131.wmf"/><Relationship Id="rId21" Type="http://schemas.openxmlformats.org/officeDocument/2006/relationships/image" Target="../media/image132.wmf"/><Relationship Id="rId22" Type="http://schemas.openxmlformats.org/officeDocument/2006/relationships/image" Target="../media/image133.wmf"/><Relationship Id="rId23" Type="http://schemas.openxmlformats.org/officeDocument/2006/relationships/image" Target="../media/image134.emf"/><Relationship Id="rId24" Type="http://schemas.openxmlformats.org/officeDocument/2006/relationships/image" Target="../media/image135.wmf"/><Relationship Id="rId25" Type="http://schemas.openxmlformats.org/officeDocument/2006/relationships/image" Target="../media/image136.wmf"/><Relationship Id="rId10" Type="http://schemas.openxmlformats.org/officeDocument/2006/relationships/image" Target="../media/image121.emf"/><Relationship Id="rId11" Type="http://schemas.openxmlformats.org/officeDocument/2006/relationships/image" Target="../media/image122.wmf"/><Relationship Id="rId12" Type="http://schemas.openxmlformats.org/officeDocument/2006/relationships/image" Target="../media/image123.e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emf"/><Relationship Id="rId17" Type="http://schemas.openxmlformats.org/officeDocument/2006/relationships/image" Target="../media/image128.emf"/><Relationship Id="rId18" Type="http://schemas.openxmlformats.org/officeDocument/2006/relationships/image" Target="../media/image129.wmf"/><Relationship Id="rId19" Type="http://schemas.openxmlformats.org/officeDocument/2006/relationships/image" Target="../media/image130.w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9.wmf"/><Relationship Id="rId12" Type="http://schemas.openxmlformats.org/officeDocument/2006/relationships/image" Target="../media/image150.wmf"/><Relationship Id="rId13" Type="http://schemas.openxmlformats.org/officeDocument/2006/relationships/image" Target="../media/image151.wmf"/><Relationship Id="rId1" Type="http://schemas.openxmlformats.org/officeDocument/2006/relationships/image" Target="../media/image139.wmf"/><Relationship Id="rId2" Type="http://schemas.openxmlformats.org/officeDocument/2006/relationships/image" Target="../media/image140.wmf"/><Relationship Id="rId3" Type="http://schemas.openxmlformats.org/officeDocument/2006/relationships/image" Target="../media/image141.wmf"/><Relationship Id="rId4" Type="http://schemas.openxmlformats.org/officeDocument/2006/relationships/image" Target="../media/image142.wmf"/><Relationship Id="rId5" Type="http://schemas.openxmlformats.org/officeDocument/2006/relationships/image" Target="../media/image143.wmf"/><Relationship Id="rId6" Type="http://schemas.openxmlformats.org/officeDocument/2006/relationships/image" Target="../media/image144.wmf"/><Relationship Id="rId7" Type="http://schemas.openxmlformats.org/officeDocument/2006/relationships/image" Target="../media/image145.wmf"/><Relationship Id="rId8" Type="http://schemas.openxmlformats.org/officeDocument/2006/relationships/image" Target="../media/image146.wmf"/><Relationship Id="rId9" Type="http://schemas.openxmlformats.org/officeDocument/2006/relationships/image" Target="../media/image147.wmf"/><Relationship Id="rId10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emf"/><Relationship Id="rId7" Type="http://schemas.openxmlformats.org/officeDocument/2006/relationships/image" Target="../media/image19.w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" Type="http://schemas.openxmlformats.org/officeDocument/2006/relationships/image" Target="NULL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NULL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6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60.e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61.emf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62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55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6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7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58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5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9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72.bin"/><Relationship Id="rId63" Type="http://schemas.openxmlformats.org/officeDocument/2006/relationships/oleObject" Target="../embeddings/oleObject94.bin"/><Relationship Id="rId64" Type="http://schemas.openxmlformats.org/officeDocument/2006/relationships/image" Target="../media/image93.wmf"/><Relationship Id="rId65" Type="http://schemas.openxmlformats.org/officeDocument/2006/relationships/oleObject" Target="../embeddings/oleObject95.bin"/><Relationship Id="rId66" Type="http://schemas.openxmlformats.org/officeDocument/2006/relationships/image" Target="../media/image94.wmf"/><Relationship Id="rId67" Type="http://schemas.openxmlformats.org/officeDocument/2006/relationships/oleObject" Target="../embeddings/oleObject96.bin"/><Relationship Id="rId68" Type="http://schemas.openxmlformats.org/officeDocument/2006/relationships/image" Target="../media/image95.wmf"/><Relationship Id="rId69" Type="http://schemas.openxmlformats.org/officeDocument/2006/relationships/oleObject" Target="../embeddings/oleObject97.bin"/><Relationship Id="rId50" Type="http://schemas.openxmlformats.org/officeDocument/2006/relationships/image" Target="../media/image86.wmf"/><Relationship Id="rId51" Type="http://schemas.openxmlformats.org/officeDocument/2006/relationships/oleObject" Target="../embeddings/oleObject88.bin"/><Relationship Id="rId52" Type="http://schemas.openxmlformats.org/officeDocument/2006/relationships/image" Target="../media/image87.wmf"/><Relationship Id="rId53" Type="http://schemas.openxmlformats.org/officeDocument/2006/relationships/oleObject" Target="../embeddings/oleObject89.bin"/><Relationship Id="rId54" Type="http://schemas.openxmlformats.org/officeDocument/2006/relationships/image" Target="../media/image88.wmf"/><Relationship Id="rId55" Type="http://schemas.openxmlformats.org/officeDocument/2006/relationships/oleObject" Target="../embeddings/oleObject90.bin"/><Relationship Id="rId56" Type="http://schemas.openxmlformats.org/officeDocument/2006/relationships/image" Target="../media/image89.wmf"/><Relationship Id="rId57" Type="http://schemas.openxmlformats.org/officeDocument/2006/relationships/oleObject" Target="../embeddings/oleObject91.bin"/><Relationship Id="rId58" Type="http://schemas.openxmlformats.org/officeDocument/2006/relationships/image" Target="../media/image90.wmf"/><Relationship Id="rId59" Type="http://schemas.openxmlformats.org/officeDocument/2006/relationships/oleObject" Target="../embeddings/oleObject92.bin"/><Relationship Id="rId40" Type="http://schemas.openxmlformats.org/officeDocument/2006/relationships/image" Target="../media/image81.wmf"/><Relationship Id="rId41" Type="http://schemas.openxmlformats.org/officeDocument/2006/relationships/oleObject" Target="../embeddings/oleObject83.bin"/><Relationship Id="rId42" Type="http://schemas.openxmlformats.org/officeDocument/2006/relationships/image" Target="../media/image82.wmf"/><Relationship Id="rId43" Type="http://schemas.openxmlformats.org/officeDocument/2006/relationships/oleObject" Target="../embeddings/oleObject84.bin"/><Relationship Id="rId44" Type="http://schemas.openxmlformats.org/officeDocument/2006/relationships/image" Target="../media/image83.wmf"/><Relationship Id="rId45" Type="http://schemas.openxmlformats.org/officeDocument/2006/relationships/oleObject" Target="../embeddings/oleObject85.bin"/><Relationship Id="rId46" Type="http://schemas.openxmlformats.org/officeDocument/2006/relationships/image" Target="../media/image84.wmf"/><Relationship Id="rId47" Type="http://schemas.openxmlformats.org/officeDocument/2006/relationships/oleObject" Target="../embeddings/oleObject86.bin"/><Relationship Id="rId48" Type="http://schemas.openxmlformats.org/officeDocument/2006/relationships/image" Target="../media/image85.wmf"/><Relationship Id="rId49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30" Type="http://schemas.openxmlformats.org/officeDocument/2006/relationships/image" Target="../media/image76.emf"/><Relationship Id="rId31" Type="http://schemas.openxmlformats.org/officeDocument/2006/relationships/oleObject" Target="../embeddings/oleObject78.bin"/><Relationship Id="rId32" Type="http://schemas.openxmlformats.org/officeDocument/2006/relationships/image" Target="../media/image77.emf"/><Relationship Id="rId33" Type="http://schemas.openxmlformats.org/officeDocument/2006/relationships/oleObject" Target="../embeddings/oleObject79.bin"/><Relationship Id="rId34" Type="http://schemas.openxmlformats.org/officeDocument/2006/relationships/image" Target="../media/image78.wmf"/><Relationship Id="rId35" Type="http://schemas.openxmlformats.org/officeDocument/2006/relationships/oleObject" Target="../embeddings/oleObject80.bin"/><Relationship Id="rId36" Type="http://schemas.openxmlformats.org/officeDocument/2006/relationships/image" Target="../media/image79.wmf"/><Relationship Id="rId37" Type="http://schemas.openxmlformats.org/officeDocument/2006/relationships/oleObject" Target="../embeddings/oleObject81.bin"/><Relationship Id="rId38" Type="http://schemas.openxmlformats.org/officeDocument/2006/relationships/image" Target="../media/image80.wmf"/><Relationship Id="rId39" Type="http://schemas.openxmlformats.org/officeDocument/2006/relationships/oleObject" Target="../embeddings/oleObject82.bin"/><Relationship Id="rId70" Type="http://schemas.openxmlformats.org/officeDocument/2006/relationships/image" Target="../media/image96.wmf"/><Relationship Id="rId71" Type="http://schemas.openxmlformats.org/officeDocument/2006/relationships/oleObject" Target="../embeddings/oleObject98.bin"/><Relationship Id="rId72" Type="http://schemas.openxmlformats.org/officeDocument/2006/relationships/image" Target="../media/image97.wmf"/><Relationship Id="rId20" Type="http://schemas.openxmlformats.org/officeDocument/2006/relationships/image" Target="../media/image71.e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73.e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74.e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75.emf"/><Relationship Id="rId29" Type="http://schemas.openxmlformats.org/officeDocument/2006/relationships/oleObject" Target="../embeddings/oleObject77.bin"/><Relationship Id="rId73" Type="http://schemas.openxmlformats.org/officeDocument/2006/relationships/oleObject" Target="../embeddings/oleObject99.bin"/><Relationship Id="rId74" Type="http://schemas.openxmlformats.org/officeDocument/2006/relationships/image" Target="../media/image98.wmf"/><Relationship Id="rId60" Type="http://schemas.openxmlformats.org/officeDocument/2006/relationships/image" Target="../media/image91.wmf"/><Relationship Id="rId61" Type="http://schemas.openxmlformats.org/officeDocument/2006/relationships/oleObject" Target="../embeddings/oleObject93.bin"/><Relationship Id="rId62" Type="http://schemas.openxmlformats.org/officeDocument/2006/relationships/image" Target="../media/image92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4" Type="http://schemas.openxmlformats.org/officeDocument/2006/relationships/image" Target="../media/image99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emf"/><Relationship Id="rId20" Type="http://schemas.openxmlformats.org/officeDocument/2006/relationships/oleObject" Target="../embeddings/oleObject110.bin"/><Relationship Id="rId21" Type="http://schemas.openxmlformats.org/officeDocument/2006/relationships/image" Target="../media/image110.emf"/><Relationship Id="rId22" Type="http://schemas.openxmlformats.org/officeDocument/2006/relationships/oleObject" Target="../embeddings/oleObject111.bin"/><Relationship Id="rId23" Type="http://schemas.openxmlformats.org/officeDocument/2006/relationships/image" Target="../media/image111.emf"/><Relationship Id="rId10" Type="http://schemas.openxmlformats.org/officeDocument/2006/relationships/oleObject" Target="../embeddings/oleObject105.bin"/><Relationship Id="rId11" Type="http://schemas.openxmlformats.org/officeDocument/2006/relationships/image" Target="../media/image105.emf"/><Relationship Id="rId12" Type="http://schemas.openxmlformats.org/officeDocument/2006/relationships/oleObject" Target="../embeddings/oleObject106.bin"/><Relationship Id="rId13" Type="http://schemas.openxmlformats.org/officeDocument/2006/relationships/image" Target="../media/image106.emf"/><Relationship Id="rId14" Type="http://schemas.openxmlformats.org/officeDocument/2006/relationships/oleObject" Target="../embeddings/oleObject107.bin"/><Relationship Id="rId15" Type="http://schemas.openxmlformats.org/officeDocument/2006/relationships/image" Target="../media/image107.emf"/><Relationship Id="rId16" Type="http://schemas.openxmlformats.org/officeDocument/2006/relationships/oleObject" Target="../embeddings/oleObject108.bin"/><Relationship Id="rId17" Type="http://schemas.openxmlformats.org/officeDocument/2006/relationships/image" Target="../media/image108.emf"/><Relationship Id="rId18" Type="http://schemas.openxmlformats.org/officeDocument/2006/relationships/oleObject" Target="../embeddings/oleObject109.bin"/><Relationship Id="rId19" Type="http://schemas.openxmlformats.org/officeDocument/2006/relationships/image" Target="../media/image10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02.e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103.emf"/><Relationship Id="rId8" Type="http://schemas.openxmlformats.org/officeDocument/2006/relationships/oleObject" Target="../embeddings/oleObject104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116.emf"/><Relationship Id="rId15" Type="http://schemas.openxmlformats.org/officeDocument/2006/relationships/oleObject" Target="../embeddings/oleObject117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18.bin"/><Relationship Id="rId18" Type="http://schemas.openxmlformats.org/officeDocument/2006/relationships/image" Target="../media/image118.wmf"/><Relationship Id="rId19" Type="http://schemas.openxmlformats.org/officeDocument/2006/relationships/oleObject" Target="../embeddings/oleObject119.bin"/><Relationship Id="rId50" Type="http://schemas.openxmlformats.org/officeDocument/2006/relationships/image" Target="../media/image134.emf"/><Relationship Id="rId51" Type="http://schemas.openxmlformats.org/officeDocument/2006/relationships/oleObject" Target="../embeddings/oleObject135.bin"/><Relationship Id="rId52" Type="http://schemas.openxmlformats.org/officeDocument/2006/relationships/image" Target="../media/image135.wmf"/><Relationship Id="rId53" Type="http://schemas.openxmlformats.org/officeDocument/2006/relationships/oleObject" Target="../embeddings/oleObject136.bin"/><Relationship Id="rId54" Type="http://schemas.openxmlformats.org/officeDocument/2006/relationships/image" Target="../media/image136.wmf"/><Relationship Id="rId55" Type="http://schemas.openxmlformats.org/officeDocument/2006/relationships/oleObject" Target="../embeddings/oleObject137.bin"/><Relationship Id="rId40" Type="http://schemas.openxmlformats.org/officeDocument/2006/relationships/image" Target="../media/image129.wmf"/><Relationship Id="rId41" Type="http://schemas.openxmlformats.org/officeDocument/2006/relationships/oleObject" Target="../embeddings/oleObject130.bin"/><Relationship Id="rId42" Type="http://schemas.openxmlformats.org/officeDocument/2006/relationships/image" Target="../media/image130.wmf"/><Relationship Id="rId43" Type="http://schemas.openxmlformats.org/officeDocument/2006/relationships/oleObject" Target="../embeddings/oleObject131.bin"/><Relationship Id="rId44" Type="http://schemas.openxmlformats.org/officeDocument/2006/relationships/image" Target="../media/image131.wmf"/><Relationship Id="rId45" Type="http://schemas.openxmlformats.org/officeDocument/2006/relationships/oleObject" Target="../embeddings/oleObject132.bin"/><Relationship Id="rId46" Type="http://schemas.openxmlformats.org/officeDocument/2006/relationships/image" Target="../media/image132.wmf"/><Relationship Id="rId47" Type="http://schemas.openxmlformats.org/officeDocument/2006/relationships/oleObject" Target="../embeddings/oleObject133.bin"/><Relationship Id="rId48" Type="http://schemas.openxmlformats.org/officeDocument/2006/relationships/image" Target="../media/image133.wmf"/><Relationship Id="rId49" Type="http://schemas.openxmlformats.org/officeDocument/2006/relationships/oleObject" Target="../embeddings/oleObject13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2.e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113.emf"/><Relationship Id="rId9" Type="http://schemas.openxmlformats.org/officeDocument/2006/relationships/oleObject" Target="../embeddings/oleObject114.bin"/><Relationship Id="rId30" Type="http://schemas.openxmlformats.org/officeDocument/2006/relationships/image" Target="../media/image124.wmf"/><Relationship Id="rId31" Type="http://schemas.openxmlformats.org/officeDocument/2006/relationships/oleObject" Target="../embeddings/oleObject125.bin"/><Relationship Id="rId32" Type="http://schemas.openxmlformats.org/officeDocument/2006/relationships/image" Target="../media/image125.wmf"/><Relationship Id="rId33" Type="http://schemas.openxmlformats.org/officeDocument/2006/relationships/oleObject" Target="../embeddings/oleObject126.bin"/><Relationship Id="rId34" Type="http://schemas.openxmlformats.org/officeDocument/2006/relationships/image" Target="../media/image126.wmf"/><Relationship Id="rId35" Type="http://schemas.openxmlformats.org/officeDocument/2006/relationships/oleObject" Target="../embeddings/oleObject127.bin"/><Relationship Id="rId36" Type="http://schemas.openxmlformats.org/officeDocument/2006/relationships/image" Target="../media/image127.emf"/><Relationship Id="rId37" Type="http://schemas.openxmlformats.org/officeDocument/2006/relationships/oleObject" Target="../embeddings/oleObject128.bin"/><Relationship Id="rId38" Type="http://schemas.openxmlformats.org/officeDocument/2006/relationships/image" Target="../media/image128.emf"/><Relationship Id="rId39" Type="http://schemas.openxmlformats.org/officeDocument/2006/relationships/oleObject" Target="../embeddings/oleObject129.bin"/><Relationship Id="rId20" Type="http://schemas.openxmlformats.org/officeDocument/2006/relationships/image" Target="../media/image119.wmf"/><Relationship Id="rId21" Type="http://schemas.openxmlformats.org/officeDocument/2006/relationships/oleObject" Target="../embeddings/oleObject120.bin"/><Relationship Id="rId22" Type="http://schemas.openxmlformats.org/officeDocument/2006/relationships/image" Target="../media/image120.wmf"/><Relationship Id="rId23" Type="http://schemas.openxmlformats.org/officeDocument/2006/relationships/oleObject" Target="../embeddings/oleObject121.bin"/><Relationship Id="rId24" Type="http://schemas.openxmlformats.org/officeDocument/2006/relationships/image" Target="../media/image121.emf"/><Relationship Id="rId25" Type="http://schemas.openxmlformats.org/officeDocument/2006/relationships/oleObject" Target="../embeddings/oleObject122.bin"/><Relationship Id="rId26" Type="http://schemas.openxmlformats.org/officeDocument/2006/relationships/image" Target="../media/image122.wmf"/><Relationship Id="rId27" Type="http://schemas.openxmlformats.org/officeDocument/2006/relationships/oleObject" Target="../embeddings/oleObject123.bin"/><Relationship Id="rId28" Type="http://schemas.openxmlformats.org/officeDocument/2006/relationships/image" Target="../media/image123.emf"/><Relationship Id="rId29" Type="http://schemas.openxmlformats.org/officeDocument/2006/relationships/oleObject" Target="../embeddings/oleObject124.bin"/><Relationship Id="rId10" Type="http://schemas.openxmlformats.org/officeDocument/2006/relationships/image" Target="../media/image114.emf"/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115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1.bin"/><Relationship Id="rId20" Type="http://schemas.openxmlformats.org/officeDocument/2006/relationships/image" Target="../media/image147.wmf"/><Relationship Id="rId21" Type="http://schemas.openxmlformats.org/officeDocument/2006/relationships/oleObject" Target="../embeddings/oleObject147.bin"/><Relationship Id="rId22" Type="http://schemas.openxmlformats.org/officeDocument/2006/relationships/image" Target="../media/image148.wmf"/><Relationship Id="rId23" Type="http://schemas.openxmlformats.org/officeDocument/2006/relationships/oleObject" Target="../embeddings/oleObject148.bin"/><Relationship Id="rId24" Type="http://schemas.openxmlformats.org/officeDocument/2006/relationships/image" Target="../media/image149.wmf"/><Relationship Id="rId25" Type="http://schemas.openxmlformats.org/officeDocument/2006/relationships/oleObject" Target="../embeddings/oleObject149.bin"/><Relationship Id="rId26" Type="http://schemas.openxmlformats.org/officeDocument/2006/relationships/image" Target="../media/image150.wmf"/><Relationship Id="rId27" Type="http://schemas.openxmlformats.org/officeDocument/2006/relationships/oleObject" Target="../embeddings/oleObject150.bin"/><Relationship Id="rId28" Type="http://schemas.openxmlformats.org/officeDocument/2006/relationships/image" Target="../media/image151.wmf"/><Relationship Id="rId10" Type="http://schemas.openxmlformats.org/officeDocument/2006/relationships/image" Target="../media/image142.wmf"/><Relationship Id="rId11" Type="http://schemas.openxmlformats.org/officeDocument/2006/relationships/oleObject" Target="../embeddings/oleObject142.bin"/><Relationship Id="rId12" Type="http://schemas.openxmlformats.org/officeDocument/2006/relationships/image" Target="../media/image143.wmf"/><Relationship Id="rId13" Type="http://schemas.openxmlformats.org/officeDocument/2006/relationships/oleObject" Target="../embeddings/oleObject143.bin"/><Relationship Id="rId14" Type="http://schemas.openxmlformats.org/officeDocument/2006/relationships/image" Target="../media/image144.wmf"/><Relationship Id="rId15" Type="http://schemas.openxmlformats.org/officeDocument/2006/relationships/oleObject" Target="../embeddings/oleObject144.bin"/><Relationship Id="rId16" Type="http://schemas.openxmlformats.org/officeDocument/2006/relationships/image" Target="../media/image145.wmf"/><Relationship Id="rId17" Type="http://schemas.openxmlformats.org/officeDocument/2006/relationships/oleObject" Target="../embeddings/oleObject145.bin"/><Relationship Id="rId18" Type="http://schemas.openxmlformats.org/officeDocument/2006/relationships/image" Target="../media/image146.wmf"/><Relationship Id="rId19" Type="http://schemas.openxmlformats.org/officeDocument/2006/relationships/oleObject" Target="../embeddings/oleObject14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8.bin"/><Relationship Id="rId4" Type="http://schemas.openxmlformats.org/officeDocument/2006/relationships/image" Target="../media/image139.wmf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140.wmf"/><Relationship Id="rId7" Type="http://schemas.openxmlformats.org/officeDocument/2006/relationships/oleObject" Target="../embeddings/oleObject140.bin"/><Relationship Id="rId8" Type="http://schemas.openxmlformats.org/officeDocument/2006/relationships/image" Target="../media/image1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33.w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43.w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44.w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45.w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0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Newton’s Second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Free Body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Newton’s Third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Categories of 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Application of Newton’s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Laws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49496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26!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82694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0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27489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1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34876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2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0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1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2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3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4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5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6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7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63872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8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15581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9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57656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0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60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13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87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88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89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0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1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2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3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4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99631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5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6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55706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7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97078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8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0432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9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29614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0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93908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1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2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3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4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5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6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7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8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09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0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1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2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3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4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5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6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7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8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9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20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21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22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4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1266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9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38491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0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Which one do you think will get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 larger 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acceleration?</a:t>
            </a:r>
          </a:p>
        </p:txBody>
      </p:sp>
    </p:spTree>
    <p:extLst>
      <p:ext uri="{BB962C8B-B14F-4D97-AF65-F5344CB8AC3E}">
        <p14:creationId xmlns:p14="http://schemas.microsoft.com/office/powerpoint/2010/main" val="154819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1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381427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2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05415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3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4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69008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5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99583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6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08718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7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51997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8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6463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9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80599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90" name="Equation" r:id="rId22" imgW="812800" imgH="241300" progId="Equation.DSMT4">
                  <p:embed/>
                </p:oleObj>
              </mc:Choice>
              <mc:Fallback>
                <p:oleObj name="Equation" r:id="rId22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52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07669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5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03905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6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56556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7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05603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8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39131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9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0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1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2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3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91245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4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5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25063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6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8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9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50721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0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243007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1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2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3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4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5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6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11991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7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8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9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0" name="Equation" r:id="rId55" imgW="342720" imgH="177480" progId="Equation.DSMT4">
                  <p:embed/>
                </p:oleObj>
              </mc:Choice>
              <mc:Fallback>
                <p:oleObj name="Equation" r:id="rId5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2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3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4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5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6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7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8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9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0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1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2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3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4" name="Equation" r:id="rId27" imgW="927000" imgH="393480" progId="Equation.DSMT4">
                  <p:embed/>
                </p:oleObj>
              </mc:Choice>
              <mc:Fallback>
                <p:oleObj name="Equation" r:id="rId27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0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CH4.1 – 4.3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In the class </a:t>
            </a:r>
            <a:r>
              <a:rPr lang="en-US" sz="2000" dirty="0" smtClean="0"/>
              <a:t>tomorrow, </a:t>
            </a:r>
            <a:r>
              <a:rPr lang="en-US" sz="2000" dirty="0"/>
              <a:t>Tuesday, June </a:t>
            </a:r>
            <a:r>
              <a:rPr lang="en-US" sz="2000" dirty="0" smtClean="0"/>
              <a:t>23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Covers CH1.1 to what we </a:t>
            </a:r>
            <a:r>
              <a:rPr lang="en-US" sz="1800" dirty="0" smtClean="0"/>
              <a:t>finish today + </a:t>
            </a:r>
            <a:r>
              <a:rPr lang="en-US" sz="1800" dirty="0"/>
              <a:t>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</a:t>
            </a:r>
            <a:r>
              <a:rPr lang="en-US" sz="2000" dirty="0" smtClean="0">
                <a:sym typeface="Wingdings"/>
              </a:rPr>
              <a:t>solutions of any kind, </a:t>
            </a:r>
            <a:r>
              <a:rPr lang="en-US" sz="2000" dirty="0">
                <a:sym typeface="Wingdings"/>
              </a:rPr>
              <a:t>derivations or </a:t>
            </a:r>
            <a:r>
              <a:rPr lang="en-US" sz="2000" dirty="0" smtClean="0">
                <a:sym typeface="Wingdings"/>
              </a:rPr>
              <a:t>word definitions</a:t>
            </a:r>
            <a:r>
              <a:rPr lang="en-US" sz="2000" dirty="0">
                <a:sym typeface="Wingdings"/>
              </a:rPr>
              <a:t>!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</a:t>
            </a:r>
            <a:r>
              <a:rPr lang="en-US" sz="18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</a:t>
            </a:r>
            <a:r>
              <a:rPr lang="en-US" sz="2400" dirty="0" smtClean="0">
                <a:latin typeface="Monotype Corsiva" charset="0"/>
                <a:ea typeface="ＭＳ Ｐゴシック" charset="0"/>
                <a:cs typeface="ＭＳ Ｐゴシック" charset="0"/>
              </a:rPr>
              <a:t>an object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</a:t>
            </a:r>
            <a:r>
              <a:rPr lang="en-US" sz="2000" dirty="0" smtClean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object’s </a:t>
            </a:r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2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won’t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3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4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1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75530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1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2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this is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3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4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6808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5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6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1242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7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8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90311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99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0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70793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1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2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3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57865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4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5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9489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6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9639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7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8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9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10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04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</p:spTree>
    <p:extLst>
      <p:ext uri="{BB962C8B-B14F-4D97-AF65-F5344CB8AC3E}">
        <p14:creationId xmlns:p14="http://schemas.microsoft.com/office/powerpoint/2010/main" val="22584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6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38212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48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49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71948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0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62463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1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2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3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4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5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6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1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6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7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8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9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0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1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2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3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4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5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6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7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8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96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17836</TotalTime>
  <Words>1586</Words>
  <Application>Microsoft Macintosh PowerPoint</Application>
  <PresentationFormat>On-screen Show (4:3)</PresentationFormat>
  <Paragraphs>209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001 Lecture #8</vt:lpstr>
      <vt:lpstr>Announcements</vt:lpstr>
      <vt:lpstr>Mass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Example 4.3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520</cp:revision>
  <dcterms:created xsi:type="dcterms:W3CDTF">2012-06-05T17:02:23Z</dcterms:created>
  <dcterms:modified xsi:type="dcterms:W3CDTF">2015-06-22T17:47:51Z</dcterms:modified>
</cp:coreProperties>
</file>