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4.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notesSlides/notesSlide5.xml" ContentType="application/vnd.openxmlformats-officedocument.presentationml.notesSlide+xml"/>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notesSlides/notesSlide6.xml" ContentType="application/vnd.openxmlformats-officedocument.presentationml.notesSlide+xml"/>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710" r:id="rId3"/>
    <p:sldId id="708" r:id="rId4"/>
    <p:sldId id="709"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2" d="100"/>
          <a:sy n="82" d="100"/>
        </p:scale>
        <p:origin x="-616"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emf"/><Relationship Id="rId7" Type="http://schemas.openxmlformats.org/officeDocument/2006/relationships/image" Target="../media/image106.emf"/><Relationship Id="rId8" Type="http://schemas.openxmlformats.org/officeDocument/2006/relationships/image" Target="../media/image107.wmf"/><Relationship Id="rId1" Type="http://schemas.openxmlformats.org/officeDocument/2006/relationships/image" Target="../media/image100.emf"/><Relationship Id="rId2" Type="http://schemas.openxmlformats.org/officeDocument/2006/relationships/image" Target="../media/image10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1" Type="http://schemas.openxmlformats.org/officeDocument/2006/relationships/image" Target="../media/image108.emf"/><Relationship Id="rId2" Type="http://schemas.openxmlformats.org/officeDocument/2006/relationships/image" Target="../media/image109.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26.wmf"/><Relationship Id="rId12" Type="http://schemas.openxmlformats.org/officeDocument/2006/relationships/image" Target="../media/image127.wmf"/><Relationship Id="rId1" Type="http://schemas.openxmlformats.org/officeDocument/2006/relationships/image" Target="../media/image116.emf"/><Relationship Id="rId2" Type="http://schemas.openxmlformats.org/officeDocument/2006/relationships/image" Target="../media/image117.emf"/><Relationship Id="rId3" Type="http://schemas.openxmlformats.org/officeDocument/2006/relationships/image" Target="../media/image118.emf"/><Relationship Id="rId4" Type="http://schemas.openxmlformats.org/officeDocument/2006/relationships/image" Target="../media/image119.emf"/><Relationship Id="rId5" Type="http://schemas.openxmlformats.org/officeDocument/2006/relationships/image" Target="../media/image120.emf"/><Relationship Id="rId6" Type="http://schemas.openxmlformats.org/officeDocument/2006/relationships/image" Target="../media/image121.emf"/><Relationship Id="rId7" Type="http://schemas.openxmlformats.org/officeDocument/2006/relationships/image" Target="../media/image122.emf"/><Relationship Id="rId8" Type="http://schemas.openxmlformats.org/officeDocument/2006/relationships/image" Target="../media/image123.emf"/><Relationship Id="rId9" Type="http://schemas.openxmlformats.org/officeDocument/2006/relationships/image" Target="../media/image124.emf"/><Relationship Id="rId10" Type="http://schemas.openxmlformats.org/officeDocument/2006/relationships/image" Target="../media/image125.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38.emf"/><Relationship Id="rId12" Type="http://schemas.openxmlformats.org/officeDocument/2006/relationships/image" Target="../media/image139.emf"/><Relationship Id="rId13" Type="http://schemas.openxmlformats.org/officeDocument/2006/relationships/image" Target="../media/image140.emf"/><Relationship Id="rId14" Type="http://schemas.openxmlformats.org/officeDocument/2006/relationships/image" Target="../media/image141.emf"/><Relationship Id="rId1" Type="http://schemas.openxmlformats.org/officeDocument/2006/relationships/image" Target="../media/image128.emf"/><Relationship Id="rId2" Type="http://schemas.openxmlformats.org/officeDocument/2006/relationships/image" Target="../media/image129.emf"/><Relationship Id="rId3" Type="http://schemas.openxmlformats.org/officeDocument/2006/relationships/image" Target="../media/image130.emf"/><Relationship Id="rId4" Type="http://schemas.openxmlformats.org/officeDocument/2006/relationships/image" Target="../media/image131.emf"/><Relationship Id="rId5" Type="http://schemas.openxmlformats.org/officeDocument/2006/relationships/image" Target="../media/image132.emf"/><Relationship Id="rId6" Type="http://schemas.openxmlformats.org/officeDocument/2006/relationships/image" Target="../media/image133.emf"/><Relationship Id="rId7" Type="http://schemas.openxmlformats.org/officeDocument/2006/relationships/image" Target="../media/image134.emf"/><Relationship Id="rId8" Type="http://schemas.openxmlformats.org/officeDocument/2006/relationships/image" Target="../media/image135.emf"/><Relationship Id="rId9" Type="http://schemas.openxmlformats.org/officeDocument/2006/relationships/image" Target="../media/image136.emf"/><Relationship Id="rId10" Type="http://schemas.openxmlformats.org/officeDocument/2006/relationships/image" Target="../media/image1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44.emf"/><Relationship Id="rId4" Type="http://schemas.openxmlformats.org/officeDocument/2006/relationships/image" Target="../media/image145.emf"/><Relationship Id="rId5" Type="http://schemas.openxmlformats.org/officeDocument/2006/relationships/image" Target="../media/image146.emf"/><Relationship Id="rId6" Type="http://schemas.openxmlformats.org/officeDocument/2006/relationships/image" Target="../media/image147.wmf"/><Relationship Id="rId7" Type="http://schemas.openxmlformats.org/officeDocument/2006/relationships/image" Target="../media/image148.wmf"/><Relationship Id="rId1" Type="http://schemas.openxmlformats.org/officeDocument/2006/relationships/image" Target="../media/image142.wmf"/><Relationship Id="rId2" Type="http://schemas.openxmlformats.org/officeDocument/2006/relationships/image" Target="../media/image143.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60.wmf"/><Relationship Id="rId12" Type="http://schemas.openxmlformats.org/officeDocument/2006/relationships/image" Target="../media/image161.wmf"/><Relationship Id="rId13" Type="http://schemas.openxmlformats.org/officeDocument/2006/relationships/image" Target="../media/image162.wmf"/><Relationship Id="rId14" Type="http://schemas.openxmlformats.org/officeDocument/2006/relationships/image" Target="../media/image163.wmf"/><Relationship Id="rId1" Type="http://schemas.openxmlformats.org/officeDocument/2006/relationships/image" Target="../media/image150.emf"/><Relationship Id="rId2" Type="http://schemas.openxmlformats.org/officeDocument/2006/relationships/image" Target="../media/image151.wmf"/><Relationship Id="rId3" Type="http://schemas.openxmlformats.org/officeDocument/2006/relationships/image" Target="../media/image152.wmf"/><Relationship Id="rId4" Type="http://schemas.openxmlformats.org/officeDocument/2006/relationships/image" Target="../media/image153.wmf"/><Relationship Id="rId5" Type="http://schemas.openxmlformats.org/officeDocument/2006/relationships/image" Target="../media/image154.wmf"/><Relationship Id="rId6" Type="http://schemas.openxmlformats.org/officeDocument/2006/relationships/image" Target="../media/image155.wmf"/><Relationship Id="rId7" Type="http://schemas.openxmlformats.org/officeDocument/2006/relationships/image" Target="../media/image156.wmf"/><Relationship Id="rId8" Type="http://schemas.openxmlformats.org/officeDocument/2006/relationships/image" Target="../media/image157.wmf"/><Relationship Id="rId9" Type="http://schemas.openxmlformats.org/officeDocument/2006/relationships/image" Target="../media/image158.wmf"/><Relationship Id="rId10" Type="http://schemas.openxmlformats.org/officeDocument/2006/relationships/image" Target="../media/image1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emf"/><Relationship Id="rId1" Type="http://schemas.openxmlformats.org/officeDocument/2006/relationships/image" Target="../media/image11.emf"/><Relationship Id="rId2"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7" Type="http://schemas.openxmlformats.org/officeDocument/2006/relationships/image" Target="../media/image28.emf"/><Relationship Id="rId8" Type="http://schemas.openxmlformats.org/officeDocument/2006/relationships/image" Target="../media/image29.emf"/><Relationship Id="rId9" Type="http://schemas.openxmlformats.org/officeDocument/2006/relationships/image" Target="../media/image30.emf"/><Relationship Id="rId1" Type="http://schemas.openxmlformats.org/officeDocument/2006/relationships/image" Target="../media/image22.emf"/><Relationship Id="rId2"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1.wmf"/><Relationship Id="rId12" Type="http://schemas.openxmlformats.org/officeDocument/2006/relationships/image" Target="../media/image42.wmf"/><Relationship Id="rId13" Type="http://schemas.openxmlformats.org/officeDocument/2006/relationships/image" Target="../media/image43.wmf"/><Relationship Id="rId14" Type="http://schemas.openxmlformats.org/officeDocument/2006/relationships/image" Target="../media/image44.emf"/><Relationship Id="rId15" Type="http://schemas.openxmlformats.org/officeDocument/2006/relationships/image" Target="../media/image45.emf"/><Relationship Id="rId1" Type="http://schemas.openxmlformats.org/officeDocument/2006/relationships/image" Target="../media/image31.wmf"/><Relationship Id="rId2" Type="http://schemas.openxmlformats.org/officeDocument/2006/relationships/image" Target="../media/image32.emf"/><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8" Type="http://schemas.openxmlformats.org/officeDocument/2006/relationships/image" Target="../media/image38.emf"/><Relationship Id="rId9" Type="http://schemas.openxmlformats.org/officeDocument/2006/relationships/image" Target="../media/image39.emf"/><Relationship Id="rId10"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6.emf"/><Relationship Id="rId12" Type="http://schemas.openxmlformats.org/officeDocument/2006/relationships/image" Target="../media/image57.emf"/><Relationship Id="rId13" Type="http://schemas.openxmlformats.org/officeDocument/2006/relationships/image" Target="../media/image58.wmf"/><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emf"/><Relationship Id="rId9" Type="http://schemas.openxmlformats.org/officeDocument/2006/relationships/image" Target="../media/image54.emf"/><Relationship Id="rId10"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image" Target="../media/image71.emf"/><Relationship Id="rId13" Type="http://schemas.openxmlformats.org/officeDocument/2006/relationships/image" Target="../media/image72.wmf"/><Relationship Id="rId14" Type="http://schemas.openxmlformats.org/officeDocument/2006/relationships/image" Target="../media/image73.wmf"/><Relationship Id="rId15" Type="http://schemas.openxmlformats.org/officeDocument/2006/relationships/image" Target="../media/image74.wmf"/><Relationship Id="rId16" Type="http://schemas.openxmlformats.org/officeDocument/2006/relationships/image" Target="../media/image75.wmf"/><Relationship Id="rId17" Type="http://schemas.openxmlformats.org/officeDocument/2006/relationships/image" Target="../media/image76.wmf"/><Relationship Id="rId18" Type="http://schemas.openxmlformats.org/officeDocument/2006/relationships/image" Target="../media/image77.wmf"/><Relationship Id="rId19" Type="http://schemas.openxmlformats.org/officeDocument/2006/relationships/image" Target="../media/image78.emf"/><Relationship Id="rId1" Type="http://schemas.openxmlformats.org/officeDocument/2006/relationships/image" Target="../media/image60.wmf"/><Relationship Id="rId2" Type="http://schemas.openxmlformats.org/officeDocument/2006/relationships/image" Target="../media/image61.wmf"/><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emf"/><Relationship Id="rId8" Type="http://schemas.openxmlformats.org/officeDocument/2006/relationships/image" Target="../media/image67.wmf"/><Relationship Id="rId9" Type="http://schemas.openxmlformats.org/officeDocument/2006/relationships/image" Target="../media/image68.emf"/><Relationship Id="rId10" Type="http://schemas.openxmlformats.org/officeDocument/2006/relationships/image" Target="../media/image6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5" Type="http://schemas.openxmlformats.org/officeDocument/2006/relationships/image" Target="../media/image83.emf"/><Relationship Id="rId6" Type="http://schemas.openxmlformats.org/officeDocument/2006/relationships/image" Target="../media/image84.emf"/><Relationship Id="rId1" Type="http://schemas.openxmlformats.org/officeDocument/2006/relationships/image" Target="../media/image79.emf"/><Relationship Id="rId2"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5" Type="http://schemas.openxmlformats.org/officeDocument/2006/relationships/image" Target="../media/image89.emf"/><Relationship Id="rId6" Type="http://schemas.openxmlformats.org/officeDocument/2006/relationships/image" Target="../media/image90.emf"/><Relationship Id="rId7" Type="http://schemas.openxmlformats.org/officeDocument/2006/relationships/image" Target="../media/image91.wmf"/><Relationship Id="rId8" Type="http://schemas.openxmlformats.org/officeDocument/2006/relationships/image" Target="../media/image92.emf"/><Relationship Id="rId1" Type="http://schemas.openxmlformats.org/officeDocument/2006/relationships/image" Target="../media/image85.emf"/><Relationship Id="rId2" Type="http://schemas.openxmlformats.org/officeDocument/2006/relationships/image" Target="../media/image8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6" Type="http://schemas.openxmlformats.org/officeDocument/2006/relationships/image" Target="../media/image98.emf"/><Relationship Id="rId1" Type="http://schemas.openxmlformats.org/officeDocument/2006/relationships/image" Target="../media/image93.emf"/><Relationship Id="rId2" Type="http://schemas.openxmlformats.org/officeDocument/2006/relationships/image" Target="../media/image9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85A669-B6A6-584E-8D9E-0E879C5B549F}" type="slidenum">
              <a:rPr lang="en-US" sz="1200"/>
              <a:pPr eaLnBrk="1" hangingPunct="1"/>
              <a:t>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6D73EC-3DB1-9349-9BF2-5217EDCEE497}" type="slidenum">
              <a:rPr lang="en-US" sz="1200"/>
              <a:pPr eaLnBrk="1" hangingPunct="1"/>
              <a:t>7</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4565AB-49A7-BF4B-B5C8-280587FE2F21}" type="slidenum">
              <a:rPr lang="en-US" sz="1200"/>
              <a:pPr eaLnBrk="1" hangingPunct="1"/>
              <a:t>8</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A5BD4A-F635-D94A-BB09-2D4073AD61C6}" type="slidenum">
              <a:rPr lang="en-US" sz="1200"/>
              <a:pPr eaLnBrk="1" hangingPunct="1"/>
              <a:t>17</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DAEEE8-5D49-D24D-9141-3F88FFB89EFF}" type="slidenum">
              <a:rPr lang="en-US" sz="1200"/>
              <a:pPr eaLnBrk="1" hangingPunct="1"/>
              <a:t>21</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23965-B23F-9D4C-8F63-E0AF96D064B7}" type="slidenum">
              <a:rPr lang="en-US" sz="1200"/>
              <a:pPr eaLnBrk="1" hangingPunct="1"/>
              <a:t>22</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July 7,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July 7,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oleObject" Target="../embeddings/oleObject50.bin"/><Relationship Id="rId21" Type="http://schemas.openxmlformats.org/officeDocument/2006/relationships/image" Target="../media/image54.emf"/><Relationship Id="rId22" Type="http://schemas.openxmlformats.org/officeDocument/2006/relationships/oleObject" Target="../embeddings/oleObject51.bin"/><Relationship Id="rId23" Type="http://schemas.openxmlformats.org/officeDocument/2006/relationships/image" Target="../media/image55.emf"/><Relationship Id="rId24" Type="http://schemas.openxmlformats.org/officeDocument/2006/relationships/oleObject" Target="../embeddings/oleObject52.bin"/><Relationship Id="rId25" Type="http://schemas.openxmlformats.org/officeDocument/2006/relationships/image" Target="../media/image56.emf"/><Relationship Id="rId26" Type="http://schemas.openxmlformats.org/officeDocument/2006/relationships/oleObject" Target="../embeddings/oleObject53.bin"/><Relationship Id="rId27" Type="http://schemas.openxmlformats.org/officeDocument/2006/relationships/image" Target="../media/image57.emf"/><Relationship Id="rId28" Type="http://schemas.openxmlformats.org/officeDocument/2006/relationships/oleObject" Target="../embeddings/oleObject54.bin"/><Relationship Id="rId29" Type="http://schemas.openxmlformats.org/officeDocument/2006/relationships/image" Target="../media/image58.wmf"/><Relationship Id="rId10" Type="http://schemas.openxmlformats.org/officeDocument/2006/relationships/oleObject" Target="../embeddings/oleObject45.bin"/><Relationship Id="rId11" Type="http://schemas.openxmlformats.org/officeDocument/2006/relationships/image" Target="../media/image49.wmf"/><Relationship Id="rId12" Type="http://schemas.openxmlformats.org/officeDocument/2006/relationships/oleObject" Target="../embeddings/oleObject46.bin"/><Relationship Id="rId13" Type="http://schemas.openxmlformats.org/officeDocument/2006/relationships/image" Target="../media/image50.wmf"/><Relationship Id="rId14" Type="http://schemas.openxmlformats.org/officeDocument/2006/relationships/oleObject" Target="../embeddings/oleObject47.bin"/><Relationship Id="rId15" Type="http://schemas.openxmlformats.org/officeDocument/2006/relationships/image" Target="../media/image51.wmf"/><Relationship Id="rId16" Type="http://schemas.openxmlformats.org/officeDocument/2006/relationships/oleObject" Target="../embeddings/oleObject48.bin"/><Relationship Id="rId17" Type="http://schemas.openxmlformats.org/officeDocument/2006/relationships/image" Target="../media/image52.wmf"/><Relationship Id="rId18" Type="http://schemas.openxmlformats.org/officeDocument/2006/relationships/oleObject" Target="../embeddings/oleObject49.bin"/><Relationship Id="rId19"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9.jpeg"/><Relationship Id="rId4" Type="http://schemas.openxmlformats.org/officeDocument/2006/relationships/oleObject" Target="../embeddings/oleObject42.bin"/><Relationship Id="rId5" Type="http://schemas.openxmlformats.org/officeDocument/2006/relationships/image" Target="../media/image46.wmf"/><Relationship Id="rId6" Type="http://schemas.openxmlformats.org/officeDocument/2006/relationships/oleObject" Target="../embeddings/oleObject43.bin"/><Relationship Id="rId7" Type="http://schemas.openxmlformats.org/officeDocument/2006/relationships/image" Target="../media/image47.wmf"/><Relationship Id="rId8"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20" Type="http://schemas.openxmlformats.org/officeDocument/2006/relationships/image" Target="../media/image68.emf"/><Relationship Id="rId21" Type="http://schemas.openxmlformats.org/officeDocument/2006/relationships/oleObject" Target="../embeddings/oleObject64.bin"/><Relationship Id="rId22" Type="http://schemas.openxmlformats.org/officeDocument/2006/relationships/image" Target="../media/image69.emf"/><Relationship Id="rId23" Type="http://schemas.openxmlformats.org/officeDocument/2006/relationships/oleObject" Target="../embeddings/oleObject65.bin"/><Relationship Id="rId24" Type="http://schemas.openxmlformats.org/officeDocument/2006/relationships/image" Target="../media/image70.wmf"/><Relationship Id="rId25" Type="http://schemas.openxmlformats.org/officeDocument/2006/relationships/oleObject" Target="../embeddings/oleObject66.bin"/><Relationship Id="rId26" Type="http://schemas.openxmlformats.org/officeDocument/2006/relationships/image" Target="../media/image71.emf"/><Relationship Id="rId27" Type="http://schemas.openxmlformats.org/officeDocument/2006/relationships/oleObject" Target="../embeddings/oleObject67.bin"/><Relationship Id="rId28" Type="http://schemas.openxmlformats.org/officeDocument/2006/relationships/image" Target="../media/image72.wmf"/><Relationship Id="rId29" Type="http://schemas.openxmlformats.org/officeDocument/2006/relationships/oleObject" Target="../embeddings/oleObject68.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60.wmf"/><Relationship Id="rId5" Type="http://schemas.openxmlformats.org/officeDocument/2006/relationships/oleObject" Target="../embeddings/oleObject56.bin"/><Relationship Id="rId30" Type="http://schemas.openxmlformats.org/officeDocument/2006/relationships/image" Target="../media/image73.wmf"/><Relationship Id="rId31" Type="http://schemas.openxmlformats.org/officeDocument/2006/relationships/oleObject" Target="../embeddings/oleObject69.bin"/><Relationship Id="rId32" Type="http://schemas.openxmlformats.org/officeDocument/2006/relationships/oleObject" Target="../embeddings/oleObject70.bin"/><Relationship Id="rId9" Type="http://schemas.openxmlformats.org/officeDocument/2006/relationships/oleObject" Target="../embeddings/oleObject58.bin"/><Relationship Id="rId6" Type="http://schemas.openxmlformats.org/officeDocument/2006/relationships/image" Target="../media/image61.wmf"/><Relationship Id="rId7" Type="http://schemas.openxmlformats.org/officeDocument/2006/relationships/oleObject" Target="../embeddings/oleObject57.bin"/><Relationship Id="rId8" Type="http://schemas.openxmlformats.org/officeDocument/2006/relationships/image" Target="../media/image62.wmf"/><Relationship Id="rId33" Type="http://schemas.openxmlformats.org/officeDocument/2006/relationships/image" Target="../media/image74.wmf"/><Relationship Id="rId34" Type="http://schemas.openxmlformats.org/officeDocument/2006/relationships/oleObject" Target="../embeddings/oleObject71.bin"/><Relationship Id="rId35" Type="http://schemas.openxmlformats.org/officeDocument/2006/relationships/image" Target="../media/image75.wmf"/><Relationship Id="rId36" Type="http://schemas.openxmlformats.org/officeDocument/2006/relationships/oleObject" Target="../embeddings/oleObject72.bin"/><Relationship Id="rId10" Type="http://schemas.openxmlformats.org/officeDocument/2006/relationships/image" Target="../media/image63.wmf"/><Relationship Id="rId11" Type="http://schemas.openxmlformats.org/officeDocument/2006/relationships/oleObject" Target="../embeddings/oleObject59.bin"/><Relationship Id="rId12" Type="http://schemas.openxmlformats.org/officeDocument/2006/relationships/image" Target="../media/image64.wmf"/><Relationship Id="rId13" Type="http://schemas.openxmlformats.org/officeDocument/2006/relationships/oleObject" Target="../embeddings/oleObject60.bin"/><Relationship Id="rId14" Type="http://schemas.openxmlformats.org/officeDocument/2006/relationships/image" Target="../media/image65.wmf"/><Relationship Id="rId15" Type="http://schemas.openxmlformats.org/officeDocument/2006/relationships/oleObject" Target="../embeddings/oleObject61.bin"/><Relationship Id="rId16" Type="http://schemas.openxmlformats.org/officeDocument/2006/relationships/image" Target="../media/image66.emf"/><Relationship Id="rId17" Type="http://schemas.openxmlformats.org/officeDocument/2006/relationships/oleObject" Target="../embeddings/oleObject62.bin"/><Relationship Id="rId18" Type="http://schemas.openxmlformats.org/officeDocument/2006/relationships/image" Target="../media/image67.wmf"/><Relationship Id="rId19" Type="http://schemas.openxmlformats.org/officeDocument/2006/relationships/oleObject" Target="../embeddings/oleObject63.bin"/><Relationship Id="rId37" Type="http://schemas.openxmlformats.org/officeDocument/2006/relationships/image" Target="../media/image76.wmf"/><Relationship Id="rId38" Type="http://schemas.openxmlformats.org/officeDocument/2006/relationships/oleObject" Target="../embeddings/oleObject73.bin"/><Relationship Id="rId39" Type="http://schemas.openxmlformats.org/officeDocument/2006/relationships/image" Target="../media/image77.wmf"/><Relationship Id="rId40" Type="http://schemas.openxmlformats.org/officeDocument/2006/relationships/oleObject" Target="../embeddings/oleObject74.bin"/><Relationship Id="rId41" Type="http://schemas.openxmlformats.org/officeDocument/2006/relationships/image" Target="../media/image78.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79.bin"/><Relationship Id="rId12" Type="http://schemas.openxmlformats.org/officeDocument/2006/relationships/image" Target="../media/image83.emf"/><Relationship Id="rId13" Type="http://schemas.openxmlformats.org/officeDocument/2006/relationships/oleObject" Target="../embeddings/oleObject80.bin"/><Relationship Id="rId14" Type="http://schemas.openxmlformats.org/officeDocument/2006/relationships/image" Target="../media/image84.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5.bin"/><Relationship Id="rId4" Type="http://schemas.openxmlformats.org/officeDocument/2006/relationships/image" Target="../media/image79.emf"/><Relationship Id="rId5" Type="http://schemas.openxmlformats.org/officeDocument/2006/relationships/oleObject" Target="../embeddings/oleObject76.bin"/><Relationship Id="rId6" Type="http://schemas.openxmlformats.org/officeDocument/2006/relationships/image" Target="../media/image80.emf"/><Relationship Id="rId7" Type="http://schemas.openxmlformats.org/officeDocument/2006/relationships/oleObject" Target="../embeddings/oleObject77.bin"/><Relationship Id="rId8" Type="http://schemas.openxmlformats.org/officeDocument/2006/relationships/image" Target="../media/image81.emf"/><Relationship Id="rId9" Type="http://schemas.openxmlformats.org/officeDocument/2006/relationships/oleObject" Target="../embeddings/oleObject78.bin"/><Relationship Id="rId10" Type="http://schemas.openxmlformats.org/officeDocument/2006/relationships/image" Target="../media/image82.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5.bin"/><Relationship Id="rId12" Type="http://schemas.openxmlformats.org/officeDocument/2006/relationships/image" Target="../media/image89.emf"/><Relationship Id="rId13" Type="http://schemas.openxmlformats.org/officeDocument/2006/relationships/oleObject" Target="../embeddings/oleObject86.bin"/><Relationship Id="rId14" Type="http://schemas.openxmlformats.org/officeDocument/2006/relationships/image" Target="../media/image90.emf"/><Relationship Id="rId15" Type="http://schemas.openxmlformats.org/officeDocument/2006/relationships/oleObject" Target="../embeddings/oleObject87.bin"/><Relationship Id="rId16" Type="http://schemas.openxmlformats.org/officeDocument/2006/relationships/image" Target="../media/image91.wmf"/><Relationship Id="rId17" Type="http://schemas.openxmlformats.org/officeDocument/2006/relationships/oleObject" Target="../embeddings/oleObject88.bin"/><Relationship Id="rId18" Type="http://schemas.openxmlformats.org/officeDocument/2006/relationships/image" Target="../media/image92.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1.bin"/><Relationship Id="rId4" Type="http://schemas.openxmlformats.org/officeDocument/2006/relationships/image" Target="../media/image85.emf"/><Relationship Id="rId5" Type="http://schemas.openxmlformats.org/officeDocument/2006/relationships/oleObject" Target="../embeddings/oleObject82.bin"/><Relationship Id="rId6" Type="http://schemas.openxmlformats.org/officeDocument/2006/relationships/image" Target="../media/image86.emf"/><Relationship Id="rId7" Type="http://schemas.openxmlformats.org/officeDocument/2006/relationships/oleObject" Target="../embeddings/oleObject83.bin"/><Relationship Id="rId8" Type="http://schemas.openxmlformats.org/officeDocument/2006/relationships/image" Target="../media/image87.emf"/><Relationship Id="rId9" Type="http://schemas.openxmlformats.org/officeDocument/2006/relationships/oleObject" Target="../embeddings/oleObject84.bin"/><Relationship Id="rId10" Type="http://schemas.openxmlformats.org/officeDocument/2006/relationships/image" Target="../media/image88.emf"/></Relationships>
</file>

<file path=ppt/slides/_rels/slide14.xml.rels><?xml version="1.0" encoding="UTF-8" standalone="yes"?>
<Relationships xmlns="http://schemas.openxmlformats.org/package/2006/relationships"><Relationship Id="rId11" Type="http://schemas.openxmlformats.org/officeDocument/2006/relationships/image" Target="../media/image96.emf"/><Relationship Id="rId12" Type="http://schemas.openxmlformats.org/officeDocument/2006/relationships/oleObject" Target="../embeddings/oleObject93.bin"/><Relationship Id="rId13" Type="http://schemas.openxmlformats.org/officeDocument/2006/relationships/image" Target="../media/image97.emf"/><Relationship Id="rId14" Type="http://schemas.openxmlformats.org/officeDocument/2006/relationships/oleObject" Target="../embeddings/oleObject94.bin"/><Relationship Id="rId15" Type="http://schemas.openxmlformats.org/officeDocument/2006/relationships/image" Target="../media/image98.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9.jpeg"/><Relationship Id="rId4" Type="http://schemas.openxmlformats.org/officeDocument/2006/relationships/oleObject" Target="../embeddings/oleObject89.bin"/><Relationship Id="rId5" Type="http://schemas.openxmlformats.org/officeDocument/2006/relationships/image" Target="../media/image93.emf"/><Relationship Id="rId6" Type="http://schemas.openxmlformats.org/officeDocument/2006/relationships/oleObject" Target="../embeddings/oleObject90.bin"/><Relationship Id="rId7" Type="http://schemas.openxmlformats.org/officeDocument/2006/relationships/image" Target="../media/image94.emf"/><Relationship Id="rId8" Type="http://schemas.openxmlformats.org/officeDocument/2006/relationships/oleObject" Target="../embeddings/oleObject91.bin"/><Relationship Id="rId9" Type="http://schemas.openxmlformats.org/officeDocument/2006/relationships/image" Target="../media/image95.emf"/><Relationship Id="rId10" Type="http://schemas.openxmlformats.org/officeDocument/2006/relationships/oleObject" Target="../embeddings/oleObject92.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4.wmf"/><Relationship Id="rId13" Type="http://schemas.openxmlformats.org/officeDocument/2006/relationships/oleObject" Target="../embeddings/oleObject100.bin"/><Relationship Id="rId14" Type="http://schemas.openxmlformats.org/officeDocument/2006/relationships/image" Target="../media/image105.emf"/><Relationship Id="rId15" Type="http://schemas.openxmlformats.org/officeDocument/2006/relationships/oleObject" Target="../embeddings/oleObject101.bin"/><Relationship Id="rId16" Type="http://schemas.openxmlformats.org/officeDocument/2006/relationships/image" Target="../media/image106.emf"/><Relationship Id="rId17" Type="http://schemas.openxmlformats.org/officeDocument/2006/relationships/oleObject" Target="../embeddings/oleObject102.bin"/><Relationship Id="rId18" Type="http://schemas.openxmlformats.org/officeDocument/2006/relationships/image" Target="../media/image107.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5.bin"/><Relationship Id="rId4" Type="http://schemas.openxmlformats.org/officeDocument/2006/relationships/image" Target="../media/image100.emf"/><Relationship Id="rId5" Type="http://schemas.openxmlformats.org/officeDocument/2006/relationships/oleObject" Target="../embeddings/oleObject96.bin"/><Relationship Id="rId6" Type="http://schemas.openxmlformats.org/officeDocument/2006/relationships/image" Target="../media/image101.emf"/><Relationship Id="rId7" Type="http://schemas.openxmlformats.org/officeDocument/2006/relationships/oleObject" Target="../embeddings/oleObject97.bin"/><Relationship Id="rId8" Type="http://schemas.openxmlformats.org/officeDocument/2006/relationships/image" Target="../media/image102.wmf"/><Relationship Id="rId9" Type="http://schemas.openxmlformats.org/officeDocument/2006/relationships/oleObject" Target="../embeddings/oleObject98.bin"/><Relationship Id="rId10" Type="http://schemas.openxmlformats.org/officeDocument/2006/relationships/image" Target="../media/image10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106.bin"/><Relationship Id="rId12" Type="http://schemas.openxmlformats.org/officeDocument/2006/relationships/image" Target="../media/image111.wmf"/><Relationship Id="rId13" Type="http://schemas.openxmlformats.org/officeDocument/2006/relationships/oleObject" Target="../embeddings/oleObject107.bin"/><Relationship Id="rId14" Type="http://schemas.openxmlformats.org/officeDocument/2006/relationships/image" Target="../media/image112.wmf"/><Relationship Id="rId15" Type="http://schemas.openxmlformats.org/officeDocument/2006/relationships/oleObject" Target="../embeddings/oleObject108.bin"/><Relationship Id="rId16" Type="http://schemas.openxmlformats.org/officeDocument/2006/relationships/image" Target="../media/image113.wmf"/><Relationship Id="rId17" Type="http://schemas.openxmlformats.org/officeDocument/2006/relationships/oleObject" Target="../embeddings/oleObject109.bin"/><Relationship Id="rId18" Type="http://schemas.openxmlformats.org/officeDocument/2006/relationships/image" Target="../media/image114.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115.jpeg"/><Relationship Id="rId5" Type="http://schemas.openxmlformats.org/officeDocument/2006/relationships/oleObject" Target="../embeddings/oleObject103.bin"/><Relationship Id="rId6" Type="http://schemas.openxmlformats.org/officeDocument/2006/relationships/image" Target="../media/image108.emf"/><Relationship Id="rId7" Type="http://schemas.openxmlformats.org/officeDocument/2006/relationships/oleObject" Target="../embeddings/oleObject104.bin"/><Relationship Id="rId8" Type="http://schemas.openxmlformats.org/officeDocument/2006/relationships/image" Target="../media/image109.wmf"/><Relationship Id="rId9" Type="http://schemas.openxmlformats.org/officeDocument/2006/relationships/oleObject" Target="../embeddings/oleObject105.bin"/><Relationship Id="rId10" Type="http://schemas.openxmlformats.org/officeDocument/2006/relationships/image" Target="../media/image110.wmf"/></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13.bin"/><Relationship Id="rId20" Type="http://schemas.openxmlformats.org/officeDocument/2006/relationships/image" Target="../media/image124.emf"/><Relationship Id="rId21" Type="http://schemas.openxmlformats.org/officeDocument/2006/relationships/oleObject" Target="../embeddings/oleObject119.bin"/><Relationship Id="rId22" Type="http://schemas.openxmlformats.org/officeDocument/2006/relationships/image" Target="../media/image125.emf"/><Relationship Id="rId23" Type="http://schemas.openxmlformats.org/officeDocument/2006/relationships/oleObject" Target="../embeddings/oleObject120.bin"/><Relationship Id="rId24" Type="http://schemas.openxmlformats.org/officeDocument/2006/relationships/image" Target="../media/image126.wmf"/><Relationship Id="rId25" Type="http://schemas.openxmlformats.org/officeDocument/2006/relationships/oleObject" Target="../embeddings/oleObject121.bin"/><Relationship Id="rId26" Type="http://schemas.openxmlformats.org/officeDocument/2006/relationships/image" Target="../media/image127.wmf"/><Relationship Id="rId10" Type="http://schemas.openxmlformats.org/officeDocument/2006/relationships/image" Target="../media/image119.emf"/><Relationship Id="rId11" Type="http://schemas.openxmlformats.org/officeDocument/2006/relationships/oleObject" Target="../embeddings/oleObject114.bin"/><Relationship Id="rId12" Type="http://schemas.openxmlformats.org/officeDocument/2006/relationships/image" Target="../media/image120.emf"/><Relationship Id="rId13" Type="http://schemas.openxmlformats.org/officeDocument/2006/relationships/oleObject" Target="../embeddings/oleObject115.bin"/><Relationship Id="rId14" Type="http://schemas.openxmlformats.org/officeDocument/2006/relationships/image" Target="../media/image121.emf"/><Relationship Id="rId15" Type="http://schemas.openxmlformats.org/officeDocument/2006/relationships/oleObject" Target="../embeddings/oleObject116.bin"/><Relationship Id="rId16" Type="http://schemas.openxmlformats.org/officeDocument/2006/relationships/image" Target="../media/image122.emf"/><Relationship Id="rId17" Type="http://schemas.openxmlformats.org/officeDocument/2006/relationships/oleObject" Target="../embeddings/oleObject117.bin"/><Relationship Id="rId18" Type="http://schemas.openxmlformats.org/officeDocument/2006/relationships/image" Target="../media/image123.emf"/><Relationship Id="rId19" Type="http://schemas.openxmlformats.org/officeDocument/2006/relationships/oleObject" Target="../embeddings/oleObject118.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10.bin"/><Relationship Id="rId4" Type="http://schemas.openxmlformats.org/officeDocument/2006/relationships/image" Target="../media/image116.emf"/><Relationship Id="rId5" Type="http://schemas.openxmlformats.org/officeDocument/2006/relationships/oleObject" Target="../embeddings/oleObject111.bin"/><Relationship Id="rId6" Type="http://schemas.openxmlformats.org/officeDocument/2006/relationships/image" Target="../media/image117.emf"/><Relationship Id="rId7" Type="http://schemas.openxmlformats.org/officeDocument/2006/relationships/oleObject" Target="../embeddings/oleObject112.bin"/><Relationship Id="rId8" Type="http://schemas.openxmlformats.org/officeDocument/2006/relationships/image" Target="../media/image1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25.bin"/><Relationship Id="rId20" Type="http://schemas.openxmlformats.org/officeDocument/2006/relationships/image" Target="../media/image136.emf"/><Relationship Id="rId21" Type="http://schemas.openxmlformats.org/officeDocument/2006/relationships/oleObject" Target="../embeddings/oleObject131.bin"/><Relationship Id="rId22" Type="http://schemas.openxmlformats.org/officeDocument/2006/relationships/image" Target="../media/image137.wmf"/><Relationship Id="rId23" Type="http://schemas.openxmlformats.org/officeDocument/2006/relationships/oleObject" Target="../embeddings/oleObject132.bin"/><Relationship Id="rId24" Type="http://schemas.openxmlformats.org/officeDocument/2006/relationships/image" Target="../media/image138.emf"/><Relationship Id="rId25" Type="http://schemas.openxmlformats.org/officeDocument/2006/relationships/oleObject" Target="../embeddings/oleObject133.bin"/><Relationship Id="rId26" Type="http://schemas.openxmlformats.org/officeDocument/2006/relationships/image" Target="../media/image139.emf"/><Relationship Id="rId27" Type="http://schemas.openxmlformats.org/officeDocument/2006/relationships/oleObject" Target="../embeddings/oleObject134.bin"/><Relationship Id="rId28" Type="http://schemas.openxmlformats.org/officeDocument/2006/relationships/image" Target="../media/image140.emf"/><Relationship Id="rId29" Type="http://schemas.openxmlformats.org/officeDocument/2006/relationships/oleObject" Target="../embeddings/oleObject135.bin"/><Relationship Id="rId30" Type="http://schemas.openxmlformats.org/officeDocument/2006/relationships/image" Target="../media/image141.emf"/><Relationship Id="rId10" Type="http://schemas.openxmlformats.org/officeDocument/2006/relationships/image" Target="../media/image131.emf"/><Relationship Id="rId11" Type="http://schemas.openxmlformats.org/officeDocument/2006/relationships/oleObject" Target="../embeddings/oleObject126.bin"/><Relationship Id="rId12" Type="http://schemas.openxmlformats.org/officeDocument/2006/relationships/image" Target="../media/image132.emf"/><Relationship Id="rId13" Type="http://schemas.openxmlformats.org/officeDocument/2006/relationships/oleObject" Target="../embeddings/oleObject127.bin"/><Relationship Id="rId14" Type="http://schemas.openxmlformats.org/officeDocument/2006/relationships/image" Target="../media/image133.emf"/><Relationship Id="rId15" Type="http://schemas.openxmlformats.org/officeDocument/2006/relationships/oleObject" Target="../embeddings/oleObject128.bin"/><Relationship Id="rId16" Type="http://schemas.openxmlformats.org/officeDocument/2006/relationships/image" Target="../media/image134.emf"/><Relationship Id="rId17" Type="http://schemas.openxmlformats.org/officeDocument/2006/relationships/oleObject" Target="../embeddings/oleObject129.bin"/><Relationship Id="rId18" Type="http://schemas.openxmlformats.org/officeDocument/2006/relationships/image" Target="../media/image135.emf"/><Relationship Id="rId19" Type="http://schemas.openxmlformats.org/officeDocument/2006/relationships/oleObject" Target="../embeddings/oleObject130.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22.bin"/><Relationship Id="rId4" Type="http://schemas.openxmlformats.org/officeDocument/2006/relationships/image" Target="../media/image128.emf"/><Relationship Id="rId5" Type="http://schemas.openxmlformats.org/officeDocument/2006/relationships/oleObject" Target="../embeddings/oleObject123.bin"/><Relationship Id="rId6" Type="http://schemas.openxmlformats.org/officeDocument/2006/relationships/image" Target="../media/image129.emf"/><Relationship Id="rId7" Type="http://schemas.openxmlformats.org/officeDocument/2006/relationships/oleObject" Target="../embeddings/oleObject124.bin"/><Relationship Id="rId8" Type="http://schemas.openxmlformats.org/officeDocument/2006/relationships/image" Target="../media/image130.emf"/></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39.bin"/><Relationship Id="rId12" Type="http://schemas.openxmlformats.org/officeDocument/2006/relationships/image" Target="../media/image145.emf"/><Relationship Id="rId13" Type="http://schemas.openxmlformats.org/officeDocument/2006/relationships/oleObject" Target="../embeddings/oleObject140.bin"/><Relationship Id="rId14" Type="http://schemas.openxmlformats.org/officeDocument/2006/relationships/image" Target="../media/image146.emf"/><Relationship Id="rId15" Type="http://schemas.openxmlformats.org/officeDocument/2006/relationships/oleObject" Target="../embeddings/oleObject141.bin"/><Relationship Id="rId16" Type="http://schemas.openxmlformats.org/officeDocument/2006/relationships/image" Target="../media/image147.wmf"/><Relationship Id="rId17" Type="http://schemas.openxmlformats.org/officeDocument/2006/relationships/oleObject" Target="../embeddings/oleObject142.bin"/><Relationship Id="rId18" Type="http://schemas.openxmlformats.org/officeDocument/2006/relationships/image" Target="../media/image148.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image" Target="../media/image149.jpeg"/><Relationship Id="rId5" Type="http://schemas.openxmlformats.org/officeDocument/2006/relationships/oleObject" Target="../embeddings/oleObject136.bin"/><Relationship Id="rId6" Type="http://schemas.openxmlformats.org/officeDocument/2006/relationships/image" Target="../media/image142.wmf"/><Relationship Id="rId7" Type="http://schemas.openxmlformats.org/officeDocument/2006/relationships/oleObject" Target="../embeddings/oleObject137.bin"/><Relationship Id="rId8" Type="http://schemas.openxmlformats.org/officeDocument/2006/relationships/image" Target="../media/image143.wmf"/><Relationship Id="rId9" Type="http://schemas.openxmlformats.org/officeDocument/2006/relationships/oleObject" Target="../embeddings/oleObject138.bin"/><Relationship Id="rId10" Type="http://schemas.openxmlformats.org/officeDocument/2006/relationships/image" Target="../media/image144.emf"/></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145.bin"/><Relationship Id="rId20" Type="http://schemas.openxmlformats.org/officeDocument/2006/relationships/image" Target="../media/image157.wmf"/><Relationship Id="rId21" Type="http://schemas.openxmlformats.org/officeDocument/2006/relationships/oleObject" Target="../embeddings/oleObject151.bin"/><Relationship Id="rId22" Type="http://schemas.openxmlformats.org/officeDocument/2006/relationships/image" Target="../media/image158.wmf"/><Relationship Id="rId23" Type="http://schemas.openxmlformats.org/officeDocument/2006/relationships/oleObject" Target="../embeddings/oleObject152.bin"/><Relationship Id="rId24" Type="http://schemas.openxmlformats.org/officeDocument/2006/relationships/image" Target="../media/image159.wmf"/><Relationship Id="rId25" Type="http://schemas.openxmlformats.org/officeDocument/2006/relationships/oleObject" Target="../embeddings/oleObject153.bin"/><Relationship Id="rId26" Type="http://schemas.openxmlformats.org/officeDocument/2006/relationships/image" Target="../media/image160.wmf"/><Relationship Id="rId27" Type="http://schemas.openxmlformats.org/officeDocument/2006/relationships/oleObject" Target="../embeddings/oleObject154.bin"/><Relationship Id="rId28" Type="http://schemas.openxmlformats.org/officeDocument/2006/relationships/image" Target="../media/image161.wmf"/><Relationship Id="rId29" Type="http://schemas.openxmlformats.org/officeDocument/2006/relationships/oleObject" Target="../embeddings/oleObject155.bin"/><Relationship Id="rId30" Type="http://schemas.openxmlformats.org/officeDocument/2006/relationships/image" Target="../media/image162.wmf"/><Relationship Id="rId31" Type="http://schemas.openxmlformats.org/officeDocument/2006/relationships/oleObject" Target="../embeddings/oleObject156.bin"/><Relationship Id="rId32" Type="http://schemas.openxmlformats.org/officeDocument/2006/relationships/image" Target="../media/image163.wmf"/><Relationship Id="rId10" Type="http://schemas.openxmlformats.org/officeDocument/2006/relationships/image" Target="../media/image152.wmf"/><Relationship Id="rId11" Type="http://schemas.openxmlformats.org/officeDocument/2006/relationships/oleObject" Target="../embeddings/oleObject146.bin"/><Relationship Id="rId12" Type="http://schemas.openxmlformats.org/officeDocument/2006/relationships/image" Target="../media/image153.wmf"/><Relationship Id="rId13" Type="http://schemas.openxmlformats.org/officeDocument/2006/relationships/oleObject" Target="../embeddings/oleObject147.bin"/><Relationship Id="rId14" Type="http://schemas.openxmlformats.org/officeDocument/2006/relationships/image" Target="../media/image154.wmf"/><Relationship Id="rId15" Type="http://schemas.openxmlformats.org/officeDocument/2006/relationships/oleObject" Target="../embeddings/oleObject148.bin"/><Relationship Id="rId16" Type="http://schemas.openxmlformats.org/officeDocument/2006/relationships/image" Target="../media/image155.wmf"/><Relationship Id="rId17" Type="http://schemas.openxmlformats.org/officeDocument/2006/relationships/oleObject" Target="../embeddings/oleObject149.bin"/><Relationship Id="rId18" Type="http://schemas.openxmlformats.org/officeDocument/2006/relationships/image" Target="../media/image156.wmf"/><Relationship Id="rId19" Type="http://schemas.openxmlformats.org/officeDocument/2006/relationships/oleObject" Target="../embeddings/oleObject150.bin"/><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49.jpeg"/><Relationship Id="rId5" Type="http://schemas.openxmlformats.org/officeDocument/2006/relationships/oleObject" Target="../embeddings/oleObject143.bin"/><Relationship Id="rId6" Type="http://schemas.openxmlformats.org/officeDocument/2006/relationships/image" Target="../media/image150.emf"/><Relationship Id="rId7" Type="http://schemas.openxmlformats.org/officeDocument/2006/relationships/oleObject" Target="../embeddings/oleObject144.bin"/><Relationship Id="rId8" Type="http://schemas.openxmlformats.org/officeDocument/2006/relationships/image" Target="../media/image15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7.emf"/><Relationship Id="rId13" Type="http://schemas.openxmlformats.org/officeDocument/2006/relationships/oleObject" Target="../embeddings/oleObject6.bin"/><Relationship Id="rId14" Type="http://schemas.openxmlformats.org/officeDocument/2006/relationships/image" Target="../media/image8.emf"/><Relationship Id="rId15" Type="http://schemas.openxmlformats.org/officeDocument/2006/relationships/oleObject" Target="../embeddings/oleObject7.bin"/><Relationship Id="rId16" Type="http://schemas.openxmlformats.org/officeDocument/2006/relationships/image" Target="../media/image9.emf"/><Relationship Id="rId17" Type="http://schemas.openxmlformats.org/officeDocument/2006/relationships/oleObject" Target="../embeddings/oleObject8.bin"/><Relationship Id="rId1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emf"/><Relationship Id="rId9" Type="http://schemas.openxmlformats.org/officeDocument/2006/relationships/oleObject" Target="../embeddings/oleObject4.bin"/><Relationship Id="rId10" Type="http://schemas.openxmlformats.org/officeDocument/2006/relationships/image" Target="../media/image6.emf"/></Relationships>
</file>

<file path=ppt/slides/_rels/slide6.xml.rels><?xml version="1.0" encoding="UTF-8" standalone="yes"?>
<Relationships xmlns="http://schemas.openxmlformats.org/package/2006/relationships"><Relationship Id="rId9" Type="http://schemas.openxmlformats.org/officeDocument/2006/relationships/image" Target="../media/image13.emf"/><Relationship Id="rId20" Type="http://schemas.openxmlformats.org/officeDocument/2006/relationships/oleObject" Target="../embeddings/oleObject17.bin"/><Relationship Id="rId21" Type="http://schemas.openxmlformats.org/officeDocument/2006/relationships/image" Target="../media/image19.emf"/><Relationship Id="rId10" Type="http://schemas.openxmlformats.org/officeDocument/2006/relationships/oleObject" Target="../embeddings/oleObject12.bin"/><Relationship Id="rId11" Type="http://schemas.openxmlformats.org/officeDocument/2006/relationships/image" Target="../media/image14.emf"/><Relationship Id="rId12" Type="http://schemas.openxmlformats.org/officeDocument/2006/relationships/oleObject" Target="../embeddings/oleObject13.bin"/><Relationship Id="rId13" Type="http://schemas.openxmlformats.org/officeDocument/2006/relationships/image" Target="../media/image15.emf"/><Relationship Id="rId14" Type="http://schemas.openxmlformats.org/officeDocument/2006/relationships/oleObject" Target="../embeddings/oleObject14.bin"/><Relationship Id="rId15" Type="http://schemas.openxmlformats.org/officeDocument/2006/relationships/image" Target="../media/image16.emf"/><Relationship Id="rId16" Type="http://schemas.openxmlformats.org/officeDocument/2006/relationships/oleObject" Target="../embeddings/oleObject15.bin"/><Relationship Id="rId17" Type="http://schemas.openxmlformats.org/officeDocument/2006/relationships/image" Target="../media/image17.emf"/><Relationship Id="rId18" Type="http://schemas.openxmlformats.org/officeDocument/2006/relationships/oleObject" Target="../embeddings/oleObject16.bin"/><Relationship Id="rId19"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oleObject" Target="../embeddings/oleObject9.bin"/><Relationship Id="rId5" Type="http://schemas.openxmlformats.org/officeDocument/2006/relationships/image" Target="../media/image11.emf"/><Relationship Id="rId6" Type="http://schemas.openxmlformats.org/officeDocument/2006/relationships/oleObject" Target="../embeddings/oleObject10.bin"/><Relationship Id="rId7" Type="http://schemas.openxmlformats.org/officeDocument/2006/relationships/image" Target="../media/image12.emf"/><Relationship Id="rId8"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9" Type="http://schemas.openxmlformats.org/officeDocument/2006/relationships/image" Target="../media/image24.emf"/><Relationship Id="rId20" Type="http://schemas.openxmlformats.org/officeDocument/2006/relationships/image" Target="../media/image29.emf"/><Relationship Id="rId21" Type="http://schemas.openxmlformats.org/officeDocument/2006/relationships/oleObject" Target="../embeddings/oleObject26.bin"/><Relationship Id="rId22" Type="http://schemas.openxmlformats.org/officeDocument/2006/relationships/image" Target="../media/image30.emf"/><Relationship Id="rId10" Type="http://schemas.openxmlformats.org/officeDocument/2006/relationships/oleObject" Target="../embeddings/oleObject21.bin"/><Relationship Id="rId11" Type="http://schemas.openxmlformats.org/officeDocument/2006/relationships/image" Target="../media/image25.emf"/><Relationship Id="rId12" Type="http://schemas.openxmlformats.org/officeDocument/2006/relationships/image" Target="../media/image21.jpeg"/><Relationship Id="rId13" Type="http://schemas.openxmlformats.org/officeDocument/2006/relationships/oleObject" Target="../embeddings/oleObject22.bin"/><Relationship Id="rId14" Type="http://schemas.openxmlformats.org/officeDocument/2006/relationships/image" Target="../media/image26.emf"/><Relationship Id="rId15" Type="http://schemas.openxmlformats.org/officeDocument/2006/relationships/oleObject" Target="../embeddings/oleObject23.bin"/><Relationship Id="rId16" Type="http://schemas.openxmlformats.org/officeDocument/2006/relationships/image" Target="../media/image27.emf"/><Relationship Id="rId17" Type="http://schemas.openxmlformats.org/officeDocument/2006/relationships/oleObject" Target="../embeddings/oleObject24.bin"/><Relationship Id="rId18" Type="http://schemas.openxmlformats.org/officeDocument/2006/relationships/image" Target="../media/image28.emf"/><Relationship Id="rId19" Type="http://schemas.openxmlformats.org/officeDocument/2006/relationships/oleObject" Target="../embeddings/oleObject25.bin"/><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8.bin"/><Relationship Id="rId5" Type="http://schemas.openxmlformats.org/officeDocument/2006/relationships/image" Target="../media/image22.emf"/><Relationship Id="rId6" Type="http://schemas.openxmlformats.org/officeDocument/2006/relationships/oleObject" Target="../embeddings/oleObject19.bin"/><Relationship Id="rId7" Type="http://schemas.openxmlformats.org/officeDocument/2006/relationships/image" Target="../media/image23.emf"/><Relationship Id="rId8"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9.emf"/><Relationship Id="rId21" Type="http://schemas.openxmlformats.org/officeDocument/2006/relationships/oleObject" Target="../embeddings/oleObject36.bin"/><Relationship Id="rId22" Type="http://schemas.openxmlformats.org/officeDocument/2006/relationships/image" Target="../media/image40.emf"/><Relationship Id="rId23" Type="http://schemas.openxmlformats.org/officeDocument/2006/relationships/oleObject" Target="../embeddings/oleObject37.bin"/><Relationship Id="rId24" Type="http://schemas.openxmlformats.org/officeDocument/2006/relationships/image" Target="../media/image41.wmf"/><Relationship Id="rId25" Type="http://schemas.openxmlformats.org/officeDocument/2006/relationships/oleObject" Target="../embeddings/oleObject38.bin"/><Relationship Id="rId26" Type="http://schemas.openxmlformats.org/officeDocument/2006/relationships/image" Target="../media/image42.wmf"/><Relationship Id="rId27" Type="http://schemas.openxmlformats.org/officeDocument/2006/relationships/oleObject" Target="../embeddings/oleObject39.bin"/><Relationship Id="rId28" Type="http://schemas.openxmlformats.org/officeDocument/2006/relationships/image" Target="../media/image43.wmf"/><Relationship Id="rId29" Type="http://schemas.openxmlformats.org/officeDocument/2006/relationships/oleObject" Target="../embeddings/oleObject40.bin"/><Relationship Id="rId30" Type="http://schemas.openxmlformats.org/officeDocument/2006/relationships/image" Target="../media/image44.emf"/><Relationship Id="rId31" Type="http://schemas.openxmlformats.org/officeDocument/2006/relationships/oleObject" Target="../embeddings/oleObject41.bin"/><Relationship Id="rId32" Type="http://schemas.openxmlformats.org/officeDocument/2006/relationships/image" Target="../media/image45.emf"/><Relationship Id="rId10" Type="http://schemas.openxmlformats.org/officeDocument/2006/relationships/image" Target="../media/image34.emf"/><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7" Type="http://schemas.openxmlformats.org/officeDocument/2006/relationships/oleObject" Target="../embeddings/oleObject34.bin"/><Relationship Id="rId18" Type="http://schemas.openxmlformats.org/officeDocument/2006/relationships/image" Target="../media/image38.emf"/><Relationship Id="rId19" Type="http://schemas.openxmlformats.org/officeDocument/2006/relationships/oleObject" Target="../embeddings/oleObject3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31.w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July 7,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100591" y="1447800"/>
            <a:ext cx="26348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7,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Linear </a:t>
            </a:r>
            <a:r>
              <a:rPr lang="en-US" sz="2800" dirty="0">
                <a:solidFill>
                  <a:srgbClr val="0000FF"/>
                </a:solidFill>
                <a:latin typeface="Arial Narrow" charset="0"/>
              </a:rPr>
              <a:t>Momentum</a:t>
            </a:r>
          </a:p>
          <a:p>
            <a:pPr marL="609600" lvl="1" indent="-609600">
              <a:buFontTx/>
              <a:buChar char="•"/>
            </a:pPr>
            <a:r>
              <a:rPr lang="en-US" sz="2800" dirty="0">
                <a:solidFill>
                  <a:srgbClr val="0000FF"/>
                </a:solidFill>
                <a:latin typeface="Arial Narrow" charset="0"/>
              </a:rPr>
              <a:t>Linear Momentum, Impulse and Forces</a:t>
            </a:r>
          </a:p>
          <a:p>
            <a:pPr marL="609600" lvl="1" indent="-609600">
              <a:buFontTx/>
              <a:buChar char="•"/>
            </a:pPr>
            <a:r>
              <a:rPr lang="en-US" altLang="ko-KR" sz="2800" dirty="0">
                <a:solidFill>
                  <a:srgbClr val="0000FF"/>
                </a:solidFill>
                <a:latin typeface="Arial Narrow" charset="0"/>
                <a:ea typeface="Gulim" charset="0"/>
                <a:cs typeface="Gulim" charset="0"/>
              </a:rPr>
              <a:t>Linear Momentum </a:t>
            </a:r>
            <a:r>
              <a:rPr lang="en-US" altLang="ko-KR" sz="2800" dirty="0" smtClean="0">
                <a:solidFill>
                  <a:srgbClr val="0000FF"/>
                </a:solidFill>
                <a:latin typeface="Arial Narrow" charset="0"/>
                <a:ea typeface="Gulim" charset="0"/>
                <a:cs typeface="Gulim" charset="0"/>
              </a:rPr>
              <a:t>Conservation</a:t>
            </a:r>
          </a:p>
          <a:p>
            <a:pPr marL="609600" lvl="1" indent="-609600">
              <a:buFontTx/>
              <a:buChar char="•"/>
            </a:pPr>
            <a:r>
              <a:rPr lang="en-US" altLang="ko-KR" sz="2800" dirty="0">
                <a:solidFill>
                  <a:srgbClr val="0000FF"/>
                </a:solidFill>
                <a:latin typeface="Arial Narrow" charset="0"/>
                <a:ea typeface="Gulim" charset="0"/>
                <a:cs typeface="Gulim" charset="0"/>
              </a:rPr>
              <a:t>Linear Momentum Conservation</a:t>
            </a:r>
          </a:p>
          <a:p>
            <a:pPr marL="609600" lvl="1" indent="-609600">
              <a:buFontTx/>
              <a:buChar char="•"/>
            </a:pPr>
            <a:r>
              <a:rPr lang="en-US" sz="2800" dirty="0">
                <a:solidFill>
                  <a:srgbClr val="0000FF"/>
                </a:solidFill>
                <a:latin typeface="Arial Narrow" charset="0"/>
                <a:ea typeface="Gulim" charset="0"/>
                <a:cs typeface="Gulim" charset="0"/>
              </a:rPr>
              <a:t>Linear Momentum Conservation in a Two -body System</a:t>
            </a:r>
          </a:p>
          <a:p>
            <a:pPr marL="609600" lvl="1" indent="-609600">
              <a:buFontTx/>
              <a:buChar char="•"/>
            </a:pPr>
            <a:r>
              <a:rPr lang="en-US" sz="2800" dirty="0">
                <a:solidFill>
                  <a:srgbClr val="0000FF"/>
                </a:solidFill>
                <a:latin typeface="Arial Narrow" charset="0"/>
                <a:ea typeface="Gulim" charset="0"/>
                <a:cs typeface="Gulim" charset="0"/>
              </a:rPr>
              <a:t>Collisions; Elastic and Perfectly Inelastic </a:t>
            </a:r>
          </a:p>
        </p:txBody>
      </p:sp>
      <p:sp>
        <p:nvSpPr>
          <p:cNvPr id="9" name="Text Box 13"/>
          <p:cNvSpPr txBox="1">
            <a:spLocks noChangeArrowheads="1"/>
          </p:cNvSpPr>
          <p:nvPr/>
        </p:nvSpPr>
        <p:spPr bwMode="auto">
          <a:xfrm>
            <a:off x="990600" y="6091535"/>
            <a:ext cx="725616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#9,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Friday</a:t>
            </a:r>
            <a:r>
              <a:rPr lang="en-US" dirty="0">
                <a:solidFill>
                  <a:srgbClr val="003300"/>
                </a:solidFill>
                <a:latin typeface="Arial Narrow" pitchFamily="-84" charset="0"/>
              </a:rPr>
              <a:t>,</a:t>
            </a:r>
            <a:r>
              <a:rPr lang="en-US" dirty="0" smtClean="0">
                <a:solidFill>
                  <a:srgbClr val="003300"/>
                </a:solidFill>
                <a:latin typeface="Arial Narrow" pitchFamily="-84" charset="0"/>
              </a:rPr>
              <a:t> July 10!</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07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212FFE-6E09-2942-BE80-2CE52E9A6F9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759810"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3"/>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on </a:t>
            </a:r>
            <a:r>
              <a:rPr lang="en-US" sz="4000" dirty="0">
                <a:latin typeface="Arial Narrow" charset="0"/>
                <a:ea typeface="ＭＳ Ｐゴシック" charset="0"/>
                <a:cs typeface="ＭＳ Ｐゴシック" charset="0"/>
              </a:rPr>
              <a:t>Impulse</a:t>
            </a:r>
            <a:endParaRPr lang="en-US" dirty="0">
              <a:latin typeface="Arial Narrow" charset="0"/>
              <a:ea typeface="ＭＳ Ｐゴシック" charset="0"/>
              <a:cs typeface="ＭＳ Ｐゴシック" charset="0"/>
            </a:endParaRPr>
          </a:p>
        </p:txBody>
      </p:sp>
      <p:sp>
        <p:nvSpPr>
          <p:cNvPr id="759812" name="Text Box 4"/>
          <p:cNvSpPr txBox="1">
            <a:spLocks noChangeArrowheads="1"/>
          </p:cNvSpPr>
          <p:nvPr/>
        </p:nvSpPr>
        <p:spPr bwMode="auto">
          <a:xfrm>
            <a:off x="609600" y="6413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a:t>
            </a:r>
            <a:r>
              <a:rPr lang="en-US" sz="2000" dirty="0" smtClean="0">
                <a:solidFill>
                  <a:srgbClr val="800000"/>
                </a:solidFill>
                <a:latin typeface="Arial Narrow" charset="0"/>
              </a:rPr>
              <a:t>on a </a:t>
            </a:r>
            <a:r>
              <a:rPr lang="en-US" sz="2000" dirty="0">
                <a:solidFill>
                  <a:srgbClr val="800000"/>
                </a:solidFill>
                <a:latin typeface="Arial Narrow" charset="0"/>
              </a:rPr>
              <a:t>firm ground after jumping from a height of 3.0 m.  Then estimate the average force exerted on the </a:t>
            </a:r>
            <a:r>
              <a:rPr lang="en-US" sz="2000" dirty="0" smtClean="0">
                <a:solidFill>
                  <a:srgbClr val="800000"/>
                </a:solidFill>
                <a:latin typeface="Arial Narrow" charset="0"/>
              </a:rPr>
              <a:t>person’s </a:t>
            </a:r>
            <a:r>
              <a:rPr lang="en-US" sz="2000" dirty="0">
                <a:solidFill>
                  <a:srgbClr val="800000"/>
                </a:solidFill>
                <a:latin typeface="Arial Narrow" charset="0"/>
              </a:rPr>
              <a:t>feet by the ground, if the landing is (b) stiff-legged and (c) with bent legs. In the former case, assume the body moves 1.0cm during the impact, and in the second case, when the legs are bent, about 50 cm.</a:t>
            </a:r>
          </a:p>
        </p:txBody>
      </p:sp>
      <p:sp>
        <p:nvSpPr>
          <p:cNvPr id="759813"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a:t>
            </a:r>
            <a:r>
              <a:rPr lang="en-US" sz="2000" dirty="0" smtClean="0">
                <a:solidFill>
                  <a:srgbClr val="FF0000"/>
                </a:solidFill>
                <a:latin typeface="Arial Narrow" charset="0"/>
              </a:rPr>
              <a:t>don’t </a:t>
            </a:r>
            <a:r>
              <a:rPr lang="en-US" sz="2000" dirty="0">
                <a:solidFill>
                  <a:srgbClr val="FF0000"/>
                </a:solidFill>
                <a:latin typeface="Arial Narrow" charset="0"/>
              </a:rPr>
              <a:t>know the force.   How do we do this?</a:t>
            </a:r>
          </a:p>
        </p:txBody>
      </p:sp>
      <p:sp>
        <p:nvSpPr>
          <p:cNvPr id="759814" name="Text Box 6"/>
          <p:cNvSpPr txBox="1">
            <a:spLocks noChangeArrowheads="1"/>
          </p:cNvSpPr>
          <p:nvPr/>
        </p:nvSpPr>
        <p:spPr bwMode="auto">
          <a:xfrm>
            <a:off x="3048000" y="2649538"/>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a:t>
            </a:r>
            <a:r>
              <a:rPr lang="en-US" sz="2000" dirty="0" smtClean="0">
                <a:solidFill>
                  <a:srgbClr val="FF0000"/>
                </a:solidFill>
                <a:latin typeface="Arial Narrow" charset="0"/>
              </a:rPr>
              <a:t>just before </a:t>
            </a:r>
            <a:r>
              <a:rPr lang="en-US" sz="2000" dirty="0">
                <a:solidFill>
                  <a:srgbClr val="FF0000"/>
                </a:solidFill>
                <a:latin typeface="Arial Narrow" charset="0"/>
              </a:rPr>
              <a:t>striking the ground.</a:t>
            </a:r>
          </a:p>
        </p:txBody>
      </p:sp>
      <p:graphicFrame>
        <p:nvGraphicFramePr>
          <p:cNvPr id="759815"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302502" name="Equation" r:id="rId4" imgW="380880" imgH="164880" progId="Equation.DSMT4">
                  <p:embed/>
                </p:oleObj>
              </mc:Choice>
              <mc:Fallback>
                <p:oleObj name="Equation" r:id="rId4" imgW="38088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6"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302503" name="Equation" r:id="rId6" imgW="533160" imgH="393480" progId="Equation.DSMT4">
                  <p:embed/>
                </p:oleObj>
              </mc:Choice>
              <mc:Fallback>
                <p:oleObj name="Equation" r:id="rId6" imgW="533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7"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302504" name="Equation" r:id="rId8" imgW="939600" imgH="253800" progId="Equation.DSMT4">
                  <p:embed/>
                </p:oleObj>
              </mc:Choice>
              <mc:Fallback>
                <p:oleObj name="Equation" r:id="rId8" imgW="93960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8"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302505" name="Equation" r:id="rId10" imgW="330120" imgH="228600" progId="Equation.DSMT4">
                  <p:embed/>
                </p:oleObj>
              </mc:Choice>
              <mc:Fallback>
                <p:oleObj name="Equation" r:id="rId10" imgW="33012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19"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302506" name="Equation" r:id="rId12" imgW="241200" imgH="139680" progId="Equation.DSMT4">
                  <p:embed/>
                </p:oleObj>
              </mc:Choice>
              <mc:Fallback>
                <p:oleObj name="Equation" r:id="rId12" imgW="241200" imgH="1396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0"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759821"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302507" name="Equation" r:id="rId14" imgW="558720" imgH="266400" progId="Equation.DSMT4">
                  <p:embed/>
                </p:oleObj>
              </mc:Choice>
              <mc:Fallback>
                <p:oleObj name="Equation" r:id="rId14" imgW="558720" imgH="2664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2"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302508" name="Equation" r:id="rId16" imgW="1257120" imgH="228600" progId="Equation.DSMT4">
                  <p:embed/>
                </p:oleObj>
              </mc:Choice>
              <mc:Fallback>
                <p:oleObj name="Equation" r:id="rId16" imgW="125712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9823" name="Text Box 15"/>
          <p:cNvSpPr txBox="1">
            <a:spLocks noChangeArrowheads="1"/>
          </p:cNvSpPr>
          <p:nvPr/>
        </p:nvSpPr>
        <p:spPr bwMode="auto">
          <a:xfrm>
            <a:off x="2971800" y="4478338"/>
            <a:ext cx="525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Then as the person strikes the ground, </a:t>
            </a:r>
            <a:r>
              <a:rPr lang="en-US" sz="2000" dirty="0" smtClean="0">
                <a:solidFill>
                  <a:srgbClr val="FF0000"/>
                </a:solidFill>
                <a:latin typeface="Arial Narrow" charset="0"/>
              </a:rPr>
              <a:t>the momentum </a:t>
            </a:r>
            <a:r>
              <a:rPr lang="en-US" sz="2000" dirty="0">
                <a:solidFill>
                  <a:srgbClr val="FF0000"/>
                </a:solidFill>
                <a:latin typeface="Arial Narrow" charset="0"/>
              </a:rPr>
              <a:t>becomes 0 quickly giving the impulse</a:t>
            </a:r>
          </a:p>
        </p:txBody>
      </p:sp>
      <p:graphicFrame>
        <p:nvGraphicFramePr>
          <p:cNvPr id="759824" name="Object 9"/>
          <p:cNvGraphicFramePr>
            <a:graphicFrameLocks noChangeAspect="1"/>
          </p:cNvGraphicFramePr>
          <p:nvPr/>
        </p:nvGraphicFramePr>
        <p:xfrm>
          <a:off x="2949575" y="5208588"/>
          <a:ext cx="1304925" cy="504825"/>
        </p:xfrm>
        <a:graphic>
          <a:graphicData uri="http://schemas.openxmlformats.org/presentationml/2006/ole">
            <mc:AlternateContent xmlns:mc="http://schemas.openxmlformats.org/markup-compatibility/2006">
              <mc:Choice xmlns:v="urn:schemas-microsoft-com:vml" Requires="v">
                <p:oleObj spid="_x0000_s302509" name="Equation" r:id="rId18" imgW="673100" imgH="266700" progId="Equation.DSMT4">
                  <p:embed/>
                </p:oleObj>
              </mc:Choice>
              <mc:Fallback>
                <p:oleObj name="Equation" r:id="rId18" imgW="673100" imgH="2667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08588"/>
                        <a:ext cx="1304925"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5" name="Object 10"/>
          <p:cNvGraphicFramePr>
            <a:graphicFrameLocks noChangeAspect="1"/>
          </p:cNvGraphicFramePr>
          <p:nvPr>
            <p:extLst>
              <p:ext uri="{D42A27DB-BD31-4B8C-83A1-F6EECF244321}">
                <p14:modId xmlns:p14="http://schemas.microsoft.com/office/powerpoint/2010/main" val="861701872"/>
              </p:ext>
            </p:extLst>
          </p:nvPr>
        </p:nvGraphicFramePr>
        <p:xfrm>
          <a:off x="4381500" y="5759450"/>
          <a:ext cx="3843338" cy="501650"/>
        </p:xfrm>
        <a:graphic>
          <a:graphicData uri="http://schemas.openxmlformats.org/presentationml/2006/ole">
            <mc:AlternateContent xmlns:mc="http://schemas.openxmlformats.org/markup-compatibility/2006">
              <mc:Choice xmlns:v="urn:schemas-microsoft-com:vml" Requires="v">
                <p:oleObj spid="_x0000_s302510" name="Equation" r:id="rId20" imgW="1981200" imgH="266700" progId="Equation.3">
                  <p:embed/>
                </p:oleObj>
              </mc:Choice>
              <mc:Fallback>
                <p:oleObj name="Equation" r:id="rId20" imgW="1981200" imgH="266700" progId="Equation.3">
                  <p:embed/>
                  <p:pic>
                    <p:nvPicPr>
                      <p:cNvPr id="0" name=""/>
                      <p:cNvPicPr>
                        <a:picLocks noChangeAspect="1" noChangeArrowheads="1"/>
                      </p:cNvPicPr>
                      <p:nvPr/>
                    </p:nvPicPr>
                    <p:blipFill>
                      <a:blip r:embed="rId21"/>
                      <a:srcRect/>
                      <a:stretch>
                        <a:fillRect/>
                      </a:stretch>
                    </p:blipFill>
                    <p:spPr bwMode="auto">
                      <a:xfrm>
                        <a:off x="4381500" y="5759450"/>
                        <a:ext cx="384333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6"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302511" name="Equation" r:id="rId22" imgW="368300" imgH="279400" progId="Equation.DSMT4">
                  <p:embed/>
                </p:oleObj>
              </mc:Choice>
              <mc:Fallback>
                <p:oleObj name="Equation" r:id="rId22" imgW="3683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7"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302512" name="Equation" r:id="rId24" imgW="635000" imgH="304800" progId="Equation.DSMT4">
                  <p:embed/>
                </p:oleObj>
              </mc:Choice>
              <mc:Fallback>
                <p:oleObj name="Equation" r:id="rId24" imgW="6350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8" name="Object 13"/>
          <p:cNvGraphicFramePr>
            <a:graphicFrameLocks noChangeAspect="1"/>
          </p:cNvGraphicFramePr>
          <p:nvPr>
            <p:extLst>
              <p:ext uri="{D42A27DB-BD31-4B8C-83A1-F6EECF244321}">
                <p14:modId xmlns:p14="http://schemas.microsoft.com/office/powerpoint/2010/main" val="462942968"/>
              </p:ext>
            </p:extLst>
          </p:nvPr>
        </p:nvGraphicFramePr>
        <p:xfrm>
          <a:off x="6324600" y="5257800"/>
          <a:ext cx="1085850" cy="454025"/>
        </p:xfrm>
        <a:graphic>
          <a:graphicData uri="http://schemas.openxmlformats.org/presentationml/2006/ole">
            <mc:AlternateContent xmlns:mc="http://schemas.openxmlformats.org/markup-compatibility/2006">
              <mc:Choice xmlns:v="urn:schemas-microsoft-com:vml" Requires="v">
                <p:oleObj spid="_x0000_s302513" name="Equation" r:id="rId26" imgW="558800" imgH="241300" progId="Equation.3">
                  <p:embed/>
                </p:oleObj>
              </mc:Choice>
              <mc:Fallback>
                <p:oleObj name="Equation" r:id="rId26" imgW="558800" imgH="241300" progId="Equation.3">
                  <p:embed/>
                  <p:pic>
                    <p:nvPicPr>
                      <p:cNvPr id="0" name=""/>
                      <p:cNvPicPr>
                        <a:picLocks noChangeAspect="1" noChangeArrowheads="1"/>
                      </p:cNvPicPr>
                      <p:nvPr/>
                    </p:nvPicPr>
                    <p:blipFill>
                      <a:blip r:embed="rId27"/>
                      <a:srcRect/>
                      <a:stretch>
                        <a:fillRect/>
                      </a:stretch>
                    </p:blipFill>
                    <p:spPr bwMode="auto">
                      <a:xfrm>
                        <a:off x="6324600" y="5257800"/>
                        <a:ext cx="1085850"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9829" name="Object 14"/>
          <p:cNvGraphicFramePr>
            <a:graphicFrameLocks noChangeAspect="1"/>
          </p:cNvGraphicFramePr>
          <p:nvPr/>
        </p:nvGraphicFramePr>
        <p:xfrm>
          <a:off x="3898900" y="3124200"/>
          <a:ext cx="901700" cy="311150"/>
        </p:xfrm>
        <a:graphic>
          <a:graphicData uri="http://schemas.openxmlformats.org/presentationml/2006/ole">
            <mc:AlternateContent xmlns:mc="http://schemas.openxmlformats.org/markup-compatibility/2006">
              <mc:Choice xmlns:v="urn:schemas-microsoft-com:vml" Requires="v">
                <p:oleObj spid="_x0000_s302514" name="Equation" r:id="rId28" imgW="419040" imgH="164880" progId="Equation.DSMT4">
                  <p:embed/>
                </p:oleObj>
              </mc:Choice>
              <mc:Fallback>
                <p:oleObj name="Equation" r:id="rId28" imgW="41904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98900" y="3124200"/>
                        <a:ext cx="901700" cy="311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048041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17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7C6B0-F831-B34E-92F2-490494D62A0A}"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1768"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760835"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760836"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760837"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314459" name="Equation" r:id="rId3" imgW="253800" imgH="164880" progId="Equation.DSMT4">
                  <p:embed/>
                </p:oleObj>
              </mc:Choice>
              <mc:Fallback>
                <p:oleObj name="Equation" r:id="rId3" imgW="2538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38"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760839"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314460"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0"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314461" name="Equation" r:id="rId7" imgW="507960" imgH="393480" progId="Equation.DSMT4">
                  <p:embed/>
                </p:oleObj>
              </mc:Choice>
              <mc:Fallback>
                <p:oleObj name="Equation" r:id="rId7" imgW="50796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1"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314462"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2"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314463" name="Equation" r:id="rId11" imgW="279360" imgH="393480" progId="Equation.DSMT4">
                  <p:embed/>
                </p:oleObj>
              </mc:Choice>
              <mc:Fallback>
                <p:oleObj name="Equation" r:id="rId11" imgW="2793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3"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314464" name="Equation" r:id="rId13" imgW="1307880" imgH="393480" progId="Equation.DSMT4">
                  <p:embed/>
                </p:oleObj>
              </mc:Choice>
              <mc:Fallback>
                <p:oleObj name="Equation" r:id="rId13" imgW="13078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4"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magnitude of impulse is</a:t>
            </a:r>
          </a:p>
        </p:txBody>
      </p:sp>
      <p:graphicFrame>
        <p:nvGraphicFramePr>
          <p:cNvPr id="760845" name="Object 8"/>
          <p:cNvGraphicFramePr>
            <a:graphicFrameLocks noChangeAspect="1"/>
          </p:cNvGraphicFramePr>
          <p:nvPr/>
        </p:nvGraphicFramePr>
        <p:xfrm>
          <a:off x="4273550" y="2427288"/>
          <a:ext cx="1477963" cy="696912"/>
        </p:xfrm>
        <a:graphic>
          <a:graphicData uri="http://schemas.openxmlformats.org/presentationml/2006/ole">
            <mc:AlternateContent xmlns:mc="http://schemas.openxmlformats.org/markup-compatibility/2006">
              <mc:Choice xmlns:v="urn:schemas-microsoft-com:vml" Requires="v">
                <p:oleObj spid="_x0000_s314465" name="Equation" r:id="rId15" imgW="762000" imgH="368300" progId="Equation.DSMT4">
                  <p:embed/>
                </p:oleObj>
              </mc:Choice>
              <mc:Fallback>
                <p:oleObj name="Equation" r:id="rId15" imgW="7620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427288"/>
                        <a:ext cx="1477963" cy="696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6" name="Object 9"/>
          <p:cNvGraphicFramePr>
            <a:graphicFrameLocks noChangeAspect="1"/>
          </p:cNvGraphicFramePr>
          <p:nvPr/>
        </p:nvGraphicFramePr>
        <p:xfrm>
          <a:off x="5791200" y="2647950"/>
          <a:ext cx="1058863" cy="334963"/>
        </p:xfrm>
        <a:graphic>
          <a:graphicData uri="http://schemas.openxmlformats.org/presentationml/2006/ole">
            <mc:AlternateContent xmlns:mc="http://schemas.openxmlformats.org/markup-compatibility/2006">
              <mc:Choice xmlns:v="urn:schemas-microsoft-com:vml" Requires="v">
                <p:oleObj spid="_x0000_s314466" name="Equation" r:id="rId17" imgW="545760" imgH="177480" progId="Equation.DSMT4">
                  <p:embed/>
                </p:oleObj>
              </mc:Choice>
              <mc:Fallback>
                <p:oleObj name="Equation" r:id="rId17" imgW="54576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647950"/>
                        <a:ext cx="1058863"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47" name="Text Box 15"/>
          <p:cNvSpPr txBox="1">
            <a:spLocks noChangeArrowheads="1"/>
          </p:cNvSpPr>
          <p:nvPr/>
        </p:nvSpPr>
        <p:spPr bwMode="auto">
          <a:xfrm>
            <a:off x="381000" y="3108325"/>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 </a:t>
            </a:r>
            <a:r>
              <a:rPr lang="en-US" sz="2000" dirty="0" smtClean="0">
                <a:solidFill>
                  <a:srgbClr val="FF0000"/>
                </a:solidFill>
                <a:latin typeface="Arial Narrow" charset="0"/>
              </a:rPr>
              <a:t>magnitude of the average </a:t>
            </a:r>
            <a:r>
              <a:rPr lang="en-US" sz="2000" dirty="0">
                <a:solidFill>
                  <a:srgbClr val="FF0000"/>
                </a:solidFill>
                <a:latin typeface="Arial Narrow" charset="0"/>
              </a:rPr>
              <a:t>force on the feet during this landing is</a:t>
            </a:r>
          </a:p>
        </p:txBody>
      </p:sp>
      <p:graphicFrame>
        <p:nvGraphicFramePr>
          <p:cNvPr id="760848" name="Object 10"/>
          <p:cNvGraphicFramePr>
            <a:graphicFrameLocks noChangeAspect="1"/>
          </p:cNvGraphicFramePr>
          <p:nvPr/>
        </p:nvGraphicFramePr>
        <p:xfrm>
          <a:off x="4027488" y="3222625"/>
          <a:ext cx="565150" cy="336550"/>
        </p:xfrm>
        <a:graphic>
          <a:graphicData uri="http://schemas.openxmlformats.org/presentationml/2006/ole">
            <mc:AlternateContent xmlns:mc="http://schemas.openxmlformats.org/markup-compatibility/2006">
              <mc:Choice xmlns:v="urn:schemas-microsoft-com:vml" Requires="v">
                <p:oleObj spid="_x0000_s314467" name="Equation" r:id="rId19" imgW="292100" imgH="177800" progId="Equation.DSMT4">
                  <p:embed/>
                </p:oleObj>
              </mc:Choice>
              <mc:Fallback>
                <p:oleObj name="Equation" r:id="rId19" imgW="2921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7488" y="3222625"/>
                        <a:ext cx="56515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49" name="Object 11"/>
          <p:cNvGraphicFramePr>
            <a:graphicFrameLocks noChangeAspect="1"/>
          </p:cNvGraphicFramePr>
          <p:nvPr/>
        </p:nvGraphicFramePr>
        <p:xfrm>
          <a:off x="4648200" y="3036888"/>
          <a:ext cx="665163" cy="768350"/>
        </p:xfrm>
        <a:graphic>
          <a:graphicData uri="http://schemas.openxmlformats.org/presentationml/2006/ole">
            <mc:AlternateContent xmlns:mc="http://schemas.openxmlformats.org/markup-compatibility/2006">
              <mc:Choice xmlns:v="urn:schemas-microsoft-com:vml" Requires="v">
                <p:oleObj spid="_x0000_s314468" name="Equation" r:id="rId21" imgW="342900" imgH="406400" progId="Equation.DSMT4">
                  <p:embed/>
                </p:oleObj>
              </mc:Choice>
              <mc:Fallback>
                <p:oleObj name="Equation" r:id="rId21" imgW="342900" imgH="406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3036888"/>
                        <a:ext cx="665163" cy="768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0" name="Object 12"/>
          <p:cNvGraphicFramePr>
            <a:graphicFrameLocks noChangeAspect="1"/>
          </p:cNvGraphicFramePr>
          <p:nvPr/>
        </p:nvGraphicFramePr>
        <p:xfrm>
          <a:off x="5264150" y="3065463"/>
          <a:ext cx="2736850" cy="744537"/>
        </p:xfrm>
        <a:graphic>
          <a:graphicData uri="http://schemas.openxmlformats.org/presentationml/2006/ole">
            <mc:AlternateContent xmlns:mc="http://schemas.openxmlformats.org/markup-compatibility/2006">
              <mc:Choice xmlns:v="urn:schemas-microsoft-com:vml" Requires="v">
                <p:oleObj spid="_x0000_s314469" name="Equation" r:id="rId23" imgW="1409400" imgH="393480" progId="Equation.DSMT4">
                  <p:embed/>
                </p:oleObj>
              </mc:Choice>
              <mc:Fallback>
                <p:oleObj name="Equation" r:id="rId23" imgW="14094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3065463"/>
                        <a:ext cx="2736850" cy="7445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1"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760852" name="Object 13"/>
          <p:cNvGraphicFramePr>
            <a:graphicFrameLocks noChangeAspect="1"/>
          </p:cNvGraphicFramePr>
          <p:nvPr>
            <p:extLst>
              <p:ext uri="{D42A27DB-BD31-4B8C-83A1-F6EECF244321}">
                <p14:modId xmlns:p14="http://schemas.microsoft.com/office/powerpoint/2010/main" val="2951307205"/>
              </p:ext>
            </p:extLst>
          </p:nvPr>
        </p:nvGraphicFramePr>
        <p:xfrm>
          <a:off x="3733800" y="3783013"/>
          <a:ext cx="1130300" cy="384175"/>
        </p:xfrm>
        <a:graphic>
          <a:graphicData uri="http://schemas.openxmlformats.org/presentationml/2006/ole">
            <mc:AlternateContent xmlns:mc="http://schemas.openxmlformats.org/markup-compatibility/2006">
              <mc:Choice xmlns:v="urn:schemas-microsoft-com:vml" Requires="v">
                <p:oleObj spid="_x0000_s314470" name="Equation" r:id="rId25" imgW="584200" imgH="203200" progId="Equation.DSMT4">
                  <p:embed/>
                </p:oleObj>
              </mc:Choice>
              <mc:Fallback>
                <p:oleObj name="Equation" r:id="rId25" imgW="584200" imgH="203200" progId="Equation.DSMT4">
                  <p:embed/>
                  <p:pic>
                    <p:nvPicPr>
                      <p:cNvPr id="0" name=""/>
                      <p:cNvPicPr>
                        <a:picLocks noChangeAspect="1" noChangeArrowheads="1"/>
                      </p:cNvPicPr>
                      <p:nvPr/>
                    </p:nvPicPr>
                    <p:blipFill>
                      <a:blip r:embed="rId26"/>
                      <a:srcRect/>
                      <a:stretch>
                        <a:fillRect/>
                      </a:stretch>
                    </p:blipFill>
                    <p:spPr bwMode="auto">
                      <a:xfrm>
                        <a:off x="3733800" y="3783013"/>
                        <a:ext cx="11303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3"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314471" name="Equation" r:id="rId27" imgW="2184120" imgH="203040" progId="Equation.DSMT4">
                  <p:embed/>
                </p:oleObj>
              </mc:Choice>
              <mc:Fallback>
                <p:oleObj name="Equation" r:id="rId27" imgW="218412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4"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314472" name="Equation" r:id="rId29" imgW="812520" imgH="203040" progId="Equation.DSMT4">
                  <p:embed/>
                </p:oleObj>
              </mc:Choice>
              <mc:Fallback>
                <p:oleObj name="Equation" r:id="rId29" imgW="81252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0855"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760856"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760857"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314473" name="Equation" r:id="rId31" imgW="317160" imgH="177480" progId="Equation.DSMT4">
                  <p:embed/>
                </p:oleObj>
              </mc:Choice>
              <mc:Fallback>
                <p:oleObj name="Equation" r:id="rId31"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8"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314474" name="Equation" r:id="rId32" imgW="279360" imgH="393480" progId="Equation.DSMT4">
                  <p:embed/>
                </p:oleObj>
              </mc:Choice>
              <mc:Fallback>
                <p:oleObj name="Equation" r:id="rId32" imgW="279360" imgH="393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59"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314475" name="Equation" r:id="rId34" imgW="1002960" imgH="393480" progId="Equation.DSMT4">
                  <p:embed/>
                </p:oleObj>
              </mc:Choice>
              <mc:Fallback>
                <p:oleObj name="Equation" r:id="rId34" imgW="100296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0"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314476" name="Equation" r:id="rId36" imgW="279360" imgH="190440" progId="Equation.DSMT4">
                  <p:embed/>
                </p:oleObj>
              </mc:Choice>
              <mc:Fallback>
                <p:oleObj name="Equation" r:id="rId36" imgW="279360" imgH="1904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0861"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314477" name="Equation" r:id="rId38" imgW="1866600" imgH="393480" progId="Equation.DSMT4">
                  <p:embed/>
                </p:oleObj>
              </mc:Choice>
              <mc:Fallback>
                <p:oleObj name="Equation" r:id="rId38" imgW="1866600" imgH="3934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 name="Object 13"/>
          <p:cNvGraphicFramePr>
            <a:graphicFrameLocks noChangeAspect="1"/>
          </p:cNvGraphicFramePr>
          <p:nvPr>
            <p:extLst>
              <p:ext uri="{D42A27DB-BD31-4B8C-83A1-F6EECF244321}">
                <p14:modId xmlns:p14="http://schemas.microsoft.com/office/powerpoint/2010/main" val="706045428"/>
              </p:ext>
            </p:extLst>
          </p:nvPr>
        </p:nvGraphicFramePr>
        <p:xfrm>
          <a:off x="4810125" y="3733800"/>
          <a:ext cx="3419475" cy="455612"/>
        </p:xfrm>
        <a:graphic>
          <a:graphicData uri="http://schemas.openxmlformats.org/presentationml/2006/ole">
            <mc:AlternateContent xmlns:mc="http://schemas.openxmlformats.org/markup-compatibility/2006">
              <mc:Choice xmlns:v="urn:schemas-microsoft-com:vml" Requires="v">
                <p:oleObj spid="_x0000_s314478" name="Equation" r:id="rId40" imgW="1765300" imgH="241300" progId="Equation.DSMT4">
                  <p:embed/>
                </p:oleObj>
              </mc:Choice>
              <mc:Fallback>
                <p:oleObj name="Equation" r:id="rId40" imgW="1765300" imgH="241300" progId="Equation.DSMT4">
                  <p:embed/>
                  <p:pic>
                    <p:nvPicPr>
                      <p:cNvPr id="0" name=""/>
                      <p:cNvPicPr>
                        <a:picLocks noChangeAspect="1" noChangeArrowheads="1"/>
                      </p:cNvPicPr>
                      <p:nvPr/>
                    </p:nvPicPr>
                    <p:blipFill>
                      <a:blip r:embed="rId41"/>
                      <a:srcRect/>
                      <a:stretch>
                        <a:fillRect/>
                      </a:stretch>
                    </p:blipFill>
                    <p:spPr bwMode="auto">
                      <a:xfrm>
                        <a:off x="4810125" y="3733800"/>
                        <a:ext cx="341947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3587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27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2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307C1B-A0E3-864D-9D30-512218B8A06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756738" name="Rectangle 2"/>
          <p:cNvSpPr>
            <a:spLocks noChangeArrowheads="1"/>
          </p:cNvSpPr>
          <p:nvPr/>
        </p:nvSpPr>
        <p:spPr bwMode="auto">
          <a:xfrm>
            <a:off x="838200" y="8382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2780" name="Rectangle 3"/>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2819400" y="838200"/>
            <a:ext cx="6172200" cy="954107"/>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What can we learn from this </a:t>
            </a:r>
            <a:r>
              <a:rPr lang="en-US" altLang="ko-KR" sz="2800">
                <a:solidFill>
                  <a:srgbClr val="FF0000"/>
                </a:solidFill>
                <a:latin typeface="Arial Narrow" charset="0"/>
                <a:ea typeface="Gulim" charset="0"/>
                <a:cs typeface="Gulim" charset="0"/>
              </a:rPr>
              <a:t>force</a:t>
            </a:r>
            <a:r>
              <a:rPr lang="en-US" sz="28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extLst>
              <p:ext uri="{D42A27DB-BD31-4B8C-83A1-F6EECF244321}">
                <p14:modId xmlns:p14="http://schemas.microsoft.com/office/powerpoint/2010/main" val="338033751"/>
              </p:ext>
            </p:extLst>
          </p:nvPr>
        </p:nvGraphicFramePr>
        <p:xfrm>
          <a:off x="833438" y="1030288"/>
          <a:ext cx="1147762" cy="598487"/>
        </p:xfrm>
        <a:graphic>
          <a:graphicData uri="http://schemas.openxmlformats.org/presentationml/2006/ole">
            <mc:AlternateContent xmlns:mc="http://schemas.openxmlformats.org/markup-compatibility/2006">
              <mc:Choice xmlns:v="urn:schemas-microsoft-com:vml" Requires="v">
                <p:oleObj spid="_x0000_s255645" name="Equation" r:id="rId3" imgW="457200" imgH="266700" progId="Equation.3">
                  <p:embed/>
                </p:oleObj>
              </mc:Choice>
              <mc:Fallback>
                <p:oleObj name="Equation" r:id="rId3" imgW="457200" imgH="266700" progId="Equation.3">
                  <p:embed/>
                  <p:pic>
                    <p:nvPicPr>
                      <p:cNvPr id="0" name=""/>
                      <p:cNvPicPr>
                        <a:picLocks noChangeAspect="1" noChangeArrowheads="1"/>
                      </p:cNvPicPr>
                      <p:nvPr/>
                    </p:nvPicPr>
                    <p:blipFill>
                      <a:blip r:embed="rId4"/>
                      <a:srcRect/>
                      <a:stretch>
                        <a:fillRect/>
                      </a:stretch>
                    </p:blipFill>
                    <p:spPr bwMode="auto">
                      <a:xfrm>
                        <a:off x="833438" y="1030288"/>
                        <a:ext cx="1147762" cy="5984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438400" cy="430887"/>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8288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a:t>
            </a:r>
            <a:r>
              <a:rPr lang="en-US" sz="2400" dirty="0" smtClean="0">
                <a:latin typeface="Arial Narrow" charset="0"/>
                <a:ea typeface="ＭＳ Ｐゴシック" charset="0"/>
                <a:cs typeface="ＭＳ Ｐゴシック" charset="0"/>
              </a:rPr>
              <a:t>particle’s </a:t>
            </a:r>
            <a:r>
              <a:rPr lang="en-US" sz="2400" dirty="0">
                <a:latin typeface="Arial Narrow" charset="0"/>
                <a:ea typeface="ＭＳ Ｐゴシック" charset="0"/>
                <a:cs typeface="ＭＳ Ｐゴシック" charset="0"/>
              </a:rPr>
              <a:t>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extLst>
              <p:ext uri="{D42A27DB-BD31-4B8C-83A1-F6EECF244321}">
                <p14:modId xmlns:p14="http://schemas.microsoft.com/office/powerpoint/2010/main" val="4191625263"/>
              </p:ext>
            </p:extLst>
          </p:nvPr>
        </p:nvGraphicFramePr>
        <p:xfrm>
          <a:off x="4581525" y="5392738"/>
          <a:ext cx="1081088" cy="660400"/>
        </p:xfrm>
        <a:graphic>
          <a:graphicData uri="http://schemas.openxmlformats.org/presentationml/2006/ole">
            <mc:AlternateContent xmlns:mc="http://schemas.openxmlformats.org/markup-compatibility/2006">
              <mc:Choice xmlns:v="urn:schemas-microsoft-com:vml" Requires="v">
                <p:oleObj spid="_x0000_s255646" name="Equation" r:id="rId5" imgW="698500" imgH="419100" progId="Equation.3">
                  <p:embed/>
                </p:oleObj>
              </mc:Choice>
              <mc:Fallback>
                <p:oleObj name="Equation" r:id="rId5" imgW="698500" imgH="419100" progId="Equation.3">
                  <p:embed/>
                  <p:pic>
                    <p:nvPicPr>
                      <p:cNvPr id="0" name=""/>
                      <p:cNvPicPr>
                        <a:picLocks noChangeAspect="1" noChangeArrowheads="1"/>
                      </p:cNvPicPr>
                      <p:nvPr/>
                    </p:nvPicPr>
                    <p:blipFill>
                      <a:blip r:embed="rId6"/>
                      <a:srcRect/>
                      <a:stretch>
                        <a:fillRect/>
                      </a:stretch>
                    </p:blipFill>
                    <p:spPr bwMode="auto">
                      <a:xfrm>
                        <a:off x="4581525" y="5392738"/>
                        <a:ext cx="1081088" cy="660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extLst>
              <p:ext uri="{D42A27DB-BD31-4B8C-83A1-F6EECF244321}">
                <p14:modId xmlns:p14="http://schemas.microsoft.com/office/powerpoint/2010/main" val="2251375257"/>
              </p:ext>
            </p:extLst>
          </p:nvPr>
        </p:nvGraphicFramePr>
        <p:xfrm>
          <a:off x="5773738" y="5299075"/>
          <a:ext cx="941387" cy="719138"/>
        </p:xfrm>
        <a:graphic>
          <a:graphicData uri="http://schemas.openxmlformats.org/presentationml/2006/ole">
            <mc:AlternateContent xmlns:mc="http://schemas.openxmlformats.org/markup-compatibility/2006">
              <mc:Choice xmlns:v="urn:schemas-microsoft-com:vml" Requires="v">
                <p:oleObj spid="_x0000_s255647" name="Equation" r:id="rId7" imgW="609600" imgH="457200" progId="Equation.3">
                  <p:embed/>
                </p:oleObj>
              </mc:Choice>
              <mc:Fallback>
                <p:oleObj name="Equation" r:id="rId7" imgW="609600" imgH="457200" progId="Equation.3">
                  <p:embed/>
                  <p:pic>
                    <p:nvPicPr>
                      <p:cNvPr id="0" name=""/>
                      <p:cNvPicPr>
                        <a:picLocks noChangeAspect="1" noChangeArrowheads="1"/>
                      </p:cNvPicPr>
                      <p:nvPr/>
                    </p:nvPicPr>
                    <p:blipFill>
                      <a:blip r:embed="rId8"/>
                      <a:srcRect/>
                      <a:stretch>
                        <a:fillRect/>
                      </a:stretch>
                    </p:blipFill>
                    <p:spPr bwMode="auto">
                      <a:xfrm>
                        <a:off x="5773738" y="5299075"/>
                        <a:ext cx="941387" cy="719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extLst>
              <p:ext uri="{D42A27DB-BD31-4B8C-83A1-F6EECF244321}">
                <p14:modId xmlns:p14="http://schemas.microsoft.com/office/powerpoint/2010/main" val="813141752"/>
              </p:ext>
            </p:extLst>
          </p:nvPr>
        </p:nvGraphicFramePr>
        <p:xfrm>
          <a:off x="6723063" y="5419725"/>
          <a:ext cx="763587" cy="658813"/>
        </p:xfrm>
        <a:graphic>
          <a:graphicData uri="http://schemas.openxmlformats.org/presentationml/2006/ole">
            <mc:AlternateContent xmlns:mc="http://schemas.openxmlformats.org/markup-compatibility/2006">
              <mc:Choice xmlns:v="urn:schemas-microsoft-com:vml" Requires="v">
                <p:oleObj spid="_x0000_s255648" name="Equation" r:id="rId9" imgW="495300" imgH="419100" progId="Equation.3">
                  <p:embed/>
                </p:oleObj>
              </mc:Choice>
              <mc:Fallback>
                <p:oleObj name="Equation" r:id="rId9" imgW="495300" imgH="419100" progId="Equation.3">
                  <p:embed/>
                  <p:pic>
                    <p:nvPicPr>
                      <p:cNvPr id="0" name=""/>
                      <p:cNvPicPr>
                        <a:picLocks noChangeAspect="1" noChangeArrowheads="1"/>
                      </p:cNvPicPr>
                      <p:nvPr/>
                    </p:nvPicPr>
                    <p:blipFill>
                      <a:blip r:embed="rId10"/>
                      <a:srcRect/>
                      <a:stretch>
                        <a:fillRect/>
                      </a:stretch>
                    </p:blipFill>
                    <p:spPr bwMode="auto">
                      <a:xfrm>
                        <a:off x="6723063" y="5419725"/>
                        <a:ext cx="763587" cy="658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extLst>
              <p:ext uri="{D42A27DB-BD31-4B8C-83A1-F6EECF244321}">
                <p14:modId xmlns:p14="http://schemas.microsoft.com/office/powerpoint/2010/main" val="4116974409"/>
              </p:ext>
            </p:extLst>
          </p:nvPr>
        </p:nvGraphicFramePr>
        <p:xfrm>
          <a:off x="7534275" y="5353050"/>
          <a:ext cx="727075" cy="661988"/>
        </p:xfrm>
        <a:graphic>
          <a:graphicData uri="http://schemas.openxmlformats.org/presentationml/2006/ole">
            <mc:AlternateContent xmlns:mc="http://schemas.openxmlformats.org/markup-compatibility/2006">
              <mc:Choice xmlns:v="urn:schemas-microsoft-com:vml" Requires="v">
                <p:oleObj spid="_x0000_s255649" name="Equation" r:id="rId11" imgW="469900" imgH="419100" progId="Equation.3">
                  <p:embed/>
                </p:oleObj>
              </mc:Choice>
              <mc:Fallback>
                <p:oleObj name="Equation" r:id="rId11" imgW="469900" imgH="419100" progId="Equation.3">
                  <p:embed/>
                  <p:pic>
                    <p:nvPicPr>
                      <p:cNvPr id="0" name=""/>
                      <p:cNvPicPr>
                        <a:picLocks noChangeAspect="1" noChangeArrowheads="1"/>
                      </p:cNvPicPr>
                      <p:nvPr/>
                    </p:nvPicPr>
                    <p:blipFill>
                      <a:blip r:embed="rId12"/>
                      <a:srcRect/>
                      <a:stretch>
                        <a:fillRect/>
                      </a:stretch>
                    </p:blipFill>
                    <p:spPr bwMode="auto">
                      <a:xfrm>
                        <a:off x="7534275" y="5353050"/>
                        <a:ext cx="727075" cy="661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2" name="Object 7"/>
          <p:cNvGraphicFramePr>
            <a:graphicFrameLocks noChangeAspect="1"/>
          </p:cNvGraphicFramePr>
          <p:nvPr>
            <p:extLst>
              <p:ext uri="{D42A27DB-BD31-4B8C-83A1-F6EECF244321}">
                <p14:modId xmlns:p14="http://schemas.microsoft.com/office/powerpoint/2010/main" val="1931052689"/>
              </p:ext>
            </p:extLst>
          </p:nvPr>
        </p:nvGraphicFramePr>
        <p:xfrm>
          <a:off x="1985963" y="841375"/>
          <a:ext cx="604837" cy="939800"/>
        </p:xfrm>
        <a:graphic>
          <a:graphicData uri="http://schemas.openxmlformats.org/presentationml/2006/ole">
            <mc:AlternateContent xmlns:mc="http://schemas.openxmlformats.org/markup-compatibility/2006">
              <mc:Choice xmlns:v="urn:schemas-microsoft-com:vml" Requires="v">
                <p:oleObj spid="_x0000_s255650" name="Equation" r:id="rId13" imgW="241300" imgH="419100" progId="Equation.DSMT4">
                  <p:embed/>
                </p:oleObj>
              </mc:Choice>
              <mc:Fallback>
                <p:oleObj name="Equation" r:id="rId13" imgW="241300" imgH="419100" progId="Equation.DSMT4">
                  <p:embed/>
                  <p:pic>
                    <p:nvPicPr>
                      <p:cNvPr id="0" name=""/>
                      <p:cNvPicPr>
                        <a:picLocks noChangeAspect="1" noChangeArrowheads="1"/>
                      </p:cNvPicPr>
                      <p:nvPr/>
                    </p:nvPicPr>
                    <p:blipFill>
                      <a:blip r:embed="rId14"/>
                      <a:srcRect/>
                      <a:stretch>
                        <a:fillRect/>
                      </a:stretch>
                    </p:blipFill>
                    <p:spPr bwMode="auto">
                      <a:xfrm>
                        <a:off x="1985963" y="841375"/>
                        <a:ext cx="604837" cy="939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518321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3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3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CF99A5-D053-A048-9BBC-C76D3BFC4F95}"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3805" name="Rectangle 2"/>
          <p:cNvSpPr>
            <a:spLocks noGrp="1" noChangeArrowheads="1"/>
          </p:cNvSpPr>
          <p:nvPr>
            <p:ph type="title"/>
          </p:nvPr>
        </p:nvSpPr>
        <p:spPr>
          <a:xfrm>
            <a:off x="685800" y="152400"/>
            <a:ext cx="7848600" cy="914400"/>
          </a:xfrm>
        </p:spPr>
        <p:txBody>
          <a:bodyPr/>
          <a:lstStyle/>
          <a:p>
            <a:r>
              <a:rPr lang="en-US" sz="3600" dirty="0">
                <a:latin typeface="Arial Narrow" charset="0"/>
                <a:ea typeface="ＭＳ Ｐゴシック" charset="0"/>
                <a:cs typeface="ＭＳ Ｐゴシック" charset="0"/>
              </a:rPr>
              <a:t>Conservation of Linear Momentum in a Two Particle System</a:t>
            </a:r>
          </a:p>
        </p:txBody>
      </p:sp>
      <p:sp>
        <p:nvSpPr>
          <p:cNvPr id="757763" name="Text Box 3"/>
          <p:cNvSpPr txBox="1">
            <a:spLocks noChangeArrowheads="1"/>
          </p:cNvSpPr>
          <p:nvPr/>
        </p:nvSpPr>
        <p:spPr bwMode="auto">
          <a:xfrm>
            <a:off x="838200" y="1266825"/>
            <a:ext cx="76962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a:t>
            </a:r>
            <a:r>
              <a:rPr lang="en-US" sz="2200" dirty="0" smtClean="0">
                <a:solidFill>
                  <a:srgbClr val="FF0000"/>
                </a:solidFill>
                <a:latin typeface="Arial Narrow" charset="0"/>
              </a:rPr>
              <a:t>of </a:t>
            </a:r>
            <a:r>
              <a:rPr lang="en-US" sz="2200" dirty="0">
                <a:solidFill>
                  <a:srgbClr val="FF0000"/>
                </a:solidFill>
                <a:latin typeface="Arial Narrow" charset="0"/>
              </a:rPr>
              <a:t>two particles that do not have any external forces exerting on it.    What is the impact of </a:t>
            </a:r>
            <a:r>
              <a:rPr lang="en-US" sz="2200" dirty="0" smtClean="0">
                <a:solidFill>
                  <a:srgbClr val="FF0000"/>
                </a:solidFill>
                <a:latin typeface="Arial Narrow" charset="0"/>
              </a:rPr>
              <a:t>Newton’s </a:t>
            </a:r>
            <a:r>
              <a:rPr lang="en-US" sz="2200" dirty="0">
                <a:solidFill>
                  <a:srgbClr val="FF0000"/>
                </a:solidFill>
                <a:latin typeface="Arial Narrow" charset="0"/>
              </a:rPr>
              <a:t>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757764" name="Text Box 4"/>
          <p:cNvSpPr txBox="1">
            <a:spLocks noChangeArrowheads="1"/>
          </p:cNvSpPr>
          <p:nvPr/>
        </p:nvSpPr>
        <p:spPr bwMode="auto">
          <a:xfrm>
            <a:off x="838200" y="3200400"/>
            <a:ext cx="3200400" cy="790575"/>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757765" name="Text Box 5"/>
          <p:cNvSpPr txBox="1">
            <a:spLocks noChangeArrowheads="1"/>
          </p:cNvSpPr>
          <p:nvPr/>
        </p:nvSpPr>
        <p:spPr bwMode="auto">
          <a:xfrm>
            <a:off x="762000" y="2057400"/>
            <a:ext cx="7696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If particle#1 exerts </a:t>
            </a:r>
            <a:r>
              <a:rPr lang="en-US" sz="2200" dirty="0" smtClean="0">
                <a:solidFill>
                  <a:srgbClr val="FF0000"/>
                </a:solidFill>
                <a:latin typeface="Monotype Corsiva" charset="0"/>
              </a:rPr>
              <a:t>a force </a:t>
            </a:r>
            <a:r>
              <a:rPr lang="en-US" sz="2200" dirty="0">
                <a:solidFill>
                  <a:srgbClr val="FF0000"/>
                </a:solidFill>
                <a:latin typeface="Monotype Corsiva" charset="0"/>
              </a:rPr>
              <a:t>on particle #2, there must be a reaction force that the particle #2 exerts on #1.   Both the forces are internal forces, and the </a:t>
            </a:r>
            <a:r>
              <a:rPr lang="en-US" sz="2200" dirty="0">
                <a:solidFill>
                  <a:schemeClr val="accent2"/>
                </a:solidFill>
                <a:latin typeface="Monotype Corsiva" charset="0"/>
              </a:rPr>
              <a:t>net force in the entire SYSTEM is </a:t>
            </a:r>
            <a:r>
              <a:rPr lang="en-US" sz="2200" b="1" u="sng" dirty="0">
                <a:solidFill>
                  <a:schemeClr val="accent2"/>
                </a:solidFill>
                <a:latin typeface="Monotype Corsiva" charset="0"/>
              </a:rPr>
              <a:t>still 0</a:t>
            </a:r>
            <a:r>
              <a:rPr lang="en-US" sz="2200" dirty="0">
                <a:solidFill>
                  <a:srgbClr val="FF0000"/>
                </a:solidFill>
                <a:latin typeface="Monotype Corsiva" charset="0"/>
              </a:rPr>
              <a:t>. </a:t>
            </a:r>
          </a:p>
        </p:txBody>
      </p:sp>
      <p:sp>
        <p:nvSpPr>
          <p:cNvPr id="757766"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757767" name="Text Box 7"/>
          <p:cNvSpPr txBox="1">
            <a:spLocks noChangeArrowheads="1"/>
          </p:cNvSpPr>
          <p:nvPr/>
        </p:nvSpPr>
        <p:spPr bwMode="auto">
          <a:xfrm>
            <a:off x="838200" y="4086225"/>
            <a:ext cx="2057400" cy="790575"/>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757768" name="Object 2"/>
          <p:cNvGraphicFramePr>
            <a:graphicFrameLocks noChangeAspect="1"/>
          </p:cNvGraphicFramePr>
          <p:nvPr>
            <p:extLst>
              <p:ext uri="{D42A27DB-BD31-4B8C-83A1-F6EECF244321}">
                <p14:modId xmlns:p14="http://schemas.microsoft.com/office/powerpoint/2010/main" val="4040511776"/>
              </p:ext>
            </p:extLst>
          </p:nvPr>
        </p:nvGraphicFramePr>
        <p:xfrm>
          <a:off x="3124200" y="4062867"/>
          <a:ext cx="1247775" cy="813933"/>
        </p:xfrm>
        <a:graphic>
          <a:graphicData uri="http://schemas.openxmlformats.org/presentationml/2006/ole">
            <mc:AlternateContent xmlns:mc="http://schemas.openxmlformats.org/markup-compatibility/2006">
              <mc:Choice xmlns:v="urn:schemas-microsoft-com:vml" Requires="v">
                <p:oleObj spid="_x0000_s256891" name="Equation" r:id="rId3" imgW="685800" imgH="419100" progId="Equation.3">
                  <p:embed/>
                </p:oleObj>
              </mc:Choice>
              <mc:Fallback>
                <p:oleObj name="Equation" r:id="rId3" imgW="685800" imgH="419100" progId="Equation.3">
                  <p:embed/>
                  <p:pic>
                    <p:nvPicPr>
                      <p:cNvPr id="0" name=""/>
                      <p:cNvPicPr>
                        <a:picLocks noChangeAspect="1" noChangeArrowheads="1"/>
                      </p:cNvPicPr>
                      <p:nvPr/>
                    </p:nvPicPr>
                    <p:blipFill>
                      <a:blip r:embed="rId4"/>
                      <a:srcRect/>
                      <a:stretch>
                        <a:fillRect/>
                      </a:stretch>
                    </p:blipFill>
                    <p:spPr bwMode="auto">
                      <a:xfrm>
                        <a:off x="3124200" y="4062867"/>
                        <a:ext cx="1247775" cy="813933"/>
                      </a:xfrm>
                      <a:prstGeom prst="rect">
                        <a:avLst/>
                      </a:prstGeom>
                      <a:noFill/>
                      <a:ln>
                        <a:noFill/>
                      </a:ln>
                      <a:effectLst/>
                      <a:extLst/>
                    </p:spPr>
                  </p:pic>
                </p:oleObj>
              </mc:Fallback>
            </mc:AlternateContent>
          </a:graphicData>
        </a:graphic>
      </p:graphicFrame>
      <p:sp>
        <p:nvSpPr>
          <p:cNvPr id="757769" name="Text Box 9"/>
          <p:cNvSpPr txBox="1">
            <a:spLocks noChangeArrowheads="1"/>
          </p:cNvSpPr>
          <p:nvPr/>
        </p:nvSpPr>
        <p:spPr bwMode="auto">
          <a:xfrm>
            <a:off x="838200" y="4953000"/>
            <a:ext cx="2438400" cy="769441"/>
          </a:xfrm>
          <a:prstGeom prst="rect">
            <a:avLst/>
          </a:prstGeom>
          <a:solidFill>
            <a:srgbClr val="FFFF99"/>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And since </a:t>
            </a:r>
            <a:r>
              <a:rPr lang="en-US" sz="2200" dirty="0" smtClean="0">
                <a:solidFill>
                  <a:srgbClr val="FF0000"/>
                </a:solidFill>
                <a:latin typeface="Monotype Corsiva" charset="0"/>
              </a:rPr>
              <a:t>the net </a:t>
            </a:r>
            <a:r>
              <a:rPr lang="en-US" sz="2200" dirty="0">
                <a:solidFill>
                  <a:srgbClr val="FF0000"/>
                </a:solidFill>
                <a:latin typeface="Monotype Corsiva" charset="0"/>
              </a:rPr>
              <a:t>force of this system is 0</a:t>
            </a:r>
          </a:p>
        </p:txBody>
      </p:sp>
      <p:graphicFrame>
        <p:nvGraphicFramePr>
          <p:cNvPr id="757770"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256892" name="Equation" r:id="rId5" imgW="990600" imgH="292100" progId="Equation.DSMT4">
                  <p:embed/>
                </p:oleObj>
              </mc:Choice>
              <mc:Fallback>
                <p:oleObj name="Equation" r:id="rId5" imgW="9906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1"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757772" name="Object 4"/>
          <p:cNvGraphicFramePr>
            <a:graphicFrameLocks noChangeAspect="1"/>
          </p:cNvGraphicFramePr>
          <p:nvPr/>
        </p:nvGraphicFramePr>
        <p:xfrm>
          <a:off x="3332163" y="5053013"/>
          <a:ext cx="630237" cy="565150"/>
        </p:xfrm>
        <a:graphic>
          <a:graphicData uri="http://schemas.openxmlformats.org/presentationml/2006/ole">
            <mc:AlternateContent xmlns:mc="http://schemas.openxmlformats.org/markup-compatibility/2006">
              <mc:Choice xmlns:v="urn:schemas-microsoft-com:vml" Requires="v">
                <p:oleObj spid="_x0000_s256893" name="Equation" r:id="rId7" imgW="342900" imgH="304800" progId="Equation.DSMT4">
                  <p:embed/>
                </p:oleObj>
              </mc:Choice>
              <mc:Fallback>
                <p:oleObj name="Equation" r:id="rId7" imgW="342900" imgH="304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53013"/>
                        <a:ext cx="630237"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7773"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757774" name="Text Box 14"/>
          <p:cNvSpPr txBox="1">
            <a:spLocks noChangeArrowheads="1"/>
          </p:cNvSpPr>
          <p:nvPr/>
        </p:nvSpPr>
        <p:spPr bwMode="auto">
          <a:xfrm>
            <a:off x="4408488" y="4252913"/>
            <a:ext cx="60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757775" name="Object 5"/>
          <p:cNvGraphicFramePr>
            <a:graphicFrameLocks noChangeAspect="1"/>
          </p:cNvGraphicFramePr>
          <p:nvPr/>
        </p:nvGraphicFramePr>
        <p:xfrm>
          <a:off x="3994150" y="5083175"/>
          <a:ext cx="1263650" cy="468313"/>
        </p:xfrm>
        <a:graphic>
          <a:graphicData uri="http://schemas.openxmlformats.org/presentationml/2006/ole">
            <mc:AlternateContent xmlns:mc="http://schemas.openxmlformats.org/markup-compatibility/2006">
              <mc:Choice xmlns:v="urn:schemas-microsoft-com:vml" Requires="v">
                <p:oleObj spid="_x0000_s256894" name="Equation" r:id="rId9" imgW="736600" imgH="254000" progId="Equation.DSMT4">
                  <p:embed/>
                </p:oleObj>
              </mc:Choice>
              <mc:Fallback>
                <p:oleObj name="Equation" r:id="rId9" imgW="7366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3175"/>
                        <a:ext cx="1263650" cy="468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6" name="Object 6"/>
          <p:cNvGraphicFramePr>
            <a:graphicFrameLocks noChangeAspect="1"/>
          </p:cNvGraphicFramePr>
          <p:nvPr>
            <p:extLst>
              <p:ext uri="{D42A27DB-BD31-4B8C-83A1-F6EECF244321}">
                <p14:modId xmlns:p14="http://schemas.microsoft.com/office/powerpoint/2010/main" val="182845624"/>
              </p:ext>
            </p:extLst>
          </p:nvPr>
        </p:nvGraphicFramePr>
        <p:xfrm>
          <a:off x="5233988" y="4929188"/>
          <a:ext cx="1430337" cy="776287"/>
        </p:xfrm>
        <a:graphic>
          <a:graphicData uri="http://schemas.openxmlformats.org/presentationml/2006/ole">
            <mc:AlternateContent xmlns:mc="http://schemas.openxmlformats.org/markup-compatibility/2006">
              <mc:Choice xmlns:v="urn:schemas-microsoft-com:vml" Requires="v">
                <p:oleObj spid="_x0000_s256895" name="Equation" r:id="rId11" imgW="800100" imgH="419100" progId="Equation.3">
                  <p:embed/>
                </p:oleObj>
              </mc:Choice>
              <mc:Fallback>
                <p:oleObj name="Equation" r:id="rId11" imgW="800100" imgH="419100" progId="Equation.3">
                  <p:embed/>
                  <p:pic>
                    <p:nvPicPr>
                      <p:cNvPr id="0" name=""/>
                      <p:cNvPicPr>
                        <a:picLocks noChangeAspect="1" noChangeArrowheads="1"/>
                      </p:cNvPicPr>
                      <p:nvPr/>
                    </p:nvPicPr>
                    <p:blipFill>
                      <a:blip r:embed="rId12"/>
                      <a:srcRect/>
                      <a:stretch>
                        <a:fillRect/>
                      </a:stretch>
                    </p:blipFill>
                    <p:spPr bwMode="auto">
                      <a:xfrm>
                        <a:off x="5233988" y="4929188"/>
                        <a:ext cx="1430337" cy="776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7" name="Object 7"/>
          <p:cNvGraphicFramePr>
            <a:graphicFrameLocks noChangeAspect="1"/>
          </p:cNvGraphicFramePr>
          <p:nvPr>
            <p:extLst>
              <p:ext uri="{D42A27DB-BD31-4B8C-83A1-F6EECF244321}">
                <p14:modId xmlns:p14="http://schemas.microsoft.com/office/powerpoint/2010/main" val="3966697402"/>
              </p:ext>
            </p:extLst>
          </p:nvPr>
        </p:nvGraphicFramePr>
        <p:xfrm>
          <a:off x="6664325" y="4930775"/>
          <a:ext cx="1492250" cy="774700"/>
        </p:xfrm>
        <a:graphic>
          <a:graphicData uri="http://schemas.openxmlformats.org/presentationml/2006/ole">
            <mc:AlternateContent xmlns:mc="http://schemas.openxmlformats.org/markup-compatibility/2006">
              <mc:Choice xmlns:v="urn:schemas-microsoft-com:vml" Requires="v">
                <p:oleObj spid="_x0000_s256896" name="Equation" r:id="rId13" imgW="889000" imgH="419100" progId="Equation.3">
                  <p:embed/>
                </p:oleObj>
              </mc:Choice>
              <mc:Fallback>
                <p:oleObj name="Equation" r:id="rId13" imgW="889000" imgH="419100" progId="Equation.3">
                  <p:embed/>
                  <p:pic>
                    <p:nvPicPr>
                      <p:cNvPr id="0" name=""/>
                      <p:cNvPicPr>
                        <a:picLocks noChangeAspect="1" noChangeArrowheads="1"/>
                      </p:cNvPicPr>
                      <p:nvPr/>
                    </p:nvPicPr>
                    <p:blipFill>
                      <a:blip r:embed="rId14"/>
                      <a:srcRect/>
                      <a:stretch>
                        <a:fillRect/>
                      </a:stretch>
                    </p:blipFill>
                    <p:spPr bwMode="auto">
                      <a:xfrm>
                        <a:off x="6664325" y="4930775"/>
                        <a:ext cx="1492250" cy="774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8" name="Object 8"/>
          <p:cNvGraphicFramePr>
            <a:graphicFrameLocks noChangeAspect="1"/>
          </p:cNvGraphicFramePr>
          <p:nvPr/>
        </p:nvGraphicFramePr>
        <p:xfrm>
          <a:off x="8396288" y="5154613"/>
          <a:ext cx="442912" cy="328612"/>
        </p:xfrm>
        <a:graphic>
          <a:graphicData uri="http://schemas.openxmlformats.org/presentationml/2006/ole">
            <mc:AlternateContent xmlns:mc="http://schemas.openxmlformats.org/markup-compatibility/2006">
              <mc:Choice xmlns:v="urn:schemas-microsoft-com:vml" Requires="v">
                <p:oleObj spid="_x0000_s256897" name="Equation" r:id="rId15" imgW="241200" imgH="177480" progId="Equation.3">
                  <p:embed/>
                </p:oleObj>
              </mc:Choice>
              <mc:Fallback>
                <p:oleObj name="Equation" r:id="rId15" imgW="241200" imgH="177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96288" y="5154613"/>
                        <a:ext cx="442912" cy="328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7779" name="Object 9"/>
          <p:cNvGraphicFramePr>
            <a:graphicFrameLocks noChangeAspect="1"/>
          </p:cNvGraphicFramePr>
          <p:nvPr>
            <p:extLst>
              <p:ext uri="{D42A27DB-BD31-4B8C-83A1-F6EECF244321}">
                <p14:modId xmlns:p14="http://schemas.microsoft.com/office/powerpoint/2010/main" val="1869534556"/>
              </p:ext>
            </p:extLst>
          </p:nvPr>
        </p:nvGraphicFramePr>
        <p:xfrm>
          <a:off x="5181600" y="4038600"/>
          <a:ext cx="1320800" cy="848014"/>
        </p:xfrm>
        <a:graphic>
          <a:graphicData uri="http://schemas.openxmlformats.org/presentationml/2006/ole">
            <mc:AlternateContent xmlns:mc="http://schemas.openxmlformats.org/markup-compatibility/2006">
              <mc:Choice xmlns:v="urn:schemas-microsoft-com:vml" Requires="v">
                <p:oleObj spid="_x0000_s256898" name="Equation" r:id="rId17" imgW="698500" imgH="419100" progId="Equation.DSMT4">
                  <p:embed/>
                </p:oleObj>
              </mc:Choice>
              <mc:Fallback>
                <p:oleObj name="Equation" r:id="rId17" imgW="698500" imgH="419100" progId="Equation.DSMT4">
                  <p:embed/>
                  <p:pic>
                    <p:nvPicPr>
                      <p:cNvPr id="0" name=""/>
                      <p:cNvPicPr>
                        <a:picLocks noChangeAspect="1" noChangeArrowheads="1"/>
                      </p:cNvPicPr>
                      <p:nvPr/>
                    </p:nvPicPr>
                    <p:blipFill>
                      <a:blip r:embed="rId18"/>
                      <a:srcRect/>
                      <a:stretch>
                        <a:fillRect/>
                      </a:stretch>
                    </p:blipFill>
                    <p:spPr bwMode="auto">
                      <a:xfrm>
                        <a:off x="5181600" y="4038600"/>
                        <a:ext cx="1320800" cy="84801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3951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48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4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B4CBEB-2603-4145-AF11-66C818340C99}"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4827"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718851"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8852" name="Object 2"/>
          <p:cNvGraphicFramePr>
            <a:graphicFrameLocks noChangeAspect="1"/>
          </p:cNvGraphicFramePr>
          <p:nvPr>
            <p:extLst>
              <p:ext uri="{D42A27DB-BD31-4B8C-83A1-F6EECF244321}">
                <p14:modId xmlns:p14="http://schemas.microsoft.com/office/powerpoint/2010/main" val="3425575750"/>
              </p:ext>
            </p:extLst>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257693" name="Equation" r:id="rId4" imgW="660400" imgH="241300" progId="Equation.3">
                  <p:embed/>
                </p:oleObj>
              </mc:Choice>
              <mc:Fallback>
                <p:oleObj name="Equation" r:id="rId4" imgW="660400" imgH="241300" progId="Equation.3">
                  <p:embed/>
                  <p:pic>
                    <p:nvPicPr>
                      <p:cNvPr id="0" name=""/>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3" name="Object 3"/>
          <p:cNvGraphicFramePr>
            <a:graphicFrameLocks noChangeAspect="1"/>
          </p:cNvGraphicFramePr>
          <p:nvPr>
            <p:extLst>
              <p:ext uri="{D42A27DB-BD31-4B8C-83A1-F6EECF244321}">
                <p14:modId xmlns:p14="http://schemas.microsoft.com/office/powerpoint/2010/main" val="3087760189"/>
              </p:ext>
            </p:extLst>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257694" name="Equation" r:id="rId6" imgW="736600" imgH="266700" progId="Equation.3">
                  <p:embed/>
                </p:oleObj>
              </mc:Choice>
              <mc:Fallback>
                <p:oleObj name="Equation" r:id="rId6" imgW="736600" imgH="266700" progId="Equation.3">
                  <p:embed/>
                  <p:pic>
                    <p:nvPicPr>
                      <p:cNvPr id="0" name=""/>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4" name="Object 4"/>
          <p:cNvGraphicFramePr>
            <a:graphicFrameLocks noChangeAspect="1"/>
          </p:cNvGraphicFramePr>
          <p:nvPr>
            <p:extLst>
              <p:ext uri="{D42A27DB-BD31-4B8C-83A1-F6EECF244321}">
                <p14:modId xmlns:p14="http://schemas.microsoft.com/office/powerpoint/2010/main" val="370836641"/>
              </p:ext>
            </p:extLst>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257695" name="Equation" r:id="rId8" imgW="711200" imgH="241300" progId="Equation.3">
                  <p:embed/>
                </p:oleObj>
              </mc:Choice>
              <mc:Fallback>
                <p:oleObj name="Equation" r:id="rId8" imgW="711200" imgH="241300" progId="Equation.3">
                  <p:embed/>
                  <p:pic>
                    <p:nvPicPr>
                      <p:cNvPr id="0" name=""/>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5" name="Object 5"/>
          <p:cNvGraphicFramePr>
            <a:graphicFrameLocks noChangeAspect="1"/>
          </p:cNvGraphicFramePr>
          <p:nvPr/>
        </p:nvGraphicFramePr>
        <p:xfrm>
          <a:off x="6958013" y="5387975"/>
          <a:ext cx="1549400" cy="503238"/>
        </p:xfrm>
        <a:graphic>
          <a:graphicData uri="http://schemas.openxmlformats.org/presentationml/2006/ole">
            <mc:AlternateContent xmlns:mc="http://schemas.openxmlformats.org/markup-compatibility/2006">
              <mc:Choice xmlns:v="urn:schemas-microsoft-com:vml" Requires="v">
                <p:oleObj spid="_x0000_s257696" name="Equation" r:id="rId10" imgW="723900" imgH="241300" progId="Equation.DSMT4">
                  <p:embed/>
                </p:oleObj>
              </mc:Choice>
              <mc:Fallback>
                <p:oleObj name="Equation" r:id="rId10" imgW="7239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8013" y="5387975"/>
                        <a:ext cx="1549400" cy="5032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8856"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718857"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718858" name="Object 6"/>
          <p:cNvGraphicFramePr>
            <a:graphicFrameLocks noChangeAspect="1"/>
          </p:cNvGraphicFramePr>
          <p:nvPr>
            <p:extLst>
              <p:ext uri="{D42A27DB-BD31-4B8C-83A1-F6EECF244321}">
                <p14:modId xmlns:p14="http://schemas.microsoft.com/office/powerpoint/2010/main" val="4059630478"/>
              </p:ext>
            </p:extLst>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257697" name="Equation" r:id="rId12" imgW="660400" imgH="241300" progId="Equation.3">
                  <p:embed/>
                </p:oleObj>
              </mc:Choice>
              <mc:Fallback>
                <p:oleObj name="Equation" r:id="rId12" imgW="660400" imgH="241300" progId="Equation.3">
                  <p:embed/>
                  <p:pic>
                    <p:nvPicPr>
                      <p:cNvPr id="0" name=""/>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8859" name="Object 7"/>
          <p:cNvGraphicFramePr>
            <a:graphicFrameLocks noChangeAspect="1"/>
          </p:cNvGraphicFramePr>
          <p:nvPr>
            <p:extLst>
              <p:ext uri="{D42A27DB-BD31-4B8C-83A1-F6EECF244321}">
                <p14:modId xmlns:p14="http://schemas.microsoft.com/office/powerpoint/2010/main" val="1571091579"/>
              </p:ext>
            </p:extLst>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257698" name="Equation" r:id="rId14" imgW="596900" imgH="266700" progId="Equation.DSMT4">
                  <p:embed/>
                </p:oleObj>
              </mc:Choice>
              <mc:Fallback>
                <p:oleObj name="Equation" r:id="rId14" imgW="596900" imgH="266700" progId="Equation.DSMT4">
                  <p:embed/>
                  <p:pic>
                    <p:nvPicPr>
                      <p:cNvPr id="0" name=""/>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93073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5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92FE7A-9F18-B04C-9051-74501136EF7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719874"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35854" name="Rectangle 3"/>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More on Conservation of Linear Momentum in a Two Body System</a:t>
            </a:r>
          </a:p>
        </p:txBody>
      </p:sp>
      <p:sp>
        <p:nvSpPr>
          <p:cNvPr id="719876"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719877"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719878"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719879"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719880"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258939" name="Equation" r:id="rId3" imgW="444500" imgH="304800" progId="Equation.DSMT4">
                  <p:embed/>
                </p:oleObj>
              </mc:Choice>
              <mc:Fallback>
                <p:oleObj name="Equation" r:id="rId3" imgW="4445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1"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From the previous slide </a:t>
            </a:r>
            <a:r>
              <a:rPr lang="en-US" sz="2000" dirty="0" smtClean="0">
                <a:solidFill>
                  <a:srgbClr val="FF0000"/>
                </a:solidFill>
                <a:latin typeface="Monotype Corsiva" charset="0"/>
              </a:rPr>
              <a:t>we’ve </a:t>
            </a:r>
            <a:r>
              <a:rPr lang="en-US" sz="2000" dirty="0">
                <a:solidFill>
                  <a:srgbClr val="FF0000"/>
                </a:solidFill>
                <a:latin typeface="Monotype Corsiva" charset="0"/>
              </a:rPr>
              <a:t>learned that the total momentum of the system is conserved if no external forces are exerted on the system.</a:t>
            </a:r>
          </a:p>
        </p:txBody>
      </p:sp>
      <p:graphicFrame>
        <p:nvGraphicFramePr>
          <p:cNvPr id="719882" name="Object 3"/>
          <p:cNvGraphicFramePr>
            <a:graphicFrameLocks noChangeAspect="1"/>
          </p:cNvGraphicFramePr>
          <p:nvPr>
            <p:extLst>
              <p:ext uri="{D42A27DB-BD31-4B8C-83A1-F6EECF244321}">
                <p14:modId xmlns:p14="http://schemas.microsoft.com/office/powerpoint/2010/main" val="102919973"/>
              </p:ext>
            </p:extLst>
          </p:nvPr>
        </p:nvGraphicFramePr>
        <p:xfrm>
          <a:off x="5651500" y="3481388"/>
          <a:ext cx="1412875" cy="504825"/>
        </p:xfrm>
        <a:graphic>
          <a:graphicData uri="http://schemas.openxmlformats.org/presentationml/2006/ole">
            <mc:AlternateContent xmlns:mc="http://schemas.openxmlformats.org/markup-compatibility/2006">
              <mc:Choice xmlns:v="urn:schemas-microsoft-com:vml" Requires="v">
                <p:oleObj spid="_x0000_s258940" name="Equation" r:id="rId5" imgW="660400" imgH="241300" progId="Equation.3">
                  <p:embed/>
                </p:oleObj>
              </mc:Choice>
              <mc:Fallback>
                <p:oleObj name="Equation" r:id="rId5" imgW="660400" imgH="241300" progId="Equation.3">
                  <p:embed/>
                  <p:pic>
                    <p:nvPicPr>
                      <p:cNvPr id="0" name=""/>
                      <p:cNvPicPr>
                        <a:picLocks noChangeAspect="1" noChangeArrowheads="1"/>
                      </p:cNvPicPr>
                      <p:nvPr/>
                    </p:nvPicPr>
                    <p:blipFill>
                      <a:blip r:embed="rId6"/>
                      <a:srcRect/>
                      <a:stretch>
                        <a:fillRect/>
                      </a:stretch>
                    </p:blipFill>
                    <p:spPr bwMode="auto">
                      <a:xfrm>
                        <a:off x="5651500" y="3481388"/>
                        <a:ext cx="1412875" cy="504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9883" name="Text Box 11"/>
          <p:cNvSpPr txBox="1">
            <a:spLocks noChangeArrowheads="1"/>
          </p:cNvSpPr>
          <p:nvPr/>
        </p:nvSpPr>
        <p:spPr bwMode="auto">
          <a:xfrm>
            <a:off x="381000" y="4953000"/>
            <a:ext cx="3810000" cy="1107996"/>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This can be generalized into </a:t>
            </a:r>
            <a:r>
              <a:rPr lang="en-US" sz="2200" dirty="0" smtClean="0">
                <a:solidFill>
                  <a:srgbClr val="FF0000"/>
                </a:solidFill>
                <a:latin typeface="Arial Narrow" charset="0"/>
              </a:rPr>
              <a:t>the conservation </a:t>
            </a:r>
            <a:r>
              <a:rPr lang="en-US" sz="2200" dirty="0">
                <a:solidFill>
                  <a:srgbClr val="FF0000"/>
                </a:solidFill>
                <a:latin typeface="Arial Narrow" charset="0"/>
              </a:rPr>
              <a:t>of linear momentum in many particle systems.</a:t>
            </a:r>
          </a:p>
        </p:txBody>
      </p:sp>
      <p:graphicFrame>
        <p:nvGraphicFramePr>
          <p:cNvPr id="719884"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258941" name="Equation" r:id="rId7" imgW="990360" imgH="355320" progId="Equation.3">
                  <p:embed/>
                </p:oleObj>
              </mc:Choice>
              <mc:Fallback>
                <p:oleObj name="Equation" r:id="rId7" imgW="990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5"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258942" name="Equation" r:id="rId9" imgW="1002960" imgH="355320" progId="Equation.3">
                  <p:embed/>
                </p:oleObj>
              </mc:Choice>
              <mc:Fallback>
                <p:oleObj name="Equation" r:id="rId9" imgW="1002960" imgH="355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6"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258943" name="Equation" r:id="rId11" imgW="977760" imgH="355320" progId="Equation.3">
                  <p:embed/>
                </p:oleObj>
              </mc:Choice>
              <mc:Fallback>
                <p:oleObj name="Equation" r:id="rId11" imgW="977760" imgH="3553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7" name="Object 7"/>
          <p:cNvGraphicFramePr>
            <a:graphicFrameLocks noChangeAspect="1"/>
          </p:cNvGraphicFramePr>
          <p:nvPr>
            <p:extLst>
              <p:ext uri="{D42A27DB-BD31-4B8C-83A1-F6EECF244321}">
                <p14:modId xmlns:p14="http://schemas.microsoft.com/office/powerpoint/2010/main" val="2142432850"/>
              </p:ext>
            </p:extLst>
          </p:nvPr>
        </p:nvGraphicFramePr>
        <p:xfrm>
          <a:off x="7077075" y="3478213"/>
          <a:ext cx="1276350" cy="558800"/>
        </p:xfrm>
        <a:graphic>
          <a:graphicData uri="http://schemas.openxmlformats.org/presentationml/2006/ole">
            <mc:AlternateContent xmlns:mc="http://schemas.openxmlformats.org/markup-compatibility/2006">
              <mc:Choice xmlns:v="urn:schemas-microsoft-com:vml" Requires="v">
                <p:oleObj spid="_x0000_s258944" name="Equation" r:id="rId13" imgW="596900" imgH="266700" progId="Equation.3">
                  <p:embed/>
                </p:oleObj>
              </mc:Choice>
              <mc:Fallback>
                <p:oleObj name="Equation" r:id="rId13" imgW="596900" imgH="266700" progId="Equation.3">
                  <p:embed/>
                  <p:pic>
                    <p:nvPicPr>
                      <p:cNvPr id="0" name=""/>
                      <p:cNvPicPr>
                        <a:picLocks noChangeAspect="1" noChangeArrowheads="1"/>
                      </p:cNvPicPr>
                      <p:nvPr/>
                    </p:nvPicPr>
                    <p:blipFill>
                      <a:blip r:embed="rId14"/>
                      <a:srcRect/>
                      <a:stretch>
                        <a:fillRect/>
                      </a:stretch>
                    </p:blipFill>
                    <p:spPr bwMode="auto">
                      <a:xfrm>
                        <a:off x="7077075" y="3478213"/>
                        <a:ext cx="1276350" cy="558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8" name="Object 8"/>
          <p:cNvGraphicFramePr>
            <a:graphicFrameLocks noChangeAspect="1"/>
          </p:cNvGraphicFramePr>
          <p:nvPr/>
        </p:nvGraphicFramePr>
        <p:xfrm>
          <a:off x="6600825" y="1392238"/>
          <a:ext cx="1438275" cy="660400"/>
        </p:xfrm>
        <a:graphic>
          <a:graphicData uri="http://schemas.openxmlformats.org/presentationml/2006/ole">
            <mc:AlternateContent xmlns:mc="http://schemas.openxmlformats.org/markup-compatibility/2006">
              <mc:Choice xmlns:v="urn:schemas-microsoft-com:vml" Requires="v">
                <p:oleObj spid="_x0000_s258945" name="Equation" r:id="rId15" imgW="622300" imgH="292100" progId="Equation.DSMT4">
                  <p:embed/>
                </p:oleObj>
              </mc:Choice>
              <mc:Fallback>
                <p:oleObj name="Equation" r:id="rId15" imgW="6223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0825" y="1392238"/>
                        <a:ext cx="1438275" cy="6604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9889" name="Object 9"/>
          <p:cNvGraphicFramePr>
            <a:graphicFrameLocks noChangeAspect="1"/>
          </p:cNvGraphicFramePr>
          <p:nvPr/>
        </p:nvGraphicFramePr>
        <p:xfrm>
          <a:off x="7924800" y="1600200"/>
          <a:ext cx="881063" cy="344488"/>
        </p:xfrm>
        <a:graphic>
          <a:graphicData uri="http://schemas.openxmlformats.org/presentationml/2006/ole">
            <mc:AlternateContent xmlns:mc="http://schemas.openxmlformats.org/markup-compatibility/2006">
              <mc:Choice xmlns:v="urn:schemas-microsoft-com:vml" Requires="v">
                <p:oleObj spid="_x0000_s258946" name="Equation" r:id="rId17" imgW="380880" imgH="152280" progId="Equation.DSMT4">
                  <p:embed/>
                </p:oleObj>
              </mc:Choice>
              <mc:Fallback>
                <p:oleObj name="Equation" r:id="rId17" imgW="38088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1600200"/>
                        <a:ext cx="881063" cy="3444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85204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462970-74F0-704A-8E44-5B86956683D3}"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381000" y="381000"/>
            <a:ext cx="8534400" cy="1143000"/>
          </a:xfrm>
        </p:spPr>
        <p:txBody>
          <a:bodyPr/>
          <a:lstStyle/>
          <a:p>
            <a:r>
              <a:rPr lang="en-US" altLang="ko-KR" sz="4000">
                <a:latin typeface="Arial Narrow" charset="0"/>
                <a:ea typeface="Gulim" charset="0"/>
                <a:cs typeface="Gulim" charset="0"/>
              </a:rPr>
              <a:t>How do we apply momentum conservation?</a:t>
            </a:r>
            <a:endParaRPr lang="en-US" sz="4000">
              <a:latin typeface="Arial Narrow" charset="0"/>
              <a:ea typeface="ＭＳ Ｐゴシック" charset="0"/>
              <a:cs typeface="ＭＳ Ｐゴシック" charset="0"/>
            </a:endParaRPr>
          </a:p>
        </p:txBody>
      </p:sp>
      <p:sp>
        <p:nvSpPr>
          <p:cNvPr id="792579" name="Rectangle 3"/>
          <p:cNvSpPr>
            <a:spLocks noGrp="1" noChangeArrowheads="1"/>
          </p:cNvSpPr>
          <p:nvPr>
            <p:ph type="body" idx="1"/>
          </p:nvPr>
        </p:nvSpPr>
        <p:spPr>
          <a:xfrm>
            <a:off x="381000" y="1524000"/>
            <a:ext cx="8153400" cy="4191000"/>
          </a:xfrm>
        </p:spPr>
        <p:txBody>
          <a:bodyPr/>
          <a:lstStyle/>
          <a:p>
            <a:pPr marL="609600" indent="-609600">
              <a:buFontTx/>
              <a:buAutoNum type="arabicPeriod"/>
            </a:pPr>
            <a:r>
              <a:rPr lang="en-US" dirty="0">
                <a:latin typeface="Arial Narrow" charset="0"/>
                <a:ea typeface="ＭＳ Ｐゴシック" charset="0"/>
                <a:cs typeface="ＭＳ Ｐゴシック" charset="0"/>
              </a:rPr>
              <a:t>Define your system by deciding which objects would be included in it.</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Identify the internal and external forces with respect to the system.</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Verify that the system is isolated.</a:t>
            </a:r>
            <a:endParaRPr lang="en-US" altLang="ko-KR" dirty="0">
              <a:latin typeface="Arial Narrow" charset="0"/>
              <a:ea typeface="Gulim" charset="0"/>
              <a:cs typeface="Gulim" charset="0"/>
            </a:endParaRPr>
          </a:p>
          <a:p>
            <a:pPr marL="609600" indent="-609600">
              <a:buFontTx/>
              <a:buAutoNum type="arabicPeriod"/>
            </a:pPr>
            <a:r>
              <a:rPr lang="en-US" dirty="0">
                <a:latin typeface="Arial Narrow" charset="0"/>
                <a:ea typeface="ＭＳ Ｐゴシック" charset="0"/>
                <a:cs typeface="ＭＳ Ｐゴシック" charset="0"/>
              </a:rPr>
              <a:t>Set the final momentum of the system equal to its initial momentum.</a:t>
            </a:r>
            <a:r>
              <a:rPr lang="en-US" altLang="ko-KR" dirty="0">
                <a:latin typeface="Arial Narrow" charset="0"/>
                <a:ea typeface="Gulim" charset="0"/>
                <a:cs typeface="Gulim" charset="0"/>
              </a:rPr>
              <a:t> </a:t>
            </a:r>
            <a:r>
              <a:rPr lang="en-US" dirty="0">
                <a:latin typeface="Arial Narrow" charset="0"/>
                <a:ea typeface="ＭＳ Ｐゴシック" charset="0"/>
                <a:cs typeface="ＭＳ Ｐゴシック" charset="0"/>
              </a:rPr>
              <a:t>Remember that momentum is a vector</a:t>
            </a:r>
            <a:r>
              <a:rPr lang="en-US" altLang="ko-KR" dirty="0">
                <a:latin typeface="Arial Narrow" charset="0"/>
                <a:ea typeface="Gulim" charset="0"/>
                <a:cs typeface="Gulim" charset="0"/>
              </a:rPr>
              <a:t>.</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6826525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356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C493E2-DD99-6746-8740-8AA15E203541}"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786435" name="Text Box 3"/>
          <p:cNvSpPr txBox="1">
            <a:spLocks noChangeArrowheads="1"/>
          </p:cNvSpPr>
          <p:nvPr/>
        </p:nvSpPr>
        <p:spPr bwMode="auto">
          <a:xfrm>
            <a:off x="288925" y="685800"/>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push off against each other 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ice where friction is negligible.</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One is a 54-kg woman and one is a 88-kg man.  The woman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moves away with a </a:t>
            </a:r>
            <a:r>
              <a:rPr lang="en-US" sz="2000" dirty="0" smtClean="0">
                <a:solidFill>
                  <a:schemeClr val="accent2"/>
                </a:solidFill>
                <a:latin typeface="Arial Narrow" charset="0"/>
                <a:ea typeface="Gulim" charset="0"/>
                <a:cs typeface="Gulim" charset="0"/>
              </a:rPr>
              <a:t>velocity </a:t>
            </a:r>
            <a:r>
              <a:rPr lang="en-US" sz="2000" dirty="0">
                <a:solidFill>
                  <a:schemeClr val="accent2"/>
                </a:solidFill>
                <a:latin typeface="Arial Narrow" charset="0"/>
                <a:ea typeface="Gulim" charset="0"/>
                <a:cs typeface="Gulim" charset="0"/>
              </a:rPr>
              <a:t>of +2.5 m/s.  Find the recoil velocity</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of the man.</a:t>
            </a:r>
          </a:p>
        </p:txBody>
      </p:sp>
      <p:pic>
        <p:nvPicPr>
          <p:cNvPr id="786436" name="Picture 4"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Gulim" charset="0"/>
                <a:cs typeface="Gulim" charset="0"/>
              </a:rPr>
              <a:t>Ex. Ice Skaters</a:t>
            </a:r>
            <a:endParaRPr lang="en-US">
              <a:latin typeface="Arial Narrow" charset="0"/>
              <a:ea typeface="ＭＳ Ｐゴシック" charset="0"/>
              <a:cs typeface="ＭＳ Ｐゴシック" charset="0"/>
            </a:endParaRPr>
          </a:p>
        </p:txBody>
      </p:sp>
      <p:graphicFrame>
        <p:nvGraphicFramePr>
          <p:cNvPr id="786439" name="Object 2"/>
          <p:cNvGraphicFramePr>
            <a:graphicFrameLocks noChangeAspect="1"/>
          </p:cNvGraphicFramePr>
          <p:nvPr>
            <p:extLst>
              <p:ext uri="{D42A27DB-BD31-4B8C-83A1-F6EECF244321}">
                <p14:modId xmlns:p14="http://schemas.microsoft.com/office/powerpoint/2010/main" val="1127395176"/>
              </p:ext>
            </p:extLst>
          </p:nvPr>
        </p:nvGraphicFramePr>
        <p:xfrm>
          <a:off x="1917700" y="3111500"/>
          <a:ext cx="958850" cy="561975"/>
        </p:xfrm>
        <a:graphic>
          <a:graphicData uri="http://schemas.openxmlformats.org/presentationml/2006/ole">
            <mc:AlternateContent xmlns:mc="http://schemas.openxmlformats.org/markup-compatibility/2006">
              <mc:Choice xmlns:v="urn:schemas-microsoft-com:vml" Requires="v">
                <p:oleObj spid="_x0000_s259852" name="Equation" r:id="rId5" imgW="457200" imgH="266700" progId="Equation.3">
                  <p:embed/>
                </p:oleObj>
              </mc:Choice>
              <mc:Fallback>
                <p:oleObj name="Equation" r:id="rId5" imgW="457200" imgH="266700" progId="Equation.3">
                  <p:embed/>
                  <p:pic>
                    <p:nvPicPr>
                      <p:cNvPr id="0" name=""/>
                      <p:cNvPicPr>
                        <a:picLocks noChangeAspect="1" noChangeArrowheads="1"/>
                      </p:cNvPicPr>
                      <p:nvPr/>
                    </p:nvPicPr>
                    <p:blipFill>
                      <a:blip r:embed="rId6"/>
                      <a:srcRect/>
                      <a:stretch>
                        <a:fillRect/>
                      </a:stretch>
                    </p:blipFill>
                    <p:spPr bwMode="auto">
                      <a:xfrm>
                        <a:off x="1917700" y="3111500"/>
                        <a:ext cx="95885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0" name="Object 3"/>
          <p:cNvGraphicFramePr>
            <a:graphicFrameLocks noChangeAspect="1"/>
          </p:cNvGraphicFramePr>
          <p:nvPr/>
        </p:nvGraphicFramePr>
        <p:xfrm>
          <a:off x="1295400" y="3683000"/>
          <a:ext cx="2051050" cy="508000"/>
        </p:xfrm>
        <a:graphic>
          <a:graphicData uri="http://schemas.openxmlformats.org/presentationml/2006/ole">
            <mc:AlternateContent xmlns:mc="http://schemas.openxmlformats.org/markup-compatibility/2006">
              <mc:Choice xmlns:v="urn:schemas-microsoft-com:vml" Requires="v">
                <p:oleObj spid="_x0000_s259853" name="Equation" r:id="rId7" imgW="977760" imgH="241200" progId="Equation.DSMT4">
                  <p:embed/>
                </p:oleObj>
              </mc:Choice>
              <mc:Fallback>
                <p:oleObj name="Equation" r:id="rId7" imgW="977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683000"/>
                        <a:ext cx="20510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1" name="Object 4"/>
          <p:cNvGraphicFramePr>
            <a:graphicFrameLocks noChangeAspect="1"/>
          </p:cNvGraphicFramePr>
          <p:nvPr/>
        </p:nvGraphicFramePr>
        <p:xfrm>
          <a:off x="1905000" y="4494213"/>
          <a:ext cx="746125" cy="508000"/>
        </p:xfrm>
        <a:graphic>
          <a:graphicData uri="http://schemas.openxmlformats.org/presentationml/2006/ole">
            <mc:AlternateContent xmlns:mc="http://schemas.openxmlformats.org/markup-compatibility/2006">
              <mc:Choice xmlns:v="urn:schemas-microsoft-com:vml" Requires="v">
                <p:oleObj spid="_x0000_s259854" name="Equation" r:id="rId9" imgW="355320" imgH="241200" progId="Equation.DSMT4">
                  <p:embed/>
                </p:oleObj>
              </mc:Choice>
              <mc:Fallback>
                <p:oleObj name="Equation" r:id="rId9" imgW="355320" imgH="241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4213"/>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2" name="Object 5"/>
          <p:cNvGraphicFramePr>
            <a:graphicFrameLocks noChangeAspect="1"/>
          </p:cNvGraphicFramePr>
          <p:nvPr/>
        </p:nvGraphicFramePr>
        <p:xfrm>
          <a:off x="304800" y="5562600"/>
          <a:ext cx="746125" cy="508000"/>
        </p:xfrm>
        <a:graphic>
          <a:graphicData uri="http://schemas.openxmlformats.org/presentationml/2006/ole">
            <mc:AlternateContent xmlns:mc="http://schemas.openxmlformats.org/markup-compatibility/2006">
              <mc:Choice xmlns:v="urn:schemas-microsoft-com:vml" Requires="v">
                <p:oleObj spid="_x0000_s259855" name="Equation" r:id="rId11" imgW="355320" imgH="241200" progId="Equation.DSMT4">
                  <p:embed/>
                </p:oleObj>
              </mc:Choice>
              <mc:Fallback>
                <p:oleObj name="Equation" r:id="rId11" imgW="35532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5562600"/>
                        <a:ext cx="746125"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3" name="Text Box 11"/>
          <p:cNvSpPr txBox="1">
            <a:spLocks noChangeArrowheads="1"/>
          </p:cNvSpPr>
          <p:nvPr/>
        </p:nvSpPr>
        <p:spPr bwMode="auto">
          <a:xfrm>
            <a:off x="365125" y="25908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graphicFrame>
        <p:nvGraphicFramePr>
          <p:cNvPr id="786444" name="Object 6"/>
          <p:cNvGraphicFramePr>
            <a:graphicFrameLocks noChangeAspect="1"/>
          </p:cNvGraphicFramePr>
          <p:nvPr/>
        </p:nvGraphicFramePr>
        <p:xfrm>
          <a:off x="3390900" y="3740150"/>
          <a:ext cx="266700" cy="374650"/>
        </p:xfrm>
        <a:graphic>
          <a:graphicData uri="http://schemas.openxmlformats.org/presentationml/2006/ole">
            <mc:AlternateContent xmlns:mc="http://schemas.openxmlformats.org/markup-compatibility/2006">
              <mc:Choice xmlns:v="urn:schemas-microsoft-com:vml" Requires="v">
                <p:oleObj spid="_x0000_s259856"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0900" y="374015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6445" name="AutoShape 13"/>
          <p:cNvSpPr>
            <a:spLocks noChangeArrowheads="1"/>
          </p:cNvSpPr>
          <p:nvPr/>
        </p:nvSpPr>
        <p:spPr bwMode="auto">
          <a:xfrm>
            <a:off x="304800" y="44196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f2</a:t>
            </a:r>
            <a:endParaRPr lang="en-US" sz="1800" b="1" baseline="-25000">
              <a:solidFill>
                <a:srgbClr val="A50021"/>
              </a:solidFill>
              <a:latin typeface="Arial Narrow" charset="0"/>
              <a:ea typeface="Gulim" charset="0"/>
              <a:cs typeface="Gulim" charset="0"/>
            </a:endParaRPr>
          </a:p>
        </p:txBody>
      </p:sp>
      <p:graphicFrame>
        <p:nvGraphicFramePr>
          <p:cNvPr id="786447" name="Object 7"/>
          <p:cNvGraphicFramePr>
            <a:graphicFrameLocks noChangeAspect="1"/>
          </p:cNvGraphicFramePr>
          <p:nvPr/>
        </p:nvGraphicFramePr>
        <p:xfrm>
          <a:off x="2693988" y="4267200"/>
          <a:ext cx="1039812" cy="962025"/>
        </p:xfrm>
        <a:graphic>
          <a:graphicData uri="http://schemas.openxmlformats.org/presentationml/2006/ole">
            <mc:AlternateContent xmlns:mc="http://schemas.openxmlformats.org/markup-compatibility/2006">
              <mc:Choice xmlns:v="urn:schemas-microsoft-com:vml" Requires="v">
                <p:oleObj spid="_x0000_s259857" name="Equation" r:id="rId15" imgW="495000" imgH="457200" progId="Equation.DSMT4">
                  <p:embed/>
                </p:oleObj>
              </mc:Choice>
              <mc:Fallback>
                <p:oleObj name="Equation" r:id="rId15" imgW="49500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3988" y="4267200"/>
                        <a:ext cx="1039812"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6448" name="Object 8"/>
          <p:cNvGraphicFramePr>
            <a:graphicFrameLocks noChangeAspect="1"/>
          </p:cNvGraphicFramePr>
          <p:nvPr/>
        </p:nvGraphicFramePr>
        <p:xfrm>
          <a:off x="1066800" y="5334000"/>
          <a:ext cx="4160838" cy="935038"/>
        </p:xfrm>
        <a:graphic>
          <a:graphicData uri="http://schemas.openxmlformats.org/presentationml/2006/ole">
            <mc:AlternateContent xmlns:mc="http://schemas.openxmlformats.org/markup-compatibility/2006">
              <mc:Choice xmlns:v="urn:schemas-microsoft-com:vml" Requires="v">
                <p:oleObj spid="_x0000_s259858" name="Equation" r:id="rId17" imgW="1981080" imgH="444240" progId="Equation.DSMT4">
                  <p:embed/>
                </p:oleObj>
              </mc:Choice>
              <mc:Fallback>
                <p:oleObj name="Equation" r:id="rId17" imgW="1981080" imgH="4442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5334000"/>
                        <a:ext cx="416083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7110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56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CB6CE0-D1F2-EA4F-AA82-1E61928E2307}"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5617" name="Rectangle 2"/>
          <p:cNvSpPr>
            <a:spLocks noGrp="1" noChangeArrowheads="1"/>
          </p:cNvSpPr>
          <p:nvPr>
            <p:ph type="title"/>
          </p:nvPr>
        </p:nvSpPr>
        <p:spPr>
          <a:xfrm>
            <a:off x="685800" y="0"/>
            <a:ext cx="7848600" cy="838200"/>
          </a:xfrm>
        </p:spPr>
        <p:txBody>
          <a:bodyPr/>
          <a:lstStyle/>
          <a:p>
            <a:r>
              <a:rPr lang="en-US">
                <a:latin typeface="Arial Narrow" charset="0"/>
                <a:ea typeface="ＭＳ Ｐゴシック" charset="0"/>
                <a:cs typeface="ＭＳ Ｐゴシック" charset="0"/>
              </a:rPr>
              <a:t>Collisions </a:t>
            </a:r>
          </a:p>
        </p:txBody>
      </p:sp>
      <p:sp>
        <p:nvSpPr>
          <p:cNvPr id="726019" name="Text Box 3"/>
          <p:cNvSpPr txBox="1">
            <a:spLocks noChangeArrowheads="1"/>
          </p:cNvSpPr>
          <p:nvPr/>
        </p:nvSpPr>
        <p:spPr bwMode="auto">
          <a:xfrm>
            <a:off x="304800" y="1752600"/>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 case of a collision between a proton on a helium ion. </a:t>
            </a:r>
            <a:endParaRPr lang="en-US" sz="2200" b="1" dirty="0">
              <a:solidFill>
                <a:srgbClr val="FF0000"/>
              </a:solidFill>
              <a:latin typeface="Monotype Corsiva" charset="0"/>
            </a:endParaRPr>
          </a:p>
        </p:txBody>
      </p:sp>
      <p:sp>
        <p:nvSpPr>
          <p:cNvPr id="726020" name="Text Box 4"/>
          <p:cNvSpPr txBox="1">
            <a:spLocks noChangeArrowheads="1"/>
          </p:cNvSpPr>
          <p:nvPr/>
        </p:nvSpPr>
        <p:spPr bwMode="auto">
          <a:xfrm>
            <a:off x="4114800" y="1600200"/>
            <a:ext cx="4876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collisions of these ions never involve physical contact because the electromagnetic repulsive force between these two become great as they get closer causing a collision.</a:t>
            </a:r>
          </a:p>
        </p:txBody>
      </p:sp>
      <p:sp>
        <p:nvSpPr>
          <p:cNvPr id="726021" name="Text Box 5"/>
          <p:cNvSpPr txBox="1">
            <a:spLocks noChangeArrowheads="1"/>
          </p:cNvSpPr>
          <p:nvPr/>
        </p:nvSpPr>
        <p:spPr bwMode="auto">
          <a:xfrm>
            <a:off x="304800" y="838200"/>
            <a:ext cx="85344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Generalized collisions must cover not only the physical contact but also the collisions without physical contact such as that of electromagnetic ones in a microscopic scale.</a:t>
            </a:r>
          </a:p>
        </p:txBody>
      </p:sp>
      <p:graphicFrame>
        <p:nvGraphicFramePr>
          <p:cNvPr id="726022" name="Object 2"/>
          <p:cNvGraphicFramePr>
            <a:graphicFrameLocks noChangeAspect="1"/>
          </p:cNvGraphicFramePr>
          <p:nvPr>
            <p:extLst>
              <p:ext uri="{D42A27DB-BD31-4B8C-83A1-F6EECF244321}">
                <p14:modId xmlns:p14="http://schemas.microsoft.com/office/powerpoint/2010/main" val="3595106694"/>
              </p:ext>
            </p:extLst>
          </p:nvPr>
        </p:nvGraphicFramePr>
        <p:xfrm>
          <a:off x="7353300" y="3243263"/>
          <a:ext cx="1350963" cy="566737"/>
        </p:xfrm>
        <a:graphic>
          <a:graphicData uri="http://schemas.openxmlformats.org/presentationml/2006/ole">
            <mc:AlternateContent xmlns:mc="http://schemas.openxmlformats.org/markup-compatibility/2006">
              <mc:Choice xmlns:v="urn:schemas-microsoft-com:vml" Requires="v">
                <p:oleObj spid="_x0000_s303415" name="Equation" r:id="rId3" imgW="736600" imgH="254000" progId="Equation.3">
                  <p:embed/>
                </p:oleObj>
              </mc:Choice>
              <mc:Fallback>
                <p:oleObj name="Equation" r:id="rId3" imgW="736600" imgH="254000" progId="Equation.3">
                  <p:embed/>
                  <p:pic>
                    <p:nvPicPr>
                      <p:cNvPr id="0" name=""/>
                      <p:cNvPicPr>
                        <a:picLocks noChangeAspect="1" noChangeArrowheads="1"/>
                      </p:cNvPicPr>
                      <p:nvPr/>
                    </p:nvPicPr>
                    <p:blipFill>
                      <a:blip r:embed="rId4"/>
                      <a:srcRect/>
                      <a:stretch>
                        <a:fillRect/>
                      </a:stretch>
                    </p:blipFill>
                    <p:spPr bwMode="auto">
                      <a:xfrm>
                        <a:off x="7353300" y="3243263"/>
                        <a:ext cx="1350963" cy="566737"/>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7"/>
          <p:cNvGrpSpPr>
            <a:grpSpLocks/>
          </p:cNvGrpSpPr>
          <p:nvPr/>
        </p:nvGrpSpPr>
        <p:grpSpPr bwMode="auto">
          <a:xfrm>
            <a:off x="457200" y="3457575"/>
            <a:ext cx="2093913" cy="457200"/>
            <a:chOff x="288" y="2253"/>
            <a:chExt cx="1319" cy="288"/>
          </a:xfrm>
        </p:grpSpPr>
        <p:sp>
          <p:nvSpPr>
            <p:cNvPr id="25635" name="Line 8"/>
            <p:cNvSpPr>
              <a:spLocks noChangeShapeType="1"/>
            </p:cNvSpPr>
            <p:nvPr/>
          </p:nvSpPr>
          <p:spPr bwMode="auto">
            <a:xfrm>
              <a:off x="288" y="2400"/>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6" name="Text Box 9"/>
            <p:cNvSpPr txBox="1">
              <a:spLocks noChangeArrowheads="1"/>
            </p:cNvSpPr>
            <p:nvPr/>
          </p:nvSpPr>
          <p:spPr bwMode="auto">
            <a:xfrm>
              <a:off x="1430" y="2253"/>
              <a:ext cx="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pSp>
        <p:nvGrpSpPr>
          <p:cNvPr id="3" name="Group 10"/>
          <p:cNvGrpSpPr>
            <a:grpSpLocks/>
          </p:cNvGrpSpPr>
          <p:nvPr/>
        </p:nvGrpSpPr>
        <p:grpSpPr bwMode="auto">
          <a:xfrm>
            <a:off x="304800" y="2743200"/>
            <a:ext cx="381000" cy="1905000"/>
            <a:chOff x="192" y="1728"/>
            <a:chExt cx="240" cy="1200"/>
          </a:xfrm>
        </p:grpSpPr>
        <p:sp>
          <p:nvSpPr>
            <p:cNvPr id="25633" name="Line 11"/>
            <p:cNvSpPr>
              <a:spLocks noChangeShapeType="1"/>
            </p:cNvSpPr>
            <p:nvPr/>
          </p:nvSpPr>
          <p:spPr bwMode="auto">
            <a:xfrm rot="-5400000">
              <a:off x="-144" y="2352"/>
              <a:ext cx="115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4" name="Text Box 12"/>
            <p:cNvSpPr txBox="1">
              <a:spLocks noChangeArrowheads="1"/>
            </p:cNvSpPr>
            <p:nvPr/>
          </p:nvSpPr>
          <p:spPr bwMode="auto">
            <a:xfrm>
              <a:off x="192" y="1728"/>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3"/>
          <p:cNvGrpSpPr>
            <a:grpSpLocks/>
          </p:cNvGrpSpPr>
          <p:nvPr/>
        </p:nvGrpSpPr>
        <p:grpSpPr bwMode="auto">
          <a:xfrm>
            <a:off x="838200" y="2895600"/>
            <a:ext cx="1163638" cy="846138"/>
            <a:chOff x="528" y="1899"/>
            <a:chExt cx="733" cy="533"/>
          </a:xfrm>
        </p:grpSpPr>
        <p:sp>
          <p:nvSpPr>
            <p:cNvPr id="25631" name="Freeform 14"/>
            <p:cNvSpPr>
              <a:spLocks/>
            </p:cNvSpPr>
            <p:nvPr/>
          </p:nvSpPr>
          <p:spPr bwMode="auto">
            <a:xfrm>
              <a:off x="528" y="1920"/>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Text Box 15"/>
            <p:cNvSpPr txBox="1">
              <a:spLocks noChangeArrowheads="1"/>
            </p:cNvSpPr>
            <p:nvPr/>
          </p:nvSpPr>
          <p:spPr bwMode="auto">
            <a:xfrm>
              <a:off x="960" y="1899"/>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12</a:t>
              </a:r>
              <a:endParaRPr lang="en-US" sz="2000" b="1">
                <a:solidFill>
                  <a:schemeClr val="accent2"/>
                </a:solidFill>
                <a:latin typeface="Monotype Corsiva" charset="0"/>
              </a:endParaRPr>
            </a:p>
          </p:txBody>
        </p:sp>
      </p:grpSp>
      <p:grpSp>
        <p:nvGrpSpPr>
          <p:cNvPr id="5" name="Group 16"/>
          <p:cNvGrpSpPr>
            <a:grpSpLocks/>
          </p:cNvGrpSpPr>
          <p:nvPr/>
        </p:nvGrpSpPr>
        <p:grpSpPr bwMode="auto">
          <a:xfrm>
            <a:off x="838200" y="3716338"/>
            <a:ext cx="1239838" cy="812800"/>
            <a:chOff x="528" y="2416"/>
            <a:chExt cx="781" cy="512"/>
          </a:xfrm>
        </p:grpSpPr>
        <p:sp>
          <p:nvSpPr>
            <p:cNvPr id="25629" name="Freeform 17"/>
            <p:cNvSpPr>
              <a:spLocks/>
            </p:cNvSpPr>
            <p:nvPr/>
          </p:nvSpPr>
          <p:spPr bwMode="auto">
            <a:xfrm flipV="1">
              <a:off x="528" y="2416"/>
              <a:ext cx="672" cy="512"/>
            </a:xfrm>
            <a:custGeom>
              <a:avLst/>
              <a:gdLst>
                <a:gd name="T0" fmla="*/ 0 w 672"/>
                <a:gd name="T1" fmla="*/ 480 h 512"/>
                <a:gd name="T2" fmla="*/ 96 w 672"/>
                <a:gd name="T3" fmla="*/ 432 h 512"/>
                <a:gd name="T4" fmla="*/ 336 w 672"/>
                <a:gd name="T5" fmla="*/ 0 h 512"/>
                <a:gd name="T6" fmla="*/ 576 w 672"/>
                <a:gd name="T7" fmla="*/ 432 h 512"/>
                <a:gd name="T8" fmla="*/ 672 w 672"/>
                <a:gd name="T9" fmla="*/ 480 h 512"/>
                <a:gd name="T10" fmla="*/ 0 60000 65536"/>
                <a:gd name="T11" fmla="*/ 0 60000 65536"/>
                <a:gd name="T12" fmla="*/ 0 60000 65536"/>
                <a:gd name="T13" fmla="*/ 0 60000 65536"/>
                <a:gd name="T14" fmla="*/ 0 60000 65536"/>
                <a:gd name="T15" fmla="*/ 0 w 672"/>
                <a:gd name="T16" fmla="*/ 0 h 512"/>
                <a:gd name="T17" fmla="*/ 672 w 672"/>
                <a:gd name="T18" fmla="*/ 512 h 512"/>
              </a:gdLst>
              <a:ahLst/>
              <a:cxnLst>
                <a:cxn ang="T10">
                  <a:pos x="T0" y="T1"/>
                </a:cxn>
                <a:cxn ang="T11">
                  <a:pos x="T2" y="T3"/>
                </a:cxn>
                <a:cxn ang="T12">
                  <a:pos x="T4" y="T5"/>
                </a:cxn>
                <a:cxn ang="T13">
                  <a:pos x="T6" y="T7"/>
                </a:cxn>
                <a:cxn ang="T14">
                  <a:pos x="T8" y="T9"/>
                </a:cxn>
              </a:cxnLst>
              <a:rect l="T15" t="T16" r="T17" b="T18"/>
              <a:pathLst>
                <a:path w="672" h="512">
                  <a:moveTo>
                    <a:pt x="0" y="480"/>
                  </a:moveTo>
                  <a:cubicBezTo>
                    <a:pt x="20" y="496"/>
                    <a:pt x="40" y="512"/>
                    <a:pt x="96" y="432"/>
                  </a:cubicBezTo>
                  <a:cubicBezTo>
                    <a:pt x="152" y="352"/>
                    <a:pt x="256" y="0"/>
                    <a:pt x="336" y="0"/>
                  </a:cubicBezTo>
                  <a:cubicBezTo>
                    <a:pt x="416" y="0"/>
                    <a:pt x="520" y="352"/>
                    <a:pt x="576" y="432"/>
                  </a:cubicBezTo>
                  <a:cubicBezTo>
                    <a:pt x="632" y="512"/>
                    <a:pt x="652" y="496"/>
                    <a:pt x="672" y="48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Text Box 18"/>
            <p:cNvSpPr txBox="1">
              <a:spLocks noChangeArrowheads="1"/>
            </p:cNvSpPr>
            <p:nvPr/>
          </p:nvSpPr>
          <p:spPr bwMode="auto">
            <a:xfrm>
              <a:off x="1008" y="2582"/>
              <a:ext cx="3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r>
                <a:rPr lang="en-US" sz="2000" b="1" baseline="-25000">
                  <a:solidFill>
                    <a:schemeClr val="accent2"/>
                  </a:solidFill>
                  <a:latin typeface="Monotype Corsiva" charset="0"/>
                </a:rPr>
                <a:t>21</a:t>
              </a:r>
              <a:endParaRPr lang="en-US" sz="2000" b="1">
                <a:solidFill>
                  <a:schemeClr val="accent2"/>
                </a:solidFill>
                <a:latin typeface="Monotype Corsiva" charset="0"/>
              </a:endParaRPr>
            </a:p>
          </p:txBody>
        </p:sp>
      </p:grpSp>
      <p:sp>
        <p:nvSpPr>
          <p:cNvPr id="726035" name="Text Box 19"/>
          <p:cNvSpPr txBox="1">
            <a:spLocks noChangeArrowheads="1"/>
          </p:cNvSpPr>
          <p:nvPr/>
        </p:nvSpPr>
        <p:spPr bwMode="auto">
          <a:xfrm>
            <a:off x="2667000" y="3052763"/>
            <a:ext cx="4267200" cy="10350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Assuming no external forces, the force exerted on particle 1 by particle 2, </a:t>
            </a:r>
            <a:r>
              <a:rPr lang="en-US" sz="2000" b="1">
                <a:solidFill>
                  <a:srgbClr val="FF0000"/>
                </a:solidFill>
                <a:latin typeface="Monotype Corsiva" charset="0"/>
              </a:rPr>
              <a:t>F</a:t>
            </a:r>
            <a:r>
              <a:rPr lang="en-US" sz="2000" b="1" baseline="-25000">
                <a:solidFill>
                  <a:srgbClr val="FF0000"/>
                </a:solidFill>
                <a:latin typeface="Monotype Corsiva" charset="0"/>
              </a:rPr>
              <a:t>21</a:t>
            </a:r>
            <a:r>
              <a:rPr lang="en-US" sz="2000">
                <a:solidFill>
                  <a:srgbClr val="FF0000"/>
                </a:solidFill>
                <a:latin typeface="Arial Narrow" charset="0"/>
              </a:rPr>
              <a:t>, changes the momentum of particle 1 by  </a:t>
            </a:r>
            <a:endParaRPr lang="en-US" sz="2000" b="1">
              <a:solidFill>
                <a:srgbClr val="FF0000"/>
              </a:solidFill>
              <a:latin typeface="Monotype Corsiva" charset="0"/>
            </a:endParaRPr>
          </a:p>
        </p:txBody>
      </p:sp>
      <p:sp>
        <p:nvSpPr>
          <p:cNvPr id="726036" name="Text Box 20"/>
          <p:cNvSpPr txBox="1">
            <a:spLocks noChangeArrowheads="1"/>
          </p:cNvSpPr>
          <p:nvPr/>
        </p:nvSpPr>
        <p:spPr bwMode="auto">
          <a:xfrm>
            <a:off x="2667000" y="4148138"/>
            <a:ext cx="34290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Likewise for particle 2 by particle 1  </a:t>
            </a:r>
            <a:endParaRPr lang="en-US" sz="2000" b="1">
              <a:solidFill>
                <a:srgbClr val="FF0000"/>
              </a:solidFill>
              <a:latin typeface="Monotype Corsiva" charset="0"/>
            </a:endParaRPr>
          </a:p>
        </p:txBody>
      </p:sp>
      <p:graphicFrame>
        <p:nvGraphicFramePr>
          <p:cNvPr id="726037" name="Object 3"/>
          <p:cNvGraphicFramePr>
            <a:graphicFrameLocks noChangeAspect="1"/>
          </p:cNvGraphicFramePr>
          <p:nvPr>
            <p:extLst>
              <p:ext uri="{D42A27DB-BD31-4B8C-83A1-F6EECF244321}">
                <p14:modId xmlns:p14="http://schemas.microsoft.com/office/powerpoint/2010/main" val="2432865792"/>
              </p:ext>
            </p:extLst>
          </p:nvPr>
        </p:nvGraphicFramePr>
        <p:xfrm>
          <a:off x="7372350" y="4129088"/>
          <a:ext cx="1370013" cy="565150"/>
        </p:xfrm>
        <a:graphic>
          <a:graphicData uri="http://schemas.openxmlformats.org/presentationml/2006/ole">
            <mc:AlternateContent xmlns:mc="http://schemas.openxmlformats.org/markup-compatibility/2006">
              <mc:Choice xmlns:v="urn:schemas-microsoft-com:vml" Requires="v">
                <p:oleObj spid="_x0000_s303416" name="Equation" r:id="rId5" imgW="749300" imgH="254000" progId="Equation.3">
                  <p:embed/>
                </p:oleObj>
              </mc:Choice>
              <mc:Fallback>
                <p:oleObj name="Equation" r:id="rId5" imgW="749300" imgH="254000" progId="Equation.3">
                  <p:embed/>
                  <p:pic>
                    <p:nvPicPr>
                      <p:cNvPr id="0" name=""/>
                      <p:cNvPicPr>
                        <a:picLocks noChangeAspect="1" noChangeArrowheads="1"/>
                      </p:cNvPicPr>
                      <p:nvPr/>
                    </p:nvPicPr>
                    <p:blipFill>
                      <a:blip r:embed="rId6"/>
                      <a:srcRect/>
                      <a:stretch>
                        <a:fillRect/>
                      </a:stretch>
                    </p:blipFill>
                    <p:spPr bwMode="auto">
                      <a:xfrm>
                        <a:off x="7372350" y="4129088"/>
                        <a:ext cx="1370013" cy="5651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6038" name="Text Box 22"/>
          <p:cNvSpPr txBox="1">
            <a:spLocks noChangeArrowheads="1"/>
          </p:cNvSpPr>
          <p:nvPr/>
        </p:nvSpPr>
        <p:spPr bwMode="auto">
          <a:xfrm>
            <a:off x="228600" y="4876800"/>
            <a:ext cx="32766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Using </a:t>
            </a:r>
            <a:r>
              <a:rPr lang="en-US" sz="2000" dirty="0" smtClean="0">
                <a:solidFill>
                  <a:srgbClr val="FF0000"/>
                </a:solidFill>
                <a:latin typeface="Arial Narrow" charset="0"/>
              </a:rPr>
              <a:t>Newton’s </a:t>
            </a:r>
            <a:r>
              <a:rPr lang="en-US" sz="2000" dirty="0">
                <a:solidFill>
                  <a:srgbClr val="FF0000"/>
                </a:solidFill>
                <a:latin typeface="Arial Narrow" charset="0"/>
              </a:rPr>
              <a:t>3</a:t>
            </a:r>
            <a:r>
              <a:rPr lang="en-US" sz="2000" baseline="30000" dirty="0">
                <a:solidFill>
                  <a:srgbClr val="FF0000"/>
                </a:solidFill>
                <a:latin typeface="Arial Narrow" charset="0"/>
              </a:rPr>
              <a:t>rd</a:t>
            </a:r>
            <a:r>
              <a:rPr lang="en-US" sz="2000" dirty="0">
                <a:solidFill>
                  <a:srgbClr val="FF0000"/>
                </a:solidFill>
                <a:latin typeface="Arial Narrow" charset="0"/>
              </a:rPr>
              <a:t> law we obtain   </a:t>
            </a:r>
            <a:endParaRPr lang="en-US" sz="2000" b="1" dirty="0">
              <a:solidFill>
                <a:srgbClr val="FF0000"/>
              </a:solidFill>
              <a:latin typeface="Monotype Corsiva" charset="0"/>
            </a:endParaRPr>
          </a:p>
        </p:txBody>
      </p:sp>
      <p:sp>
        <p:nvSpPr>
          <p:cNvPr id="726039" name="Text Box 23"/>
          <p:cNvSpPr txBox="1">
            <a:spLocks noChangeArrowheads="1"/>
          </p:cNvSpPr>
          <p:nvPr/>
        </p:nvSpPr>
        <p:spPr bwMode="auto">
          <a:xfrm>
            <a:off x="228600" y="5486400"/>
            <a:ext cx="4724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momentum change of the system in the collision is 0, and the momentum is conserved</a:t>
            </a:r>
            <a:endParaRPr lang="en-US" sz="2000" b="1" dirty="0">
              <a:solidFill>
                <a:srgbClr val="FF0000"/>
              </a:solidFill>
              <a:latin typeface="Monotype Corsiva" charset="0"/>
            </a:endParaRPr>
          </a:p>
        </p:txBody>
      </p:sp>
      <p:graphicFrame>
        <p:nvGraphicFramePr>
          <p:cNvPr id="726040" name="Object 4"/>
          <p:cNvGraphicFramePr>
            <a:graphicFrameLocks noChangeAspect="1"/>
          </p:cNvGraphicFramePr>
          <p:nvPr>
            <p:extLst>
              <p:ext uri="{D42A27DB-BD31-4B8C-83A1-F6EECF244321}">
                <p14:modId xmlns:p14="http://schemas.microsoft.com/office/powerpoint/2010/main" val="2689537583"/>
              </p:ext>
            </p:extLst>
          </p:nvPr>
        </p:nvGraphicFramePr>
        <p:xfrm>
          <a:off x="3962400" y="4792663"/>
          <a:ext cx="473075" cy="512762"/>
        </p:xfrm>
        <a:graphic>
          <a:graphicData uri="http://schemas.openxmlformats.org/presentationml/2006/ole">
            <mc:AlternateContent xmlns:mc="http://schemas.openxmlformats.org/markup-compatibility/2006">
              <mc:Choice xmlns:v="urn:schemas-microsoft-com:vml" Requires="v">
                <p:oleObj spid="_x0000_s303417" name="Equation" r:id="rId7" imgW="304800" imgH="279400" progId="Equation.3">
                  <p:embed/>
                </p:oleObj>
              </mc:Choice>
              <mc:Fallback>
                <p:oleObj name="Equation" r:id="rId7" imgW="304800" imgH="279400" progId="Equation.3">
                  <p:embed/>
                  <p:pic>
                    <p:nvPicPr>
                      <p:cNvPr id="0" name=""/>
                      <p:cNvPicPr>
                        <a:picLocks noChangeAspect="1" noChangeArrowheads="1"/>
                      </p:cNvPicPr>
                      <p:nvPr/>
                    </p:nvPicPr>
                    <p:blipFill>
                      <a:blip r:embed="rId8"/>
                      <a:srcRect/>
                      <a:stretch>
                        <a:fillRect/>
                      </a:stretch>
                    </p:blipFill>
                    <p:spPr bwMode="auto">
                      <a:xfrm>
                        <a:off x="3962400" y="4792663"/>
                        <a:ext cx="473075" cy="512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1" name="Object 5"/>
          <p:cNvGraphicFramePr>
            <a:graphicFrameLocks noChangeAspect="1"/>
          </p:cNvGraphicFramePr>
          <p:nvPr>
            <p:extLst>
              <p:ext uri="{D42A27DB-BD31-4B8C-83A1-F6EECF244321}">
                <p14:modId xmlns:p14="http://schemas.microsoft.com/office/powerpoint/2010/main" val="1610508926"/>
              </p:ext>
            </p:extLst>
          </p:nvPr>
        </p:nvGraphicFramePr>
        <p:xfrm>
          <a:off x="5241925" y="5330825"/>
          <a:ext cx="617538" cy="523875"/>
        </p:xfrm>
        <a:graphic>
          <a:graphicData uri="http://schemas.openxmlformats.org/presentationml/2006/ole">
            <mc:AlternateContent xmlns:mc="http://schemas.openxmlformats.org/markup-compatibility/2006">
              <mc:Choice xmlns:v="urn:schemas-microsoft-com:vml" Requires="v">
                <p:oleObj spid="_x0000_s303418" name="Equation" r:id="rId9" imgW="254000" imgH="266700" progId="Equation.3">
                  <p:embed/>
                </p:oleObj>
              </mc:Choice>
              <mc:Fallback>
                <p:oleObj name="Equation" r:id="rId9" imgW="254000" imgH="266700" progId="Equation.3">
                  <p:embed/>
                  <p:pic>
                    <p:nvPicPr>
                      <p:cNvPr id="0" name=""/>
                      <p:cNvPicPr>
                        <a:picLocks noChangeAspect="1" noChangeArrowheads="1"/>
                      </p:cNvPicPr>
                      <p:nvPr/>
                    </p:nvPicPr>
                    <p:blipFill>
                      <a:blip r:embed="rId10"/>
                      <a:srcRect/>
                      <a:stretch>
                        <a:fillRect/>
                      </a:stretch>
                    </p:blipFill>
                    <p:spPr bwMode="auto">
                      <a:xfrm>
                        <a:off x="5241925" y="5330825"/>
                        <a:ext cx="617538"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2" name="Object 6"/>
          <p:cNvGraphicFramePr>
            <a:graphicFrameLocks noChangeAspect="1"/>
          </p:cNvGraphicFramePr>
          <p:nvPr>
            <p:extLst>
              <p:ext uri="{D42A27DB-BD31-4B8C-83A1-F6EECF244321}">
                <p14:modId xmlns:p14="http://schemas.microsoft.com/office/powerpoint/2010/main" val="1991878635"/>
              </p:ext>
            </p:extLst>
          </p:nvPr>
        </p:nvGraphicFramePr>
        <p:xfrm>
          <a:off x="4519613" y="4867275"/>
          <a:ext cx="749300" cy="466725"/>
        </p:xfrm>
        <a:graphic>
          <a:graphicData uri="http://schemas.openxmlformats.org/presentationml/2006/ole">
            <mc:AlternateContent xmlns:mc="http://schemas.openxmlformats.org/markup-compatibility/2006">
              <mc:Choice xmlns:v="urn:schemas-microsoft-com:vml" Requires="v">
                <p:oleObj spid="_x0000_s303419" name="Equation" r:id="rId11" imgW="482600" imgH="254000" progId="Equation.3">
                  <p:embed/>
                </p:oleObj>
              </mc:Choice>
              <mc:Fallback>
                <p:oleObj name="Equation" r:id="rId11" imgW="482600" imgH="254000" progId="Equation.3">
                  <p:embed/>
                  <p:pic>
                    <p:nvPicPr>
                      <p:cNvPr id="0" name=""/>
                      <p:cNvPicPr>
                        <a:picLocks noChangeAspect="1" noChangeArrowheads="1"/>
                      </p:cNvPicPr>
                      <p:nvPr/>
                    </p:nvPicPr>
                    <p:blipFill>
                      <a:blip r:embed="rId12"/>
                      <a:srcRect/>
                      <a:stretch>
                        <a:fillRect/>
                      </a:stretch>
                    </p:blipFill>
                    <p:spPr bwMode="auto">
                      <a:xfrm>
                        <a:off x="4519613" y="4867275"/>
                        <a:ext cx="74930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3" name="Object 7"/>
          <p:cNvGraphicFramePr>
            <a:graphicFrameLocks noChangeAspect="1"/>
          </p:cNvGraphicFramePr>
          <p:nvPr>
            <p:extLst>
              <p:ext uri="{D42A27DB-BD31-4B8C-83A1-F6EECF244321}">
                <p14:modId xmlns:p14="http://schemas.microsoft.com/office/powerpoint/2010/main" val="3907749741"/>
              </p:ext>
            </p:extLst>
          </p:nvPr>
        </p:nvGraphicFramePr>
        <p:xfrm>
          <a:off x="5314950" y="4867275"/>
          <a:ext cx="908050" cy="466725"/>
        </p:xfrm>
        <a:graphic>
          <a:graphicData uri="http://schemas.openxmlformats.org/presentationml/2006/ole">
            <mc:AlternateContent xmlns:mc="http://schemas.openxmlformats.org/markup-compatibility/2006">
              <mc:Choice xmlns:v="urn:schemas-microsoft-com:vml" Requires="v">
                <p:oleObj spid="_x0000_s303420" name="Equation" r:id="rId13" imgW="584200" imgH="254000" progId="Equation.3">
                  <p:embed/>
                </p:oleObj>
              </mc:Choice>
              <mc:Fallback>
                <p:oleObj name="Equation" r:id="rId13" imgW="584200" imgH="254000" progId="Equation.3">
                  <p:embed/>
                  <p:pic>
                    <p:nvPicPr>
                      <p:cNvPr id="0" name=""/>
                      <p:cNvPicPr>
                        <a:picLocks noChangeAspect="1" noChangeArrowheads="1"/>
                      </p:cNvPicPr>
                      <p:nvPr/>
                    </p:nvPicPr>
                    <p:blipFill>
                      <a:blip r:embed="rId14"/>
                      <a:srcRect/>
                      <a:stretch>
                        <a:fillRect/>
                      </a:stretch>
                    </p:blipFill>
                    <p:spPr bwMode="auto">
                      <a:xfrm>
                        <a:off x="5314950" y="4867275"/>
                        <a:ext cx="908050"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4" name="Object 8"/>
          <p:cNvGraphicFramePr>
            <a:graphicFrameLocks noChangeAspect="1"/>
          </p:cNvGraphicFramePr>
          <p:nvPr>
            <p:extLst>
              <p:ext uri="{D42A27DB-BD31-4B8C-83A1-F6EECF244321}">
                <p14:modId xmlns:p14="http://schemas.microsoft.com/office/powerpoint/2010/main" val="4214576723"/>
              </p:ext>
            </p:extLst>
          </p:nvPr>
        </p:nvGraphicFramePr>
        <p:xfrm>
          <a:off x="6238875" y="4789488"/>
          <a:ext cx="768350" cy="511175"/>
        </p:xfrm>
        <a:graphic>
          <a:graphicData uri="http://schemas.openxmlformats.org/presentationml/2006/ole">
            <mc:AlternateContent xmlns:mc="http://schemas.openxmlformats.org/markup-compatibility/2006">
              <mc:Choice xmlns:v="urn:schemas-microsoft-com:vml" Requires="v">
                <p:oleObj spid="_x0000_s303421" name="Equation" r:id="rId15" imgW="495300" imgH="279400" progId="Equation.3">
                  <p:embed/>
                </p:oleObj>
              </mc:Choice>
              <mc:Fallback>
                <p:oleObj name="Equation" r:id="rId15" imgW="495300" imgH="279400" progId="Equation.3">
                  <p:embed/>
                  <p:pic>
                    <p:nvPicPr>
                      <p:cNvPr id="0" name=""/>
                      <p:cNvPicPr>
                        <a:picLocks noChangeAspect="1" noChangeArrowheads="1"/>
                      </p:cNvPicPr>
                      <p:nvPr/>
                    </p:nvPicPr>
                    <p:blipFill>
                      <a:blip r:embed="rId16"/>
                      <a:srcRect/>
                      <a:stretch>
                        <a:fillRect/>
                      </a:stretch>
                    </p:blipFill>
                    <p:spPr bwMode="auto">
                      <a:xfrm>
                        <a:off x="6238875" y="4789488"/>
                        <a:ext cx="76835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5" name="Object 9"/>
          <p:cNvGraphicFramePr>
            <a:graphicFrameLocks noChangeAspect="1"/>
          </p:cNvGraphicFramePr>
          <p:nvPr>
            <p:extLst>
              <p:ext uri="{D42A27DB-BD31-4B8C-83A1-F6EECF244321}">
                <p14:modId xmlns:p14="http://schemas.microsoft.com/office/powerpoint/2010/main" val="1717060957"/>
              </p:ext>
            </p:extLst>
          </p:nvPr>
        </p:nvGraphicFramePr>
        <p:xfrm>
          <a:off x="5824538" y="5311775"/>
          <a:ext cx="1654175" cy="552450"/>
        </p:xfrm>
        <a:graphic>
          <a:graphicData uri="http://schemas.openxmlformats.org/presentationml/2006/ole">
            <mc:AlternateContent xmlns:mc="http://schemas.openxmlformats.org/markup-compatibility/2006">
              <mc:Choice xmlns:v="urn:schemas-microsoft-com:vml" Requires="v">
                <p:oleObj spid="_x0000_s303422" name="Equation" r:id="rId17" imgW="812800" imgH="279400" progId="Equation.3">
                  <p:embed/>
                </p:oleObj>
              </mc:Choice>
              <mc:Fallback>
                <p:oleObj name="Equation" r:id="rId17" imgW="812800" imgH="279400" progId="Equation.3">
                  <p:embed/>
                  <p:pic>
                    <p:nvPicPr>
                      <p:cNvPr id="0" name=""/>
                      <p:cNvPicPr>
                        <a:picLocks noChangeAspect="1" noChangeArrowheads="1"/>
                      </p:cNvPicPr>
                      <p:nvPr/>
                    </p:nvPicPr>
                    <p:blipFill>
                      <a:blip r:embed="rId18"/>
                      <a:srcRect/>
                      <a:stretch>
                        <a:fillRect/>
                      </a:stretch>
                    </p:blipFill>
                    <p:spPr bwMode="auto">
                      <a:xfrm>
                        <a:off x="5824538" y="5311775"/>
                        <a:ext cx="1654175" cy="552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6" name="Object 10"/>
          <p:cNvGraphicFramePr>
            <a:graphicFrameLocks noChangeAspect="1"/>
          </p:cNvGraphicFramePr>
          <p:nvPr/>
        </p:nvGraphicFramePr>
        <p:xfrm>
          <a:off x="5268913" y="5784850"/>
          <a:ext cx="730250" cy="568325"/>
        </p:xfrm>
        <a:graphic>
          <a:graphicData uri="http://schemas.openxmlformats.org/presentationml/2006/ole">
            <mc:AlternateContent xmlns:mc="http://schemas.openxmlformats.org/markup-compatibility/2006">
              <mc:Choice xmlns:v="urn:schemas-microsoft-com:vml" Requires="v">
                <p:oleObj spid="_x0000_s303423" name="Equation" r:id="rId19" imgW="381000" imgH="304800" progId="Equation.DSMT4">
                  <p:embed/>
                </p:oleObj>
              </mc:Choice>
              <mc:Fallback>
                <p:oleObj name="Equation" r:id="rId19" imgW="381000" imgH="304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68913" y="5784850"/>
                        <a:ext cx="730250" cy="568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7" name="Object 11"/>
          <p:cNvGraphicFramePr>
            <a:graphicFrameLocks noChangeAspect="1"/>
          </p:cNvGraphicFramePr>
          <p:nvPr>
            <p:extLst>
              <p:ext uri="{D42A27DB-BD31-4B8C-83A1-F6EECF244321}">
                <p14:modId xmlns:p14="http://schemas.microsoft.com/office/powerpoint/2010/main" val="2549331916"/>
              </p:ext>
            </p:extLst>
          </p:nvPr>
        </p:nvGraphicFramePr>
        <p:xfrm>
          <a:off x="6088063" y="5810250"/>
          <a:ext cx="1085850" cy="520700"/>
        </p:xfrm>
        <a:graphic>
          <a:graphicData uri="http://schemas.openxmlformats.org/presentationml/2006/ole">
            <mc:AlternateContent xmlns:mc="http://schemas.openxmlformats.org/markup-compatibility/2006">
              <mc:Choice xmlns:v="urn:schemas-microsoft-com:vml" Requires="v">
                <p:oleObj spid="_x0000_s303424" name="Equation" r:id="rId21" imgW="596900" imgH="279400" progId="Equation.3">
                  <p:embed/>
                </p:oleObj>
              </mc:Choice>
              <mc:Fallback>
                <p:oleObj name="Equation" r:id="rId21" imgW="596900" imgH="279400" progId="Equation.3">
                  <p:embed/>
                  <p:pic>
                    <p:nvPicPr>
                      <p:cNvPr id="0" name=""/>
                      <p:cNvPicPr>
                        <a:picLocks noChangeAspect="1" noChangeArrowheads="1"/>
                      </p:cNvPicPr>
                      <p:nvPr/>
                    </p:nvPicPr>
                    <p:blipFill>
                      <a:blip r:embed="rId22"/>
                      <a:srcRect/>
                      <a:stretch>
                        <a:fillRect/>
                      </a:stretch>
                    </p:blipFill>
                    <p:spPr bwMode="auto">
                      <a:xfrm>
                        <a:off x="6088063" y="5810250"/>
                        <a:ext cx="108585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8" name="Object 12"/>
          <p:cNvGraphicFramePr>
            <a:graphicFrameLocks noChangeAspect="1"/>
          </p:cNvGraphicFramePr>
          <p:nvPr/>
        </p:nvGraphicFramePr>
        <p:xfrm>
          <a:off x="7391400" y="5870575"/>
          <a:ext cx="1579563" cy="377825"/>
        </p:xfrm>
        <a:graphic>
          <a:graphicData uri="http://schemas.openxmlformats.org/presentationml/2006/ole">
            <mc:AlternateContent xmlns:mc="http://schemas.openxmlformats.org/markup-compatibility/2006">
              <mc:Choice xmlns:v="urn:schemas-microsoft-com:vml" Requires="v">
                <p:oleObj spid="_x0000_s303425" name="Equation" r:id="rId23" imgW="672840" imgH="164880" progId="Equation.3">
                  <p:embed/>
                </p:oleObj>
              </mc:Choice>
              <mc:Fallback>
                <p:oleObj name="Equation" r:id="rId23" imgW="67284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91400" y="5870575"/>
                        <a:ext cx="1579563"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6049" name="Object 13"/>
          <p:cNvGraphicFramePr>
            <a:graphicFrameLocks noChangeAspect="1"/>
          </p:cNvGraphicFramePr>
          <p:nvPr/>
        </p:nvGraphicFramePr>
        <p:xfrm>
          <a:off x="7508875" y="5438775"/>
          <a:ext cx="492125" cy="352425"/>
        </p:xfrm>
        <a:graphic>
          <a:graphicData uri="http://schemas.openxmlformats.org/presentationml/2006/ole">
            <mc:AlternateContent xmlns:mc="http://schemas.openxmlformats.org/markup-compatibility/2006">
              <mc:Choice xmlns:v="urn:schemas-microsoft-com:vml" Requires="v">
                <p:oleObj spid="_x0000_s303426" name="Equation" r:id="rId25" imgW="241200" imgH="177480" progId="Equation.DSMT4">
                  <p:embed/>
                </p:oleObj>
              </mc:Choice>
              <mc:Fallback>
                <p:oleObj name="Equation" r:id="rId25" imgW="2412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08875" y="5438775"/>
                        <a:ext cx="492125" cy="352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22968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52D9DC-E326-CF4C-9A80-DEED4096904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685800" y="0"/>
            <a:ext cx="7848600" cy="838200"/>
          </a:xfrm>
        </p:spPr>
        <p:txBody>
          <a:bodyPr/>
          <a:lstStyle/>
          <a:p>
            <a:r>
              <a:rPr lang="en-US" sz="4000">
                <a:latin typeface="Arial Narrow" charset="0"/>
                <a:ea typeface="ＭＳ Ｐゴシック" charset="0"/>
                <a:cs typeface="ＭＳ Ｐゴシック" charset="0"/>
              </a:rPr>
              <a:t>Elastic and Inelastic Collisions </a:t>
            </a:r>
          </a:p>
        </p:txBody>
      </p:sp>
      <p:sp>
        <p:nvSpPr>
          <p:cNvPr id="727043" name="Text Box 3"/>
          <p:cNvSpPr txBox="1">
            <a:spLocks noChangeArrowheads="1"/>
          </p:cNvSpPr>
          <p:nvPr/>
        </p:nvSpPr>
        <p:spPr bwMode="auto">
          <a:xfrm>
            <a:off x="457200" y="12954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Monotype Corsiva" charset="0"/>
              </a:rPr>
              <a:t>Collisions are classified as </a:t>
            </a:r>
            <a:r>
              <a:rPr lang="en-US" sz="2200" dirty="0">
                <a:solidFill>
                  <a:srgbClr val="FF0000"/>
                </a:solidFill>
                <a:latin typeface="Monotype Corsiva" charset="0"/>
              </a:rPr>
              <a:t>elastic or inelastic</a:t>
            </a:r>
            <a:r>
              <a:rPr lang="en-US" sz="2200" dirty="0">
                <a:solidFill>
                  <a:schemeClr val="accent2"/>
                </a:solidFill>
                <a:latin typeface="Monotype Corsiva" charset="0"/>
              </a:rPr>
              <a:t> based on whether the </a:t>
            </a:r>
            <a:r>
              <a:rPr lang="en-US" sz="2200" b="1" u="sng" dirty="0">
                <a:solidFill>
                  <a:srgbClr val="A50021"/>
                </a:solidFill>
                <a:latin typeface="Monotype Corsiva" charset="0"/>
              </a:rPr>
              <a:t>kinetic energy is conserved, meaning whether </a:t>
            </a:r>
            <a:r>
              <a:rPr lang="en-US" sz="2200" b="1" u="sng" dirty="0" smtClean="0">
                <a:solidFill>
                  <a:srgbClr val="A50021"/>
                </a:solidFill>
                <a:latin typeface="Monotype Corsiva" charset="0"/>
              </a:rPr>
              <a:t>the KE </a:t>
            </a:r>
            <a:r>
              <a:rPr lang="en-US" sz="2200" b="1" u="sng" dirty="0">
                <a:solidFill>
                  <a:srgbClr val="A50021"/>
                </a:solidFill>
                <a:latin typeface="Monotype Corsiva" charset="0"/>
              </a:rPr>
              <a:t>is the same</a:t>
            </a:r>
            <a:r>
              <a:rPr lang="en-US" sz="2200" dirty="0">
                <a:solidFill>
                  <a:schemeClr val="accent2"/>
                </a:solidFill>
                <a:latin typeface="Monotype Corsiva" charset="0"/>
              </a:rPr>
              <a:t> before and after the collision.</a:t>
            </a:r>
          </a:p>
        </p:txBody>
      </p:sp>
      <p:sp>
        <p:nvSpPr>
          <p:cNvPr id="727044" name="Text Box 4"/>
          <p:cNvSpPr txBox="1">
            <a:spLocks noChangeArrowheads="1"/>
          </p:cNvSpPr>
          <p:nvPr/>
        </p:nvSpPr>
        <p:spPr bwMode="auto">
          <a:xfrm>
            <a:off x="2209800" y="2133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and momentum are the same before and after the collision.  </a:t>
            </a:r>
          </a:p>
        </p:txBody>
      </p:sp>
      <p:sp>
        <p:nvSpPr>
          <p:cNvPr id="727045" name="Text Box 5"/>
          <p:cNvSpPr txBox="1">
            <a:spLocks noChangeArrowheads="1"/>
          </p:cNvSpPr>
          <p:nvPr/>
        </p:nvSpPr>
        <p:spPr bwMode="auto">
          <a:xfrm>
            <a:off x="457200" y="838200"/>
            <a:ext cx="81534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Momentum is conserved in any collisions as long as external forces are negligible.</a:t>
            </a:r>
          </a:p>
        </p:txBody>
      </p:sp>
      <p:sp>
        <p:nvSpPr>
          <p:cNvPr id="727046" name="Text Box 6"/>
          <p:cNvSpPr txBox="1">
            <a:spLocks noChangeArrowheads="1"/>
          </p:cNvSpPr>
          <p:nvPr/>
        </p:nvSpPr>
        <p:spPr bwMode="auto">
          <a:xfrm>
            <a:off x="762000" y="21336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Elastic Collision</a:t>
            </a:r>
          </a:p>
        </p:txBody>
      </p:sp>
      <p:sp>
        <p:nvSpPr>
          <p:cNvPr id="727047" name="Text Box 7"/>
          <p:cNvSpPr txBox="1">
            <a:spLocks noChangeArrowheads="1"/>
          </p:cNvSpPr>
          <p:nvPr/>
        </p:nvSpPr>
        <p:spPr bwMode="auto">
          <a:xfrm>
            <a:off x="762000" y="3810000"/>
            <a:ext cx="6019800" cy="40011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Two types of inelastic collisions</a:t>
            </a:r>
            <a:r>
              <a:rPr lang="en-US" sz="2000" dirty="0" smtClean="0">
                <a:solidFill>
                  <a:srgbClr val="FF0000"/>
                </a:solidFill>
                <a:latin typeface="Arial Narrow" charset="0"/>
              </a:rPr>
              <a:t>: Perfectly </a:t>
            </a:r>
            <a:r>
              <a:rPr lang="en-US" sz="2000" dirty="0">
                <a:solidFill>
                  <a:srgbClr val="FF0000"/>
                </a:solidFill>
                <a:latin typeface="Arial Narrow" charset="0"/>
              </a:rPr>
              <a:t>inelastic and inelastic  </a:t>
            </a:r>
            <a:endParaRPr lang="en-US" sz="2000" b="1" dirty="0">
              <a:solidFill>
                <a:srgbClr val="FF0000"/>
              </a:solidFill>
              <a:latin typeface="Monotype Corsiva" charset="0"/>
            </a:endParaRPr>
          </a:p>
        </p:txBody>
      </p:sp>
      <p:sp>
        <p:nvSpPr>
          <p:cNvPr id="727048" name="Text Box 8"/>
          <p:cNvSpPr txBox="1">
            <a:spLocks noChangeArrowheads="1"/>
          </p:cNvSpPr>
          <p:nvPr/>
        </p:nvSpPr>
        <p:spPr bwMode="auto">
          <a:xfrm>
            <a:off x="685800" y="4267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Perfectly Inelastic: </a:t>
            </a:r>
            <a:r>
              <a:rPr lang="en-US">
                <a:solidFill>
                  <a:srgbClr val="003300"/>
                </a:solidFill>
                <a:latin typeface="Monotype Corsiva" charset="0"/>
              </a:rPr>
              <a:t>Two objects stick together after the collision, moving together at a certain velocity.</a:t>
            </a:r>
            <a:endParaRPr lang="en-US" b="1">
              <a:solidFill>
                <a:srgbClr val="003300"/>
              </a:solidFill>
              <a:latin typeface="Monotype Corsiva" charset="0"/>
            </a:endParaRPr>
          </a:p>
        </p:txBody>
      </p:sp>
      <p:sp>
        <p:nvSpPr>
          <p:cNvPr id="727049" name="Text Box 9"/>
          <p:cNvSpPr txBox="1">
            <a:spLocks noChangeArrowheads="1"/>
          </p:cNvSpPr>
          <p:nvPr/>
        </p:nvSpPr>
        <p:spPr bwMode="auto">
          <a:xfrm>
            <a:off x="685800" y="4953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rgbClr val="FF0000"/>
                </a:solidFill>
                <a:latin typeface="Monotype Corsiva" charset="0"/>
              </a:rPr>
              <a:t>Inelastic: </a:t>
            </a:r>
            <a:r>
              <a:rPr lang="en-US">
                <a:solidFill>
                  <a:srgbClr val="003300"/>
                </a:solidFill>
                <a:latin typeface="Monotype Corsiva" charset="0"/>
              </a:rPr>
              <a:t>Colliding objects do not stick together after the collision but some kinetic energy is lost.</a:t>
            </a:r>
            <a:endParaRPr lang="en-US" b="1">
              <a:solidFill>
                <a:srgbClr val="003300"/>
              </a:solidFill>
              <a:latin typeface="Monotype Corsiva" charset="0"/>
            </a:endParaRPr>
          </a:p>
        </p:txBody>
      </p:sp>
      <p:sp>
        <p:nvSpPr>
          <p:cNvPr id="727050" name="Text Box 10"/>
          <p:cNvSpPr txBox="1">
            <a:spLocks noChangeArrowheads="1"/>
          </p:cNvSpPr>
          <p:nvPr/>
        </p:nvSpPr>
        <p:spPr bwMode="auto">
          <a:xfrm>
            <a:off x="762000" y="2971800"/>
            <a:ext cx="10668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FF0000"/>
                </a:solidFill>
                <a:latin typeface="Monotype Corsiva" charset="0"/>
              </a:rPr>
              <a:t>Inelastic Collision</a:t>
            </a:r>
          </a:p>
        </p:txBody>
      </p:sp>
      <p:sp>
        <p:nvSpPr>
          <p:cNvPr id="727051" name="Text Box 11"/>
          <p:cNvSpPr txBox="1">
            <a:spLocks noChangeArrowheads="1"/>
          </p:cNvSpPr>
          <p:nvPr/>
        </p:nvSpPr>
        <p:spPr bwMode="auto">
          <a:xfrm>
            <a:off x="2209800" y="29718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 collision in which the total kinetic energy is not the same before and after the collision, but momentum is.</a:t>
            </a:r>
          </a:p>
        </p:txBody>
      </p:sp>
      <p:sp>
        <p:nvSpPr>
          <p:cNvPr id="727052" name="Text Box 12"/>
          <p:cNvSpPr txBox="1">
            <a:spLocks noChangeArrowheads="1"/>
          </p:cNvSpPr>
          <p:nvPr/>
        </p:nvSpPr>
        <p:spPr bwMode="auto">
          <a:xfrm>
            <a:off x="457200" y="5746750"/>
            <a:ext cx="845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Momentum is constant in all collisions but kinetic energy is only in elastic collisions.  </a:t>
            </a:r>
            <a:endParaRPr lang="en-US" sz="2000" b="1">
              <a:solidFill>
                <a:srgbClr val="FF0000"/>
              </a:solidFill>
              <a:latin typeface="Monotype Corsiva" charset="0"/>
            </a:endParaRPr>
          </a:p>
        </p:txBody>
      </p:sp>
    </p:spTree>
    <p:extLst>
      <p:ext uri="{BB962C8B-B14F-4D97-AF65-F5344CB8AC3E}">
        <p14:creationId xmlns:p14="http://schemas.microsoft.com/office/powerpoint/2010/main" val="27846057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457200"/>
            <a:ext cx="8305800" cy="5943600"/>
          </a:xfrm>
        </p:spPr>
        <p:txBody>
          <a:bodyPr/>
          <a:lstStyle/>
          <a:p>
            <a:r>
              <a:rPr lang="en-US" sz="2000" dirty="0" smtClean="0">
                <a:latin typeface="Arial Narrow" charset="0"/>
                <a:ea typeface="ＭＳ Ｐゴシック" charset="0"/>
                <a:cs typeface="ＭＳ Ｐゴシック" charset="0"/>
                <a:sym typeface="Wingdings"/>
              </a:rPr>
              <a:t>Planetarium Extra Credit</a:t>
            </a:r>
          </a:p>
          <a:p>
            <a:pPr lvl="1"/>
            <a:r>
              <a:rPr lang="en-US" sz="1800" dirty="0" smtClean="0">
                <a:latin typeface="Arial Narrow" charset="0"/>
                <a:ea typeface="ＭＳ Ｐゴシック" charset="0"/>
                <a:cs typeface="ＭＳ Ｐゴシック" charset="0"/>
                <a:sym typeface="Wingdings"/>
              </a:rPr>
              <a:t>Tape all ticket stubs on a sheet of paper</a:t>
            </a:r>
          </a:p>
          <a:p>
            <a:pPr lvl="1"/>
            <a:r>
              <a:rPr lang="en-US" sz="1800" dirty="0" smtClean="0">
                <a:latin typeface="Arial Narrow" charset="0"/>
                <a:ea typeface="ＭＳ Ｐゴシック" charset="0"/>
                <a:cs typeface="ＭＳ Ｐゴシック" charset="0"/>
                <a:sym typeface="Wingdings"/>
              </a:rPr>
              <a:t>Tape one side of each ticket stub with the title on the surface so that I can see the signature on the other side</a:t>
            </a:r>
          </a:p>
          <a:p>
            <a:pPr lvl="1"/>
            <a:r>
              <a:rPr lang="en-US" sz="1800" dirty="0" smtClean="0">
                <a:latin typeface="Arial Narrow" charset="0"/>
                <a:ea typeface="ＭＳ Ｐゴシック" charset="0"/>
                <a:cs typeface="ＭＳ Ｐゴシック" charset="0"/>
                <a:sym typeface="Wingdings"/>
              </a:rPr>
              <a:t>Put your name on the extra credit sheet</a:t>
            </a:r>
          </a:p>
          <a:p>
            <a:pPr lvl="1"/>
            <a:r>
              <a:rPr lang="en-US" sz="1800" dirty="0" smtClean="0">
                <a:latin typeface="Arial Narrow" charset="0"/>
                <a:ea typeface="ＭＳ Ｐゴシック" charset="0"/>
                <a:cs typeface="ＭＳ Ｐゴシック" charset="0"/>
                <a:sym typeface="Wingdings"/>
              </a:rPr>
              <a:t>Bring the sheet coming Monday, July 13, at the final exam</a:t>
            </a:r>
          </a:p>
          <a:p>
            <a:r>
              <a:rPr lang="en-US" sz="2000" dirty="0">
                <a:latin typeface="Arial Narrow" charset="0"/>
                <a:ea typeface="ＭＳ Ｐゴシック" charset="0"/>
                <a:cs typeface="ＭＳ Ｐゴシック" charset="0"/>
                <a:sym typeface="Wingdings"/>
              </a:rPr>
              <a:t>Quiz #4</a:t>
            </a:r>
          </a:p>
          <a:p>
            <a:pPr lvl="1"/>
            <a:r>
              <a:rPr lang="en-US" sz="1800" dirty="0">
                <a:latin typeface="Arial Narrow" charset="0"/>
                <a:ea typeface="ＭＳ Ｐゴシック" charset="0"/>
                <a:cs typeface="ＭＳ Ｐゴシック" charset="0"/>
                <a:sym typeface="Wingdings"/>
              </a:rPr>
              <a:t>Beginning of the class tomorrow, Wednesday, July 8</a:t>
            </a:r>
          </a:p>
          <a:p>
            <a:pPr lvl="1"/>
            <a:r>
              <a:rPr lang="en-US" sz="1800" dirty="0">
                <a:latin typeface="Arial Narrow" charset="0"/>
                <a:ea typeface="ＭＳ Ｐゴシック" charset="0"/>
                <a:cs typeface="ＭＳ Ｐゴシック" charset="0"/>
                <a:sym typeface="Wingdings"/>
              </a:rPr>
              <a:t>Covers CH 6.4 to what we finish today</a:t>
            </a:r>
          </a:p>
          <a:p>
            <a:pPr lvl="1"/>
            <a:r>
              <a:rPr lang="en-US" sz="1800" dirty="0"/>
              <a:t>Bring your calculator but DO NOT input formula into it!</a:t>
            </a:r>
          </a:p>
          <a:p>
            <a:pPr lvl="2" eaLnBrk="1" hangingPunct="1">
              <a:spcBef>
                <a:spcPts val="72"/>
              </a:spcBef>
            </a:pPr>
            <a:r>
              <a:rPr lang="en-US" sz="1600" dirty="0"/>
              <a:t>Your phones or portable computers are NOT allowed as a replacement!</a:t>
            </a:r>
          </a:p>
          <a:p>
            <a:pPr lvl="1" eaLnBrk="1" hangingPunct="1">
              <a:spcBef>
                <a:spcPts val="72"/>
              </a:spcBef>
            </a:pPr>
            <a:r>
              <a:rPr lang="en-US" sz="1800" dirty="0"/>
              <a:t>You can prepare a one 8.5x11.5 sheet (front and back) of </a:t>
            </a:r>
            <a:r>
              <a:rPr lang="en-US" sz="1800" b="1" u="sng" dirty="0">
                <a:solidFill>
                  <a:srgbClr val="FF0000"/>
                </a:solidFill>
              </a:rPr>
              <a:t>handwritten</a:t>
            </a:r>
            <a:r>
              <a:rPr lang="en-US" sz="1800" dirty="0">
                <a:solidFill>
                  <a:srgbClr val="FF0000"/>
                </a:solidFill>
              </a:rPr>
              <a:t> </a:t>
            </a:r>
            <a:r>
              <a:rPr lang="en-US" sz="1800" dirty="0"/>
              <a:t>formulae and values of constants for the exam </a:t>
            </a:r>
            <a:r>
              <a:rPr lang="en-US" sz="1800" dirty="0">
                <a:sym typeface="Wingdings"/>
              </a:rPr>
              <a:t> no solutions, derivations or definitions!</a:t>
            </a:r>
            <a:endParaRPr lang="en-US" sz="1800" dirty="0"/>
          </a:p>
          <a:p>
            <a:pPr lvl="2" eaLnBrk="1" hangingPunct="1">
              <a:spcBef>
                <a:spcPts val="72"/>
              </a:spcBef>
            </a:pPr>
            <a:r>
              <a:rPr lang="en-US" sz="1600" dirty="0"/>
              <a:t>No additional formulae or values of constants will be provided</a:t>
            </a:r>
            <a:r>
              <a:rPr lang="en-US" sz="1600" dirty="0" smtClean="0"/>
              <a:t>!</a:t>
            </a:r>
          </a:p>
          <a:p>
            <a:r>
              <a:rPr lang="en-US" sz="2000" dirty="0" smtClean="0">
                <a:latin typeface="Arial Narrow" charset="0"/>
                <a:ea typeface="ＭＳ Ｐゴシック" charset="0"/>
                <a:cs typeface="ＭＳ Ｐゴシック" charset="0"/>
                <a:sym typeface="Wingdings"/>
              </a:rPr>
              <a:t>Final exam</a:t>
            </a:r>
          </a:p>
          <a:p>
            <a:pPr lvl="1"/>
            <a:r>
              <a:rPr lang="en-US" sz="1800" dirty="0" smtClean="0">
                <a:latin typeface="Arial Narrow" charset="0"/>
                <a:ea typeface="ＭＳ Ｐゴシック" charset="0"/>
                <a:cs typeface="ＭＳ Ｐゴシック" charset="0"/>
                <a:sym typeface="Wingdings"/>
              </a:rPr>
              <a:t>10:30am – 12:30pm, Monday, July 13, in this room</a:t>
            </a:r>
          </a:p>
          <a:p>
            <a:pPr lvl="1"/>
            <a:r>
              <a:rPr lang="en-US" sz="1800" dirty="0" smtClean="0">
                <a:latin typeface="Arial Narrow" charset="0"/>
                <a:ea typeface="ＭＳ Ｐゴシック" charset="0"/>
                <a:cs typeface="ＭＳ Ｐゴシック" charset="0"/>
                <a:sym typeface="Wingdings"/>
              </a:rPr>
              <a:t>Comprehensive exam, covers from CH1.1 – what we finish this Thursday, July 8, plus appendices A1 – A8</a:t>
            </a:r>
          </a:p>
          <a:p>
            <a:pPr lvl="1"/>
            <a:r>
              <a:rPr lang="en-US" sz="1800" dirty="0" smtClean="0">
                <a:latin typeface="Arial Narrow" charset="0"/>
                <a:ea typeface="ＭＳ Ｐゴシック" charset="0"/>
                <a:cs typeface="ＭＳ Ｐゴシック" charset="0"/>
                <a:sym typeface="Wingdings"/>
              </a:rPr>
              <a:t>BYOF</a:t>
            </a:r>
            <a:endParaRPr lang="en-US" sz="2000" dirty="0" smtClean="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Tuesday, July 7,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76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180A3F5-8372-2741-8FD0-D8DC3A769E62}"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27667" name="Rectangle 2"/>
          <p:cNvSpPr>
            <a:spLocks noGrp="1" noChangeArrowheads="1"/>
          </p:cNvSpPr>
          <p:nvPr>
            <p:ph type="title"/>
          </p:nvPr>
        </p:nvSpPr>
        <p:spPr>
          <a:xfrm>
            <a:off x="685800" y="228600"/>
            <a:ext cx="7848600" cy="609600"/>
          </a:xfrm>
        </p:spPr>
        <p:txBody>
          <a:bodyPr/>
          <a:lstStyle/>
          <a:p>
            <a:r>
              <a:rPr lang="en-US" sz="3600">
                <a:latin typeface="Arial Narrow" charset="0"/>
                <a:ea typeface="ＭＳ Ｐゴシック" charset="0"/>
                <a:cs typeface="ＭＳ Ｐゴシック" charset="0"/>
              </a:rPr>
              <a:t>Elastic and Perfectly Inelastic Collisions </a:t>
            </a:r>
          </a:p>
        </p:txBody>
      </p:sp>
      <p:sp>
        <p:nvSpPr>
          <p:cNvPr id="728067" name="Text Box 3"/>
          <p:cNvSpPr txBox="1">
            <a:spLocks noChangeArrowheads="1"/>
          </p:cNvSpPr>
          <p:nvPr/>
        </p:nvSpPr>
        <p:spPr bwMode="auto">
          <a:xfrm>
            <a:off x="304800" y="914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In </a:t>
            </a:r>
            <a:r>
              <a:rPr lang="en-US">
                <a:solidFill>
                  <a:srgbClr val="FF0000"/>
                </a:solidFill>
                <a:latin typeface="Monotype Corsiva" charset="0"/>
              </a:rPr>
              <a:t>perfectly inelastic collisions</a:t>
            </a:r>
            <a:r>
              <a:rPr lang="en-US">
                <a:solidFill>
                  <a:schemeClr val="accent2"/>
                </a:solidFill>
                <a:latin typeface="Monotype Corsiva" charset="0"/>
              </a:rPr>
              <a:t>, the objects </a:t>
            </a:r>
            <a:r>
              <a:rPr lang="en-US">
                <a:solidFill>
                  <a:srgbClr val="FF0000"/>
                </a:solidFill>
                <a:latin typeface="Monotype Corsiva" charset="0"/>
              </a:rPr>
              <a:t>stick together</a:t>
            </a:r>
            <a:r>
              <a:rPr lang="en-US">
                <a:solidFill>
                  <a:schemeClr val="accent2"/>
                </a:solidFill>
                <a:latin typeface="Monotype Corsiva" charset="0"/>
              </a:rPr>
              <a:t> after the collision, moving together.  Momentum is conserved in this collision, so the final velocity of the stuck system is</a:t>
            </a:r>
          </a:p>
        </p:txBody>
      </p:sp>
      <p:sp>
        <p:nvSpPr>
          <p:cNvPr id="728068" name="Text Box 4"/>
          <p:cNvSpPr txBox="1">
            <a:spLocks noChangeArrowheads="1"/>
          </p:cNvSpPr>
          <p:nvPr/>
        </p:nvSpPr>
        <p:spPr bwMode="auto">
          <a:xfrm>
            <a:off x="381000" y="2590800"/>
            <a:ext cx="3048000" cy="400110"/>
          </a:xfrm>
          <a:prstGeom prst="rect">
            <a:avLst/>
          </a:prstGeom>
          <a:solidFill>
            <a:srgbClr val="CCFFFF"/>
          </a:solidFill>
          <a:ln w="28575">
            <a:solidFill>
              <a:schemeClr val="accent2"/>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How about </a:t>
            </a:r>
            <a:r>
              <a:rPr lang="en-US" sz="2000" dirty="0" smtClean="0">
                <a:solidFill>
                  <a:srgbClr val="FF0000"/>
                </a:solidFill>
                <a:latin typeface="Monotype Corsiva" charset="0"/>
              </a:rPr>
              <a:t>the elastic collision?</a:t>
            </a:r>
            <a:endParaRPr lang="en-US" sz="2000" dirty="0">
              <a:solidFill>
                <a:srgbClr val="FF0000"/>
              </a:solidFill>
              <a:latin typeface="Monotype Corsiva" charset="0"/>
            </a:endParaRPr>
          </a:p>
        </p:txBody>
      </p:sp>
      <p:graphicFrame>
        <p:nvGraphicFramePr>
          <p:cNvPr id="728069" name="Object 2"/>
          <p:cNvGraphicFramePr>
            <a:graphicFrameLocks noChangeAspect="1"/>
          </p:cNvGraphicFramePr>
          <p:nvPr>
            <p:extLst>
              <p:ext uri="{D42A27DB-BD31-4B8C-83A1-F6EECF244321}">
                <p14:modId xmlns:p14="http://schemas.microsoft.com/office/powerpoint/2010/main" val="2734748550"/>
              </p:ext>
            </p:extLst>
          </p:nvPr>
        </p:nvGraphicFramePr>
        <p:xfrm>
          <a:off x="5945188" y="1044575"/>
          <a:ext cx="1401762" cy="488950"/>
        </p:xfrm>
        <a:graphic>
          <a:graphicData uri="http://schemas.openxmlformats.org/presentationml/2006/ole">
            <mc:AlternateContent xmlns:mc="http://schemas.openxmlformats.org/markup-compatibility/2006">
              <mc:Choice xmlns:v="urn:schemas-microsoft-com:vml" Requires="v">
                <p:oleObj spid="_x0000_s300565" name="Equation" r:id="rId3" imgW="812800" imgH="279400" progId="Equation.3">
                  <p:embed/>
                </p:oleObj>
              </mc:Choice>
              <mc:Fallback>
                <p:oleObj name="Equation" r:id="rId3" imgW="812800" imgH="279400" progId="Equation.3">
                  <p:embed/>
                  <p:pic>
                    <p:nvPicPr>
                      <p:cNvPr id="0" name=""/>
                      <p:cNvPicPr>
                        <a:picLocks noChangeAspect="1" noChangeArrowheads="1"/>
                      </p:cNvPicPr>
                      <p:nvPr/>
                    </p:nvPicPr>
                    <p:blipFill>
                      <a:blip r:embed="rId4"/>
                      <a:srcRect/>
                      <a:stretch>
                        <a:fillRect/>
                      </a:stretch>
                    </p:blipFill>
                    <p:spPr bwMode="auto">
                      <a:xfrm>
                        <a:off x="5945188" y="1044575"/>
                        <a:ext cx="1401762"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70" name="Text Box 6"/>
          <p:cNvSpPr txBox="1">
            <a:spLocks noChangeArrowheads="1"/>
          </p:cNvSpPr>
          <p:nvPr/>
        </p:nvSpPr>
        <p:spPr bwMode="auto">
          <a:xfrm>
            <a:off x="381000" y="3124200"/>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003300"/>
                </a:solidFill>
                <a:latin typeface="Monotype Corsiva" charset="0"/>
              </a:rPr>
              <a:t>In elastic collisions, both the momentum and the </a:t>
            </a:r>
            <a:r>
              <a:rPr lang="en-US" dirty="0">
                <a:solidFill>
                  <a:srgbClr val="FF0000"/>
                </a:solidFill>
                <a:latin typeface="Monotype Corsiva" charset="0"/>
              </a:rPr>
              <a:t>kinetic energy are conserved.</a:t>
            </a:r>
            <a:r>
              <a:rPr lang="en-US" dirty="0">
                <a:solidFill>
                  <a:srgbClr val="003300"/>
                </a:solidFill>
                <a:latin typeface="Monotype Corsiva" charset="0"/>
              </a:rPr>
              <a:t>  Therefore, the final speeds in an elastic collision can be obtained in terms of initial </a:t>
            </a:r>
            <a:r>
              <a:rPr lang="en-US" dirty="0" smtClean="0">
                <a:solidFill>
                  <a:srgbClr val="003300"/>
                </a:solidFill>
                <a:latin typeface="Monotype Corsiva" charset="0"/>
              </a:rPr>
              <a:t>velocities </a:t>
            </a:r>
            <a:r>
              <a:rPr lang="en-US" dirty="0">
                <a:solidFill>
                  <a:srgbClr val="003300"/>
                </a:solidFill>
                <a:latin typeface="Monotype Corsiva" charset="0"/>
              </a:rPr>
              <a:t>as </a:t>
            </a:r>
          </a:p>
        </p:txBody>
      </p:sp>
      <p:graphicFrame>
        <p:nvGraphicFramePr>
          <p:cNvPr id="728071" name="Object 3"/>
          <p:cNvGraphicFramePr>
            <a:graphicFrameLocks noChangeAspect="1"/>
          </p:cNvGraphicFramePr>
          <p:nvPr>
            <p:extLst>
              <p:ext uri="{D42A27DB-BD31-4B8C-83A1-F6EECF244321}">
                <p14:modId xmlns:p14="http://schemas.microsoft.com/office/powerpoint/2010/main" val="3315065986"/>
              </p:ext>
            </p:extLst>
          </p:nvPr>
        </p:nvGraphicFramePr>
        <p:xfrm>
          <a:off x="4557713" y="2538413"/>
          <a:ext cx="1231900" cy="455612"/>
        </p:xfrm>
        <a:graphic>
          <a:graphicData uri="http://schemas.openxmlformats.org/presentationml/2006/ole">
            <mc:AlternateContent xmlns:mc="http://schemas.openxmlformats.org/markup-compatibility/2006">
              <mc:Choice xmlns:v="urn:schemas-microsoft-com:vml" Requires="v">
                <p:oleObj spid="_x0000_s300566" name="Equation" r:id="rId5" imgW="812800" imgH="279400" progId="Equation.3">
                  <p:embed/>
                </p:oleObj>
              </mc:Choice>
              <mc:Fallback>
                <p:oleObj name="Equation" r:id="rId5" imgW="812800" imgH="279400" progId="Equation.3">
                  <p:embed/>
                  <p:pic>
                    <p:nvPicPr>
                      <p:cNvPr id="0" name=""/>
                      <p:cNvPicPr>
                        <a:picLocks noChangeAspect="1" noChangeArrowheads="1"/>
                      </p:cNvPicPr>
                      <p:nvPr/>
                    </p:nvPicPr>
                    <p:blipFill>
                      <a:blip r:embed="rId6"/>
                      <a:srcRect/>
                      <a:stretch>
                        <a:fillRect/>
                      </a:stretch>
                    </p:blipFill>
                    <p:spPr bwMode="auto">
                      <a:xfrm>
                        <a:off x="4557713" y="2538413"/>
                        <a:ext cx="1231900"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2" name="Object 4"/>
          <p:cNvGraphicFramePr>
            <a:graphicFrameLocks noChangeAspect="1"/>
          </p:cNvGraphicFramePr>
          <p:nvPr>
            <p:extLst>
              <p:ext uri="{D42A27DB-BD31-4B8C-83A1-F6EECF244321}">
                <p14:modId xmlns:p14="http://schemas.microsoft.com/office/powerpoint/2010/main" val="2303496452"/>
              </p:ext>
            </p:extLst>
          </p:nvPr>
        </p:nvGraphicFramePr>
        <p:xfrm>
          <a:off x="4465638" y="3867150"/>
          <a:ext cx="1244600" cy="431800"/>
        </p:xfrm>
        <a:graphic>
          <a:graphicData uri="http://schemas.openxmlformats.org/presentationml/2006/ole">
            <mc:AlternateContent xmlns:mc="http://schemas.openxmlformats.org/markup-compatibility/2006">
              <mc:Choice xmlns:v="urn:schemas-microsoft-com:vml" Requires="v">
                <p:oleObj spid="_x0000_s300567" name="Equation" r:id="rId7" imgW="774700" imgH="279400" progId="Equation.DSMT4">
                  <p:embed/>
                </p:oleObj>
              </mc:Choice>
              <mc:Fallback>
                <p:oleObj name="Equation" r:id="rId7" imgW="774700" imgH="279400" progId="Equation.DSMT4">
                  <p:embed/>
                  <p:pic>
                    <p:nvPicPr>
                      <p:cNvPr id="0" name=""/>
                      <p:cNvPicPr>
                        <a:picLocks noChangeAspect="1" noChangeArrowheads="1"/>
                      </p:cNvPicPr>
                      <p:nvPr/>
                    </p:nvPicPr>
                    <p:blipFill>
                      <a:blip r:embed="rId8"/>
                      <a:srcRect/>
                      <a:stretch>
                        <a:fillRect/>
                      </a:stretch>
                    </p:blipFill>
                    <p:spPr bwMode="auto">
                      <a:xfrm>
                        <a:off x="4465638" y="3867150"/>
                        <a:ext cx="1244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3" name="Object 5"/>
          <p:cNvGraphicFramePr>
            <a:graphicFrameLocks noChangeAspect="1"/>
          </p:cNvGraphicFramePr>
          <p:nvPr>
            <p:extLst>
              <p:ext uri="{D42A27DB-BD31-4B8C-83A1-F6EECF244321}">
                <p14:modId xmlns:p14="http://schemas.microsoft.com/office/powerpoint/2010/main" val="931821807"/>
              </p:ext>
            </p:extLst>
          </p:nvPr>
        </p:nvGraphicFramePr>
        <p:xfrm>
          <a:off x="6567488" y="4845050"/>
          <a:ext cx="2411412" cy="477838"/>
        </p:xfrm>
        <a:graphic>
          <a:graphicData uri="http://schemas.openxmlformats.org/presentationml/2006/ole">
            <mc:AlternateContent xmlns:mc="http://schemas.openxmlformats.org/markup-compatibility/2006">
              <mc:Choice xmlns:v="urn:schemas-microsoft-com:vml" Requires="v">
                <p:oleObj spid="_x0000_s300568" name="Equation" r:id="rId9" imgW="1714500" imgH="279400" progId="Equation.DSMT4">
                  <p:embed/>
                </p:oleObj>
              </mc:Choice>
              <mc:Fallback>
                <p:oleObj name="Equation" r:id="rId9" imgW="1714500" imgH="279400" progId="Equation.DSMT4">
                  <p:embed/>
                  <p:pic>
                    <p:nvPicPr>
                      <p:cNvPr id="0" name=""/>
                      <p:cNvPicPr>
                        <a:picLocks noChangeAspect="1" noChangeArrowheads="1"/>
                      </p:cNvPicPr>
                      <p:nvPr/>
                    </p:nvPicPr>
                    <p:blipFill>
                      <a:blip r:embed="rId10"/>
                      <a:srcRect/>
                      <a:stretch>
                        <a:fillRect/>
                      </a:stretch>
                    </p:blipFill>
                    <p:spPr bwMode="auto">
                      <a:xfrm>
                        <a:off x="6567488" y="4845050"/>
                        <a:ext cx="2411412" cy="477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4" name="Object 6"/>
          <p:cNvGraphicFramePr>
            <a:graphicFrameLocks noChangeAspect="1"/>
          </p:cNvGraphicFramePr>
          <p:nvPr>
            <p:extLst>
              <p:ext uri="{D42A27DB-BD31-4B8C-83A1-F6EECF244321}">
                <p14:modId xmlns:p14="http://schemas.microsoft.com/office/powerpoint/2010/main" val="2768418460"/>
              </p:ext>
            </p:extLst>
          </p:nvPr>
        </p:nvGraphicFramePr>
        <p:xfrm>
          <a:off x="1006475" y="5514975"/>
          <a:ext cx="3425825" cy="722313"/>
        </p:xfrm>
        <a:graphic>
          <a:graphicData uri="http://schemas.openxmlformats.org/presentationml/2006/ole">
            <mc:AlternateContent xmlns:mc="http://schemas.openxmlformats.org/markup-compatibility/2006">
              <mc:Choice xmlns:v="urn:schemas-microsoft-com:vml" Requires="v">
                <p:oleObj spid="_x0000_s300569" name="Equation" r:id="rId11" imgW="2133600" imgH="469900" progId="Equation.DSMT4">
                  <p:embed/>
                </p:oleObj>
              </mc:Choice>
              <mc:Fallback>
                <p:oleObj name="Equation" r:id="rId11" imgW="2133600" imgH="469900" progId="Equation.DSMT4">
                  <p:embed/>
                  <p:pic>
                    <p:nvPicPr>
                      <p:cNvPr id="0" name=""/>
                      <p:cNvPicPr>
                        <a:picLocks noChangeAspect="1" noChangeArrowheads="1"/>
                      </p:cNvPicPr>
                      <p:nvPr/>
                    </p:nvPicPr>
                    <p:blipFill>
                      <a:blip r:embed="rId12"/>
                      <a:srcRect/>
                      <a:stretch>
                        <a:fillRect/>
                      </a:stretch>
                    </p:blipFill>
                    <p:spPr bwMode="auto">
                      <a:xfrm>
                        <a:off x="1006475" y="5514975"/>
                        <a:ext cx="3425825" cy="722313"/>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5" name="Object 7"/>
          <p:cNvGraphicFramePr>
            <a:graphicFrameLocks noChangeAspect="1"/>
          </p:cNvGraphicFramePr>
          <p:nvPr>
            <p:extLst>
              <p:ext uri="{D42A27DB-BD31-4B8C-83A1-F6EECF244321}">
                <p14:modId xmlns:p14="http://schemas.microsoft.com/office/powerpoint/2010/main" val="3509879166"/>
              </p:ext>
            </p:extLst>
          </p:nvPr>
        </p:nvGraphicFramePr>
        <p:xfrm>
          <a:off x="7392988" y="1044575"/>
          <a:ext cx="1512887" cy="488950"/>
        </p:xfrm>
        <a:graphic>
          <a:graphicData uri="http://schemas.openxmlformats.org/presentationml/2006/ole">
            <mc:AlternateContent xmlns:mc="http://schemas.openxmlformats.org/markup-compatibility/2006">
              <mc:Choice xmlns:v="urn:schemas-microsoft-com:vml" Requires="v">
                <p:oleObj spid="_x0000_s300570" name="Equation" r:id="rId13" imgW="876300" imgH="279400" progId="Equation.3">
                  <p:embed/>
                </p:oleObj>
              </mc:Choice>
              <mc:Fallback>
                <p:oleObj name="Equation" r:id="rId13" imgW="876300" imgH="279400" progId="Equation.3">
                  <p:embed/>
                  <p:pic>
                    <p:nvPicPr>
                      <p:cNvPr id="0" name=""/>
                      <p:cNvPicPr>
                        <a:picLocks noChangeAspect="1" noChangeArrowheads="1"/>
                      </p:cNvPicPr>
                      <p:nvPr/>
                    </p:nvPicPr>
                    <p:blipFill>
                      <a:blip r:embed="rId14"/>
                      <a:srcRect/>
                      <a:stretch>
                        <a:fillRect/>
                      </a:stretch>
                    </p:blipFill>
                    <p:spPr bwMode="auto">
                      <a:xfrm>
                        <a:off x="7392988" y="1044575"/>
                        <a:ext cx="1512887"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6" name="Object 8"/>
          <p:cNvGraphicFramePr>
            <a:graphicFrameLocks noChangeAspect="1"/>
          </p:cNvGraphicFramePr>
          <p:nvPr>
            <p:extLst>
              <p:ext uri="{D42A27DB-BD31-4B8C-83A1-F6EECF244321}">
                <p14:modId xmlns:p14="http://schemas.microsoft.com/office/powerpoint/2010/main" val="2512863000"/>
              </p:ext>
            </p:extLst>
          </p:nvPr>
        </p:nvGraphicFramePr>
        <p:xfrm>
          <a:off x="5951538" y="1560513"/>
          <a:ext cx="2108200" cy="911225"/>
        </p:xfrm>
        <a:graphic>
          <a:graphicData uri="http://schemas.openxmlformats.org/presentationml/2006/ole">
            <mc:AlternateContent xmlns:mc="http://schemas.openxmlformats.org/markup-compatibility/2006">
              <mc:Choice xmlns:v="urn:schemas-microsoft-com:vml" Requires="v">
                <p:oleObj spid="_x0000_s300571" name="Equation" r:id="rId15" imgW="1155700" imgH="520700" progId="Equation.3">
                  <p:embed/>
                </p:oleObj>
              </mc:Choice>
              <mc:Fallback>
                <p:oleObj name="Equation" r:id="rId15" imgW="1155700" imgH="520700" progId="Equation.3">
                  <p:embed/>
                  <p:pic>
                    <p:nvPicPr>
                      <p:cNvPr id="0" name=""/>
                      <p:cNvPicPr>
                        <a:picLocks noChangeAspect="1" noChangeArrowheads="1"/>
                      </p:cNvPicPr>
                      <p:nvPr/>
                    </p:nvPicPr>
                    <p:blipFill>
                      <a:blip r:embed="rId16"/>
                      <a:srcRect/>
                      <a:stretch>
                        <a:fillRect/>
                      </a:stretch>
                    </p:blipFill>
                    <p:spPr bwMode="auto">
                      <a:xfrm>
                        <a:off x="5951538" y="1560513"/>
                        <a:ext cx="2108200" cy="911225"/>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7" name="Object 9"/>
          <p:cNvGraphicFramePr>
            <a:graphicFrameLocks noChangeAspect="1"/>
          </p:cNvGraphicFramePr>
          <p:nvPr>
            <p:extLst>
              <p:ext uri="{D42A27DB-BD31-4B8C-83A1-F6EECF244321}">
                <p14:modId xmlns:p14="http://schemas.microsoft.com/office/powerpoint/2010/main" val="1109804905"/>
              </p:ext>
            </p:extLst>
          </p:nvPr>
        </p:nvGraphicFramePr>
        <p:xfrm>
          <a:off x="5875338" y="2536825"/>
          <a:ext cx="1392237" cy="455613"/>
        </p:xfrm>
        <a:graphic>
          <a:graphicData uri="http://schemas.openxmlformats.org/presentationml/2006/ole">
            <mc:AlternateContent xmlns:mc="http://schemas.openxmlformats.org/markup-compatibility/2006">
              <mc:Choice xmlns:v="urn:schemas-microsoft-com:vml" Requires="v">
                <p:oleObj spid="_x0000_s300572" name="Equation" r:id="rId17" imgW="1003300" imgH="279400" progId="Equation.3">
                  <p:embed/>
                </p:oleObj>
              </mc:Choice>
              <mc:Fallback>
                <p:oleObj name="Equation" r:id="rId17" imgW="1003300" imgH="279400" progId="Equation.3">
                  <p:embed/>
                  <p:pic>
                    <p:nvPicPr>
                      <p:cNvPr id="0" name=""/>
                      <p:cNvPicPr>
                        <a:picLocks noChangeAspect="1" noChangeArrowheads="1"/>
                      </p:cNvPicPr>
                      <p:nvPr/>
                    </p:nvPicPr>
                    <p:blipFill>
                      <a:blip r:embed="rId18"/>
                      <a:srcRect/>
                      <a:stretch>
                        <a:fillRect/>
                      </a:stretch>
                    </p:blipFill>
                    <p:spPr bwMode="auto">
                      <a:xfrm>
                        <a:off x="5875338" y="2536825"/>
                        <a:ext cx="1392237"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8" name="Object 10"/>
          <p:cNvGraphicFramePr>
            <a:graphicFrameLocks noChangeAspect="1"/>
          </p:cNvGraphicFramePr>
          <p:nvPr>
            <p:extLst>
              <p:ext uri="{D42A27DB-BD31-4B8C-83A1-F6EECF244321}">
                <p14:modId xmlns:p14="http://schemas.microsoft.com/office/powerpoint/2010/main" val="1349857054"/>
              </p:ext>
            </p:extLst>
          </p:nvPr>
        </p:nvGraphicFramePr>
        <p:xfrm>
          <a:off x="4562475" y="3070225"/>
          <a:ext cx="1658938" cy="641350"/>
        </p:xfrm>
        <a:graphic>
          <a:graphicData uri="http://schemas.openxmlformats.org/presentationml/2006/ole">
            <mc:AlternateContent xmlns:mc="http://schemas.openxmlformats.org/markup-compatibility/2006">
              <mc:Choice xmlns:v="urn:schemas-microsoft-com:vml" Requires="v">
                <p:oleObj spid="_x0000_s300573" name="Equation" r:id="rId19" imgW="1028700" imgH="393700" progId="Equation.DSMT4">
                  <p:embed/>
                </p:oleObj>
              </mc:Choice>
              <mc:Fallback>
                <p:oleObj name="Equation" r:id="rId19" imgW="1028700" imgH="393700" progId="Equation.DSMT4">
                  <p:embed/>
                  <p:pic>
                    <p:nvPicPr>
                      <p:cNvPr id="0" name=""/>
                      <p:cNvPicPr>
                        <a:picLocks noChangeAspect="1" noChangeArrowheads="1"/>
                      </p:cNvPicPr>
                      <p:nvPr/>
                    </p:nvPicPr>
                    <p:blipFill>
                      <a:blip r:embed="rId20"/>
                      <a:srcRect/>
                      <a:stretch>
                        <a:fillRect/>
                      </a:stretch>
                    </p:blipFill>
                    <p:spPr bwMode="auto">
                      <a:xfrm>
                        <a:off x="4562475" y="3070225"/>
                        <a:ext cx="1658938"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79" name="Object 11"/>
          <p:cNvGraphicFramePr>
            <a:graphicFrameLocks noChangeAspect="1"/>
          </p:cNvGraphicFramePr>
          <p:nvPr/>
        </p:nvGraphicFramePr>
        <p:xfrm>
          <a:off x="6284913" y="3070225"/>
          <a:ext cx="1944687" cy="641350"/>
        </p:xfrm>
        <a:graphic>
          <a:graphicData uri="http://schemas.openxmlformats.org/presentationml/2006/ole">
            <mc:AlternateContent xmlns:mc="http://schemas.openxmlformats.org/markup-compatibility/2006">
              <mc:Choice xmlns:v="urn:schemas-microsoft-com:vml" Requires="v">
                <p:oleObj spid="_x0000_s300574" name="Equation" r:id="rId21" imgW="1206360" imgH="393480" progId="Equation.3">
                  <p:embed/>
                </p:oleObj>
              </mc:Choice>
              <mc:Fallback>
                <p:oleObj name="Equation" r:id="rId21" imgW="120636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84913" y="3070225"/>
                        <a:ext cx="194468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0" name="Object 12"/>
          <p:cNvGraphicFramePr>
            <a:graphicFrameLocks noChangeAspect="1"/>
          </p:cNvGraphicFramePr>
          <p:nvPr>
            <p:extLst>
              <p:ext uri="{D42A27DB-BD31-4B8C-83A1-F6EECF244321}">
                <p14:modId xmlns:p14="http://schemas.microsoft.com/office/powerpoint/2010/main" val="2746860980"/>
              </p:ext>
            </p:extLst>
          </p:nvPr>
        </p:nvGraphicFramePr>
        <p:xfrm>
          <a:off x="5684838" y="3867150"/>
          <a:ext cx="1509712" cy="428625"/>
        </p:xfrm>
        <a:graphic>
          <a:graphicData uri="http://schemas.openxmlformats.org/presentationml/2006/ole">
            <mc:AlternateContent xmlns:mc="http://schemas.openxmlformats.org/markup-compatibility/2006">
              <mc:Choice xmlns:v="urn:schemas-microsoft-com:vml" Requires="v">
                <p:oleObj spid="_x0000_s300575" name="Equation" r:id="rId23" imgW="939800" imgH="279400" progId="Equation.DSMT4">
                  <p:embed/>
                </p:oleObj>
              </mc:Choice>
              <mc:Fallback>
                <p:oleObj name="Equation" r:id="rId23" imgW="939800" imgH="279400" progId="Equation.DSMT4">
                  <p:embed/>
                  <p:pic>
                    <p:nvPicPr>
                      <p:cNvPr id="0" name=""/>
                      <p:cNvPicPr>
                        <a:picLocks noChangeAspect="1" noChangeArrowheads="1"/>
                      </p:cNvPicPr>
                      <p:nvPr/>
                    </p:nvPicPr>
                    <p:blipFill>
                      <a:blip r:embed="rId24"/>
                      <a:srcRect/>
                      <a:stretch>
                        <a:fillRect/>
                      </a:stretch>
                    </p:blipFill>
                    <p:spPr bwMode="auto">
                      <a:xfrm>
                        <a:off x="5684838" y="3867150"/>
                        <a:ext cx="1509712"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1" name="Object 13"/>
          <p:cNvGraphicFramePr>
            <a:graphicFrameLocks noChangeAspect="1"/>
          </p:cNvGraphicFramePr>
          <p:nvPr>
            <p:extLst>
              <p:ext uri="{D42A27DB-BD31-4B8C-83A1-F6EECF244321}">
                <p14:modId xmlns:p14="http://schemas.microsoft.com/office/powerpoint/2010/main" val="3015953328"/>
              </p:ext>
            </p:extLst>
          </p:nvPr>
        </p:nvGraphicFramePr>
        <p:xfrm>
          <a:off x="4435475" y="4316413"/>
          <a:ext cx="2181225" cy="430212"/>
        </p:xfrm>
        <a:graphic>
          <a:graphicData uri="http://schemas.openxmlformats.org/presentationml/2006/ole">
            <mc:AlternateContent xmlns:mc="http://schemas.openxmlformats.org/markup-compatibility/2006">
              <mc:Choice xmlns:v="urn:schemas-microsoft-com:vml" Requires="v">
                <p:oleObj spid="_x0000_s300576" name="Equation" r:id="rId25" imgW="1358900" imgH="279400" progId="Equation.DSMT4">
                  <p:embed/>
                </p:oleObj>
              </mc:Choice>
              <mc:Fallback>
                <p:oleObj name="Equation" r:id="rId25" imgW="1358900" imgH="279400" progId="Equation.DSMT4">
                  <p:embed/>
                  <p:pic>
                    <p:nvPicPr>
                      <p:cNvPr id="0" name=""/>
                      <p:cNvPicPr>
                        <a:picLocks noChangeAspect="1" noChangeArrowheads="1"/>
                      </p:cNvPicPr>
                      <p:nvPr/>
                    </p:nvPicPr>
                    <p:blipFill>
                      <a:blip r:embed="rId26"/>
                      <a:srcRect/>
                      <a:stretch>
                        <a:fillRect/>
                      </a:stretch>
                    </p:blipFill>
                    <p:spPr bwMode="auto">
                      <a:xfrm>
                        <a:off x="4435475" y="4316413"/>
                        <a:ext cx="2181225"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28082" name="Object 14"/>
          <p:cNvGraphicFramePr>
            <a:graphicFrameLocks noChangeAspect="1"/>
          </p:cNvGraphicFramePr>
          <p:nvPr>
            <p:extLst>
              <p:ext uri="{D42A27DB-BD31-4B8C-83A1-F6EECF244321}">
                <p14:modId xmlns:p14="http://schemas.microsoft.com/office/powerpoint/2010/main" val="2959137512"/>
              </p:ext>
            </p:extLst>
          </p:nvPr>
        </p:nvGraphicFramePr>
        <p:xfrm>
          <a:off x="6492875" y="4314825"/>
          <a:ext cx="2487613" cy="430213"/>
        </p:xfrm>
        <a:graphic>
          <a:graphicData uri="http://schemas.openxmlformats.org/presentationml/2006/ole">
            <mc:AlternateContent xmlns:mc="http://schemas.openxmlformats.org/markup-compatibility/2006">
              <mc:Choice xmlns:v="urn:schemas-microsoft-com:vml" Requires="v">
                <p:oleObj spid="_x0000_s300577" name="Equation" r:id="rId27" imgW="1549400" imgH="279400" progId="Equation.DSMT4">
                  <p:embed/>
                </p:oleObj>
              </mc:Choice>
              <mc:Fallback>
                <p:oleObj name="Equation" r:id="rId27" imgW="1549400" imgH="279400" progId="Equation.DSMT4">
                  <p:embed/>
                  <p:pic>
                    <p:nvPicPr>
                      <p:cNvPr id="0" name=""/>
                      <p:cNvPicPr>
                        <a:picLocks noChangeAspect="1" noChangeArrowheads="1"/>
                      </p:cNvPicPr>
                      <p:nvPr/>
                    </p:nvPicPr>
                    <p:blipFill>
                      <a:blip r:embed="rId28"/>
                      <a:srcRect/>
                      <a:stretch>
                        <a:fillRect/>
                      </a:stretch>
                    </p:blipFill>
                    <p:spPr bwMode="auto">
                      <a:xfrm>
                        <a:off x="6492875" y="4314825"/>
                        <a:ext cx="2487613"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3" name="AutoShape 19"/>
          <p:cNvSpPr>
            <a:spLocks noChangeArrowheads="1"/>
          </p:cNvSpPr>
          <p:nvPr/>
        </p:nvSpPr>
        <p:spPr bwMode="auto">
          <a:xfrm>
            <a:off x="4191000" y="4800600"/>
            <a:ext cx="2286000" cy="609600"/>
          </a:xfrm>
          <a:prstGeom prst="homePlate">
            <a:avLst>
              <a:gd name="adj" fmla="val 93750"/>
            </a:avLst>
          </a:prstGeom>
          <a:solidFill>
            <a:srgbClr val="FFFFCC"/>
          </a:solidFill>
          <a:ln w="38100">
            <a:solidFill>
              <a:srgbClr val="FF0000"/>
            </a:solidFill>
            <a:miter lim="800000"/>
            <a:headEnd/>
            <a:tailEnd/>
          </a:ln>
        </p:spPr>
        <p:txBody>
          <a:bodyPr wrap="none" anchor="ctr"/>
          <a:lstStyle/>
          <a:p>
            <a:r>
              <a:rPr lang="en-US" sz="2000">
                <a:solidFill>
                  <a:srgbClr val="FF0000"/>
                </a:solidFill>
                <a:latin typeface="Arial Narrow" charset="0"/>
              </a:rPr>
              <a:t>From momentum </a:t>
            </a:r>
          </a:p>
          <a:p>
            <a:r>
              <a:rPr lang="en-US" sz="2000">
                <a:solidFill>
                  <a:srgbClr val="FF0000"/>
                </a:solidFill>
                <a:latin typeface="Arial Narrow" charset="0"/>
              </a:rPr>
              <a:t>conservation above</a:t>
            </a:r>
          </a:p>
        </p:txBody>
      </p:sp>
      <p:graphicFrame>
        <p:nvGraphicFramePr>
          <p:cNvPr id="728084" name="Object 15"/>
          <p:cNvGraphicFramePr>
            <a:graphicFrameLocks noChangeAspect="1"/>
          </p:cNvGraphicFramePr>
          <p:nvPr>
            <p:extLst>
              <p:ext uri="{D42A27DB-BD31-4B8C-83A1-F6EECF244321}">
                <p14:modId xmlns:p14="http://schemas.microsoft.com/office/powerpoint/2010/main" val="950359257"/>
              </p:ext>
            </p:extLst>
          </p:nvPr>
        </p:nvGraphicFramePr>
        <p:xfrm>
          <a:off x="4549775" y="5505450"/>
          <a:ext cx="3405188" cy="742950"/>
        </p:xfrm>
        <a:graphic>
          <a:graphicData uri="http://schemas.openxmlformats.org/presentationml/2006/ole">
            <mc:AlternateContent xmlns:mc="http://schemas.openxmlformats.org/markup-compatibility/2006">
              <mc:Choice xmlns:v="urn:schemas-microsoft-com:vml" Requires="v">
                <p:oleObj spid="_x0000_s300578" name="Equation" r:id="rId29" imgW="2120900" imgH="482600" progId="Equation.DSMT4">
                  <p:embed/>
                </p:oleObj>
              </mc:Choice>
              <mc:Fallback>
                <p:oleObj name="Equation" r:id="rId29" imgW="2120900" imgH="482600" progId="Equation.DSMT4">
                  <p:embed/>
                  <p:pic>
                    <p:nvPicPr>
                      <p:cNvPr id="0" name=""/>
                      <p:cNvPicPr>
                        <a:picLocks noChangeAspect="1" noChangeArrowheads="1"/>
                      </p:cNvPicPr>
                      <p:nvPr/>
                    </p:nvPicPr>
                    <p:blipFill>
                      <a:blip r:embed="rId30"/>
                      <a:srcRect/>
                      <a:stretch>
                        <a:fillRect/>
                      </a:stretch>
                    </p:blipFill>
                    <p:spPr bwMode="auto">
                      <a:xfrm>
                        <a:off x="4549775" y="5505450"/>
                        <a:ext cx="3405188" cy="742950"/>
                      </a:xfrm>
                      <a:prstGeom prst="rect">
                        <a:avLst/>
                      </a:prstGeom>
                      <a:solidFill>
                        <a:srgbClr val="FFFF99"/>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28085" name="Text Box 21"/>
          <p:cNvSpPr txBox="1">
            <a:spLocks noChangeArrowheads="1"/>
          </p:cNvSpPr>
          <p:nvPr/>
        </p:nvSpPr>
        <p:spPr bwMode="auto">
          <a:xfrm>
            <a:off x="2057400" y="6324600"/>
            <a:ext cx="4800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happens when the two masses are the same?</a:t>
            </a:r>
          </a:p>
        </p:txBody>
      </p:sp>
    </p:spTree>
    <p:extLst>
      <p:ext uri="{BB962C8B-B14F-4D97-AF65-F5344CB8AC3E}">
        <p14:creationId xmlns:p14="http://schemas.microsoft.com/office/powerpoint/2010/main" val="18558486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970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0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CDE4BB-DE9B-DC49-9ECC-49D88D70BAA5}"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793603" name="Text Box 3"/>
          <p:cNvSpPr txBox="1">
            <a:spLocks noChangeArrowheads="1"/>
          </p:cNvSpPr>
          <p:nvPr/>
        </p:nvSpPr>
        <p:spPr bwMode="auto">
          <a:xfrm>
            <a:off x="228600" y="977900"/>
            <a:ext cx="4816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mass of the block of wood</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is 2.50-kg and the mass of the bullet is 0.0100-kg.  The block</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swings to a maximum height of</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0.650 m above the initial position.</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Find the initial </a:t>
            </a:r>
            <a:r>
              <a:rPr lang="en-US" sz="2000" dirty="0" smtClean="0">
                <a:solidFill>
                  <a:schemeClr val="accent2"/>
                </a:solidFill>
                <a:latin typeface="Arial Narrow" charset="0"/>
                <a:ea typeface="Gulim" charset="0"/>
                <a:cs typeface="Gulim" charset="0"/>
              </a:rPr>
              <a:t>velocity </a:t>
            </a:r>
            <a:r>
              <a:rPr lang="en-US" sz="2000" dirty="0">
                <a:solidFill>
                  <a:schemeClr val="accent2"/>
                </a:solidFill>
                <a:latin typeface="Arial Narrow" charset="0"/>
                <a:ea typeface="Gulim" charset="0"/>
                <a:cs typeface="Gulim" charset="0"/>
              </a:rPr>
              <a:t>of the </a:t>
            </a:r>
            <a:r>
              <a:rPr lang="en-US" altLang="ko-KR" sz="2000" dirty="0">
                <a:solidFill>
                  <a:schemeClr val="accent2"/>
                </a:solidFill>
                <a:latin typeface="Arial Narrow" charset="0"/>
                <a:ea typeface="Gulim" charset="0"/>
                <a:cs typeface="Gulim" charset="0"/>
              </a:rPr>
              <a:t> </a:t>
            </a:r>
            <a:r>
              <a:rPr lang="en-US" sz="2000" dirty="0">
                <a:solidFill>
                  <a:schemeClr val="accent2"/>
                </a:solidFill>
                <a:latin typeface="Arial Narrow" charset="0"/>
                <a:ea typeface="Gulim" charset="0"/>
                <a:cs typeface="Gulim" charset="0"/>
              </a:rPr>
              <a:t>bullet.</a:t>
            </a:r>
          </a:p>
        </p:txBody>
      </p:sp>
      <p:pic>
        <p:nvPicPr>
          <p:cNvPr id="793604" name="Picture 4"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295400"/>
            <a:ext cx="3611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5"/>
          <p:cNvSpPr>
            <a:spLocks noGrp="1" noChangeArrowheads="1"/>
          </p:cNvSpPr>
          <p:nvPr>
            <p:ph type="title"/>
          </p:nvPr>
        </p:nvSpPr>
        <p:spPr>
          <a:xfrm>
            <a:off x="685800" y="76200"/>
            <a:ext cx="7772400" cy="914400"/>
          </a:xfrm>
        </p:spPr>
        <p:txBody>
          <a:bodyPr/>
          <a:lstStyle/>
          <a:p>
            <a:r>
              <a:rPr lang="en-US" altLang="ko-KR" dirty="0">
                <a:latin typeface="Arial Narrow" charset="0"/>
                <a:ea typeface="Gulim" charset="0"/>
                <a:cs typeface="Gulim" charset="0"/>
              </a:rPr>
              <a:t>Ex</a:t>
            </a:r>
            <a:r>
              <a:rPr lang="en-US" altLang="ko-KR" dirty="0" smtClean="0">
                <a:latin typeface="Arial Narrow" charset="0"/>
                <a:ea typeface="Gulim" charset="0"/>
                <a:cs typeface="Gulim" charset="0"/>
              </a:rPr>
              <a:t>. 7.9  </a:t>
            </a:r>
            <a:r>
              <a:rPr lang="en-US" altLang="ko-KR" dirty="0">
                <a:latin typeface="Arial Narrow" charset="0"/>
                <a:ea typeface="Gulim" charset="0"/>
                <a:cs typeface="Gulim" charset="0"/>
              </a:rPr>
              <a:t>A Ballistic Pendulum</a:t>
            </a:r>
            <a:endParaRPr lang="en-US" dirty="0">
              <a:latin typeface="Arial Narrow" charset="0"/>
              <a:ea typeface="ＭＳ Ｐゴシック" charset="0"/>
              <a:cs typeface="ＭＳ Ｐゴシック" charset="0"/>
            </a:endParaRPr>
          </a:p>
        </p:txBody>
      </p:sp>
      <p:graphicFrame>
        <p:nvGraphicFramePr>
          <p:cNvPr id="793607" name="Object 2"/>
          <p:cNvGraphicFramePr>
            <a:graphicFrameLocks noChangeAspect="1"/>
          </p:cNvGraphicFramePr>
          <p:nvPr/>
        </p:nvGraphicFramePr>
        <p:xfrm>
          <a:off x="609600" y="3048000"/>
          <a:ext cx="2052638" cy="508000"/>
        </p:xfrm>
        <a:graphic>
          <a:graphicData uri="http://schemas.openxmlformats.org/presentationml/2006/ole">
            <mc:AlternateContent xmlns:mc="http://schemas.openxmlformats.org/markup-compatibility/2006">
              <mc:Choice xmlns:v="urn:schemas-microsoft-com:vml" Requires="v">
                <p:oleObj spid="_x0000_s262924" name="Equation" r:id="rId5" imgW="977760" imgH="241200" progId="Equation.DSMT4">
                  <p:embed/>
                </p:oleObj>
              </mc:Choice>
              <mc:Fallback>
                <p:oleObj name="Equation" r:id="rId5" imgW="9777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2052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8" name="Object 3"/>
          <p:cNvGraphicFramePr>
            <a:graphicFrameLocks noChangeAspect="1"/>
          </p:cNvGraphicFramePr>
          <p:nvPr/>
        </p:nvGraphicFramePr>
        <p:xfrm>
          <a:off x="914400" y="3505200"/>
          <a:ext cx="1306513" cy="534988"/>
        </p:xfrm>
        <a:graphic>
          <a:graphicData uri="http://schemas.openxmlformats.org/presentationml/2006/ole">
            <mc:AlternateContent xmlns:mc="http://schemas.openxmlformats.org/markup-compatibility/2006">
              <mc:Choice xmlns:v="urn:schemas-microsoft-com:vml" Requires="v">
                <p:oleObj spid="_x0000_s262925" name="Equation" r:id="rId7" imgW="622080" imgH="253800" progId="Equation.DSMT4">
                  <p:embed/>
                </p:oleObj>
              </mc:Choice>
              <mc:Fallback>
                <p:oleObj name="Equation" r:id="rId7" imgW="6220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05200"/>
                        <a:ext cx="1306513"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09" name="Object 4"/>
          <p:cNvGraphicFramePr>
            <a:graphicFrameLocks noChangeAspect="1"/>
          </p:cNvGraphicFramePr>
          <p:nvPr/>
        </p:nvGraphicFramePr>
        <p:xfrm>
          <a:off x="2133600" y="4346575"/>
          <a:ext cx="635000" cy="466725"/>
        </p:xfrm>
        <a:graphic>
          <a:graphicData uri="http://schemas.openxmlformats.org/presentationml/2006/ole">
            <mc:AlternateContent xmlns:mc="http://schemas.openxmlformats.org/markup-compatibility/2006">
              <mc:Choice xmlns:v="urn:schemas-microsoft-com:vml" Requires="v">
                <p:oleObj spid="_x0000_s262926" name="Equation" r:id="rId9" imgW="330200" imgH="241300" progId="Equation.DSMT4">
                  <p:embed/>
                </p:oleObj>
              </mc:Choice>
              <mc:Fallback>
                <p:oleObj name="Equation" r:id="rId9" imgW="3302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346575"/>
                        <a:ext cx="635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0" name="Text Box 10"/>
          <p:cNvSpPr txBox="1">
            <a:spLocks noChangeArrowheads="1"/>
          </p:cNvSpPr>
          <p:nvPr/>
        </p:nvSpPr>
        <p:spPr bwMode="auto">
          <a:xfrm>
            <a:off x="304800" y="2286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kind of collision?</a:t>
            </a:r>
            <a:endParaRPr lang="en-US" sz="2000">
              <a:solidFill>
                <a:schemeClr val="accent2"/>
              </a:solidFill>
              <a:latin typeface="Arial Narrow" charset="0"/>
              <a:ea typeface="Gulim" charset="0"/>
              <a:cs typeface="Gulim" charset="0"/>
            </a:endParaRPr>
          </a:p>
        </p:txBody>
      </p:sp>
      <p:sp>
        <p:nvSpPr>
          <p:cNvPr id="793611" name="Text Box 11"/>
          <p:cNvSpPr txBox="1">
            <a:spLocks noChangeArrowheads="1"/>
          </p:cNvSpPr>
          <p:nvPr/>
        </p:nvSpPr>
        <p:spPr bwMode="auto">
          <a:xfrm>
            <a:off x="304800" y="26670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 net external force </a:t>
            </a:r>
            <a:r>
              <a:rPr lang="en-US" altLang="ko-KR" sz="2000">
                <a:solidFill>
                  <a:schemeClr val="accent2"/>
                </a:solidFill>
                <a:latin typeface="Arial Narrow" charset="0"/>
                <a:ea typeface="Gulim" charset="0"/>
                <a:cs typeface="Gulim" charset="0"/>
                <a:sym typeface="Wingdings" charset="0"/>
              </a:rPr>
              <a:t> </a:t>
            </a:r>
            <a:r>
              <a:rPr lang="en-US" altLang="ko-KR" sz="2000">
                <a:solidFill>
                  <a:schemeClr val="accent2"/>
                </a:solidFill>
                <a:latin typeface="Arial Narrow" charset="0"/>
                <a:ea typeface="Gulim" charset="0"/>
                <a:cs typeface="Gulim" charset="0"/>
              </a:rPr>
              <a:t>momentum conserved</a:t>
            </a:r>
            <a:endParaRPr lang="en-US" sz="2000">
              <a:solidFill>
                <a:schemeClr val="accent2"/>
              </a:solidFill>
              <a:latin typeface="Arial Narrow" charset="0"/>
              <a:ea typeface="Gulim" charset="0"/>
              <a:cs typeface="Gulim" charset="0"/>
            </a:endParaRPr>
          </a:p>
        </p:txBody>
      </p:sp>
      <p:sp>
        <p:nvSpPr>
          <p:cNvPr id="793612" name="Text Box 12"/>
          <p:cNvSpPr txBox="1">
            <a:spLocks noChangeArrowheads="1"/>
          </p:cNvSpPr>
          <p:nvPr/>
        </p:nvSpPr>
        <p:spPr bwMode="auto">
          <a:xfrm>
            <a:off x="2590800" y="2286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Perfectly inelastic collision</a:t>
            </a:r>
            <a:endParaRPr lang="en-US" sz="2000">
              <a:solidFill>
                <a:schemeClr val="accent2"/>
              </a:solidFill>
              <a:latin typeface="Arial Narrow" charset="0"/>
              <a:ea typeface="Gulim" charset="0"/>
              <a:cs typeface="Gulim" charset="0"/>
            </a:endParaRPr>
          </a:p>
        </p:txBody>
      </p:sp>
      <p:graphicFrame>
        <p:nvGraphicFramePr>
          <p:cNvPr id="793613" name="Object 5"/>
          <p:cNvGraphicFramePr>
            <a:graphicFrameLocks noChangeAspect="1"/>
          </p:cNvGraphicFramePr>
          <p:nvPr/>
        </p:nvGraphicFramePr>
        <p:xfrm>
          <a:off x="2727325" y="3035300"/>
          <a:ext cx="1706563" cy="509588"/>
        </p:xfrm>
        <a:graphic>
          <a:graphicData uri="http://schemas.openxmlformats.org/presentationml/2006/ole">
            <mc:AlternateContent xmlns:mc="http://schemas.openxmlformats.org/markup-compatibility/2006">
              <mc:Choice xmlns:v="urn:schemas-microsoft-com:vml" Requires="v">
                <p:oleObj spid="_x0000_s262927" name="Equation" r:id="rId11" imgW="812800" imgH="241300" progId="Equation.DSMT4">
                  <p:embed/>
                </p:oleObj>
              </mc:Choice>
              <mc:Fallback>
                <p:oleObj name="Equation" r:id="rId11" imgW="8128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7325" y="3035300"/>
                        <a:ext cx="1706563"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4" name="Object 6"/>
          <p:cNvGraphicFramePr>
            <a:graphicFrameLocks noChangeAspect="1"/>
          </p:cNvGraphicFramePr>
          <p:nvPr/>
        </p:nvGraphicFramePr>
        <p:xfrm>
          <a:off x="2951163" y="3544888"/>
          <a:ext cx="720725" cy="506412"/>
        </p:xfrm>
        <a:graphic>
          <a:graphicData uri="http://schemas.openxmlformats.org/presentationml/2006/ole">
            <mc:AlternateContent xmlns:mc="http://schemas.openxmlformats.org/markup-compatibility/2006">
              <mc:Choice xmlns:v="urn:schemas-microsoft-com:vml" Requires="v">
                <p:oleObj spid="_x0000_s262928"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1163" y="3544888"/>
                        <a:ext cx="72072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3615" name="Object 7"/>
          <p:cNvGraphicFramePr>
            <a:graphicFrameLocks noChangeAspect="1"/>
          </p:cNvGraphicFramePr>
          <p:nvPr/>
        </p:nvGraphicFramePr>
        <p:xfrm>
          <a:off x="2255838" y="3529013"/>
          <a:ext cx="639762" cy="509587"/>
        </p:xfrm>
        <a:graphic>
          <a:graphicData uri="http://schemas.openxmlformats.org/presentationml/2006/ole">
            <mc:AlternateContent xmlns:mc="http://schemas.openxmlformats.org/markup-compatibility/2006">
              <mc:Choice xmlns:v="urn:schemas-microsoft-com:vml" Requires="v">
                <p:oleObj spid="_x0000_s262929"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5838" y="3529013"/>
                        <a:ext cx="639762"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6" name="AutoShape 16"/>
          <p:cNvSpPr>
            <a:spLocks noChangeArrowheads="1"/>
          </p:cNvSpPr>
          <p:nvPr/>
        </p:nvSpPr>
        <p:spPr bwMode="auto">
          <a:xfrm>
            <a:off x="457200" y="41910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01</a:t>
            </a:r>
            <a:endParaRPr lang="en-US" sz="1800" b="1" baseline="-25000">
              <a:solidFill>
                <a:srgbClr val="A50021"/>
              </a:solidFill>
              <a:latin typeface="Arial Narrow" charset="0"/>
              <a:ea typeface="Gulim" charset="0"/>
              <a:cs typeface="Gulim" charset="0"/>
            </a:endParaRPr>
          </a:p>
        </p:txBody>
      </p:sp>
      <p:graphicFrame>
        <p:nvGraphicFramePr>
          <p:cNvPr id="793617" name="Object 8"/>
          <p:cNvGraphicFramePr>
            <a:graphicFrameLocks noChangeAspect="1"/>
          </p:cNvGraphicFramePr>
          <p:nvPr/>
        </p:nvGraphicFramePr>
        <p:xfrm>
          <a:off x="2803525" y="4114800"/>
          <a:ext cx="1539875" cy="908050"/>
        </p:xfrm>
        <a:graphic>
          <a:graphicData uri="http://schemas.openxmlformats.org/presentationml/2006/ole">
            <mc:AlternateContent xmlns:mc="http://schemas.openxmlformats.org/markup-compatibility/2006">
              <mc:Choice xmlns:v="urn:schemas-microsoft-com:vml" Requires="v">
                <p:oleObj spid="_x0000_s262930" name="Equation" r:id="rId17" imgW="799920" imgH="469800" progId="Equation.DSMT4">
                  <p:embed/>
                </p:oleObj>
              </mc:Choice>
              <mc:Fallback>
                <p:oleObj name="Equation" r:id="rId17" imgW="799920" imgH="469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3525" y="4114800"/>
                        <a:ext cx="15398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3618" name="Text Box 18"/>
          <p:cNvSpPr txBox="1">
            <a:spLocks noChangeArrowheads="1"/>
          </p:cNvSpPr>
          <p:nvPr/>
        </p:nvSpPr>
        <p:spPr bwMode="auto">
          <a:xfrm>
            <a:off x="381000" y="4953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What do we not know?</a:t>
            </a:r>
            <a:endParaRPr lang="en-US" sz="2000">
              <a:solidFill>
                <a:schemeClr val="accent2"/>
              </a:solidFill>
              <a:latin typeface="Arial Narrow" charset="0"/>
              <a:ea typeface="Gulim" charset="0"/>
              <a:cs typeface="Gulim" charset="0"/>
            </a:endParaRPr>
          </a:p>
        </p:txBody>
      </p:sp>
      <p:sp>
        <p:nvSpPr>
          <p:cNvPr id="793619" name="Text Box 19"/>
          <p:cNvSpPr txBox="1">
            <a:spLocks noChangeArrowheads="1"/>
          </p:cNvSpPr>
          <p:nvPr/>
        </p:nvSpPr>
        <p:spPr bwMode="auto">
          <a:xfrm>
            <a:off x="2743200" y="4953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The final speed!!</a:t>
            </a:r>
            <a:endParaRPr lang="en-US" sz="2000">
              <a:solidFill>
                <a:schemeClr val="accent2"/>
              </a:solidFill>
              <a:latin typeface="Arial Narrow" charset="0"/>
              <a:ea typeface="Gulim" charset="0"/>
              <a:cs typeface="Gulim" charset="0"/>
            </a:endParaRPr>
          </a:p>
        </p:txBody>
      </p:sp>
      <p:sp>
        <p:nvSpPr>
          <p:cNvPr id="793620" name="Text Box 20"/>
          <p:cNvSpPr txBox="1">
            <a:spLocks noChangeArrowheads="1"/>
          </p:cNvSpPr>
          <p:nvPr/>
        </p:nvSpPr>
        <p:spPr bwMode="auto">
          <a:xfrm>
            <a:off x="381000" y="53340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How can we get it?</a:t>
            </a:r>
            <a:endParaRPr lang="en-US" sz="2000">
              <a:solidFill>
                <a:schemeClr val="accent2"/>
              </a:solidFill>
              <a:latin typeface="Arial Narrow" charset="0"/>
              <a:ea typeface="Gulim" charset="0"/>
              <a:cs typeface="Gulim" charset="0"/>
            </a:endParaRPr>
          </a:p>
        </p:txBody>
      </p:sp>
      <p:sp>
        <p:nvSpPr>
          <p:cNvPr id="793621" name="Text Box 21"/>
          <p:cNvSpPr txBox="1">
            <a:spLocks noChangeArrowheads="1"/>
          </p:cNvSpPr>
          <p:nvPr/>
        </p:nvSpPr>
        <p:spPr bwMode="auto">
          <a:xfrm>
            <a:off x="2286000" y="5334000"/>
            <a:ext cx="251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mechanical energy conservation!</a:t>
            </a:r>
            <a:endParaRPr lang="en-US" sz="2000">
              <a:solidFill>
                <a:schemeClr val="accent2"/>
              </a:solidFill>
              <a:latin typeface="Arial Narrow" charset="0"/>
              <a:ea typeface="Gulim" charset="0"/>
              <a:cs typeface="Gulim" charset="0"/>
            </a:endParaRPr>
          </a:p>
        </p:txBody>
      </p:sp>
    </p:spTree>
    <p:extLst>
      <p:ext uri="{BB962C8B-B14F-4D97-AF65-F5344CB8AC3E}">
        <p14:creationId xmlns:p14="http://schemas.microsoft.com/office/powerpoint/2010/main" val="34307308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3176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17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9CD14F-F28E-7D47-8968-F7266AE05A76}"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pic>
        <p:nvPicPr>
          <p:cNvPr id="801795" name="Picture 3" descr="af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990600"/>
            <a:ext cx="36115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4"/>
          <p:cNvSpPr>
            <a:spLocks noGrp="1" noChangeArrowheads="1"/>
          </p:cNvSpPr>
          <p:nvPr>
            <p:ph type="title"/>
          </p:nvPr>
        </p:nvSpPr>
        <p:spPr>
          <a:xfrm>
            <a:off x="685800" y="76200"/>
            <a:ext cx="7772400" cy="914400"/>
          </a:xfrm>
        </p:spPr>
        <p:txBody>
          <a:bodyPr/>
          <a:lstStyle/>
          <a:p>
            <a:r>
              <a:rPr lang="en-US" altLang="ko-KR">
                <a:latin typeface="Arial Narrow" charset="0"/>
                <a:ea typeface="Gulim" charset="0"/>
                <a:cs typeface="Gulim" charset="0"/>
              </a:rPr>
              <a:t>Ex.  A Ballistic Pendulum, cnt’d</a:t>
            </a:r>
            <a:endParaRPr lang="en-US">
              <a:latin typeface="Arial Narrow" charset="0"/>
              <a:ea typeface="ＭＳ Ｐゴシック" charset="0"/>
              <a:cs typeface="ＭＳ Ｐゴシック" charset="0"/>
            </a:endParaRPr>
          </a:p>
        </p:txBody>
      </p:sp>
      <p:graphicFrame>
        <p:nvGraphicFramePr>
          <p:cNvPr id="801800" name="Object 2"/>
          <p:cNvGraphicFramePr>
            <a:graphicFrameLocks noChangeAspect="1"/>
          </p:cNvGraphicFramePr>
          <p:nvPr/>
        </p:nvGraphicFramePr>
        <p:xfrm>
          <a:off x="381000" y="4254500"/>
          <a:ext cx="635000" cy="468313"/>
        </p:xfrm>
        <a:graphic>
          <a:graphicData uri="http://schemas.openxmlformats.org/presentationml/2006/ole">
            <mc:AlternateContent xmlns:mc="http://schemas.openxmlformats.org/markup-compatibility/2006">
              <mc:Choice xmlns:v="urn:schemas-microsoft-com:vml" Requires="v">
                <p:oleObj spid="_x0000_s301589" name="Equation" r:id="rId5" imgW="330200" imgH="241300" progId="Equation.DSMT4">
                  <p:embed/>
                </p:oleObj>
              </mc:Choice>
              <mc:Fallback>
                <p:oleObj name="Equation" r:id="rId5" imgW="330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254500"/>
                        <a:ext cx="6350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1" name="Text Box 9"/>
          <p:cNvSpPr txBox="1">
            <a:spLocks noChangeArrowheads="1"/>
          </p:cNvSpPr>
          <p:nvPr/>
        </p:nvSpPr>
        <p:spPr bwMode="auto">
          <a:xfrm>
            <a:off x="304800" y="36417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Using the solution obtained previously, we obtain</a:t>
            </a:r>
            <a:endParaRPr lang="en-US" sz="2000">
              <a:solidFill>
                <a:schemeClr val="accent2"/>
              </a:solidFill>
              <a:latin typeface="Arial Narrow" charset="0"/>
              <a:ea typeface="Gulim" charset="0"/>
              <a:cs typeface="Gulim" charset="0"/>
            </a:endParaRPr>
          </a:p>
        </p:txBody>
      </p:sp>
      <p:graphicFrame>
        <p:nvGraphicFramePr>
          <p:cNvPr id="801808" name="Object 3"/>
          <p:cNvGraphicFramePr>
            <a:graphicFrameLocks noChangeAspect="1"/>
          </p:cNvGraphicFramePr>
          <p:nvPr/>
        </p:nvGraphicFramePr>
        <p:xfrm>
          <a:off x="944563" y="4038600"/>
          <a:ext cx="1784350" cy="908050"/>
        </p:xfrm>
        <a:graphic>
          <a:graphicData uri="http://schemas.openxmlformats.org/presentationml/2006/ole">
            <mc:AlternateContent xmlns:mc="http://schemas.openxmlformats.org/markup-compatibility/2006">
              <mc:Choice xmlns:v="urn:schemas-microsoft-com:vml" Requires="v">
                <p:oleObj spid="_x0000_s301590" name="Equation" r:id="rId7" imgW="927000" imgH="469800" progId="Equation.DSMT4">
                  <p:embed/>
                </p:oleObj>
              </mc:Choice>
              <mc:Fallback>
                <p:oleObj name="Equation" r:id="rId7" imgW="92700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563" y="4038600"/>
                        <a:ext cx="178435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09" name="Text Box 17"/>
          <p:cNvSpPr txBox="1">
            <a:spLocks noChangeArrowheads="1"/>
          </p:cNvSpPr>
          <p:nvPr/>
        </p:nvSpPr>
        <p:spPr bwMode="auto">
          <a:xfrm>
            <a:off x="304800" y="990600"/>
            <a:ext cx="481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Gulim" charset="0"/>
                <a:cs typeface="Gulim" charset="0"/>
              </a:rPr>
              <a:t>Now using the mechanical energy conservation</a:t>
            </a:r>
            <a:endParaRPr lang="en-US" sz="2000">
              <a:solidFill>
                <a:schemeClr val="accent2"/>
              </a:solidFill>
              <a:latin typeface="Arial Narrow" charset="0"/>
              <a:ea typeface="Gulim" charset="0"/>
              <a:cs typeface="Gulim" charset="0"/>
            </a:endParaRPr>
          </a:p>
        </p:txBody>
      </p:sp>
      <p:graphicFrame>
        <p:nvGraphicFramePr>
          <p:cNvPr id="801810" name="Object 4"/>
          <p:cNvGraphicFramePr>
            <a:graphicFrameLocks noChangeAspect="1"/>
          </p:cNvGraphicFramePr>
          <p:nvPr/>
        </p:nvGraphicFramePr>
        <p:xfrm>
          <a:off x="2217738" y="1371600"/>
          <a:ext cx="906462" cy="428625"/>
        </p:xfrm>
        <a:graphic>
          <a:graphicData uri="http://schemas.openxmlformats.org/presentationml/2006/ole">
            <mc:AlternateContent xmlns:mc="http://schemas.openxmlformats.org/markup-compatibility/2006">
              <mc:Choice xmlns:v="urn:schemas-microsoft-com:vml" Requires="v">
                <p:oleObj spid="_x0000_s301591" name="Equation" r:id="rId9" imgW="431640" imgH="203040" progId="Equation.DSMT4">
                  <p:embed/>
                </p:oleObj>
              </mc:Choice>
              <mc:Fallback>
                <p:oleObj name="Equation" r:id="rId9" imgW="43164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1371600"/>
                        <a:ext cx="90646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1" name="Object 5"/>
          <p:cNvGraphicFramePr>
            <a:graphicFrameLocks noChangeAspect="1"/>
          </p:cNvGraphicFramePr>
          <p:nvPr/>
        </p:nvGraphicFramePr>
        <p:xfrm>
          <a:off x="434975" y="1827213"/>
          <a:ext cx="2079625" cy="534987"/>
        </p:xfrm>
        <a:graphic>
          <a:graphicData uri="http://schemas.openxmlformats.org/presentationml/2006/ole">
            <mc:AlternateContent xmlns:mc="http://schemas.openxmlformats.org/markup-compatibility/2006">
              <mc:Choice xmlns:v="urn:schemas-microsoft-com:vml" Requires="v">
                <p:oleObj spid="_x0000_s301592" name="Equation" r:id="rId11" imgW="990360" imgH="253800" progId="Equation.DSMT4">
                  <p:embed/>
                </p:oleObj>
              </mc:Choice>
              <mc:Fallback>
                <p:oleObj name="Equation" r:id="rId11" imgW="9903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 y="1827213"/>
                        <a:ext cx="2079625"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2" name="Object 6"/>
          <p:cNvGraphicFramePr>
            <a:graphicFrameLocks noChangeAspect="1"/>
          </p:cNvGraphicFramePr>
          <p:nvPr/>
        </p:nvGraphicFramePr>
        <p:xfrm>
          <a:off x="1612900" y="2387600"/>
          <a:ext cx="825500" cy="508000"/>
        </p:xfrm>
        <a:graphic>
          <a:graphicData uri="http://schemas.openxmlformats.org/presentationml/2006/ole">
            <mc:AlternateContent xmlns:mc="http://schemas.openxmlformats.org/markup-compatibility/2006">
              <mc:Choice xmlns:v="urn:schemas-microsoft-com:vml" Requires="v">
                <p:oleObj spid="_x0000_s301593" name="Equation" r:id="rId13" imgW="393480" imgH="241200" progId="Equation.DSMT4">
                  <p:embed/>
                </p:oleObj>
              </mc:Choice>
              <mc:Fallback>
                <p:oleObj name="Equation" r:id="rId13" imgW="39348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2900" y="2387600"/>
                        <a:ext cx="8255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3" name="Object 7"/>
          <p:cNvGraphicFramePr>
            <a:graphicFrameLocks noChangeAspect="1"/>
          </p:cNvGraphicFramePr>
          <p:nvPr/>
        </p:nvGraphicFramePr>
        <p:xfrm>
          <a:off x="252413" y="2981325"/>
          <a:ext cx="585787" cy="465138"/>
        </p:xfrm>
        <a:graphic>
          <a:graphicData uri="http://schemas.openxmlformats.org/presentationml/2006/ole">
            <mc:AlternateContent xmlns:mc="http://schemas.openxmlformats.org/markup-compatibility/2006">
              <mc:Choice xmlns:v="urn:schemas-microsoft-com:vml" Requires="v">
                <p:oleObj spid="_x0000_s301594" name="Equation" r:id="rId15" imgW="304560" imgH="241200" progId="Equation.DSMT4">
                  <p:embed/>
                </p:oleObj>
              </mc:Choice>
              <mc:Fallback>
                <p:oleObj name="Equation" r:id="rId15" imgW="30456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413" y="2981325"/>
                        <a:ext cx="5857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4" name="Object 8"/>
          <p:cNvGraphicFramePr>
            <a:graphicFrameLocks noChangeAspect="1"/>
          </p:cNvGraphicFramePr>
          <p:nvPr/>
        </p:nvGraphicFramePr>
        <p:xfrm>
          <a:off x="1512888" y="1320800"/>
          <a:ext cx="773112" cy="508000"/>
        </p:xfrm>
        <a:graphic>
          <a:graphicData uri="http://schemas.openxmlformats.org/presentationml/2006/ole">
            <mc:AlternateContent xmlns:mc="http://schemas.openxmlformats.org/markup-compatibility/2006">
              <mc:Choice xmlns:v="urn:schemas-microsoft-com:vml" Requires="v">
                <p:oleObj spid="_x0000_s301595" name="Equation" r:id="rId17" imgW="368280" imgH="241200" progId="Equation.DSMT4">
                  <p:embed/>
                </p:oleObj>
              </mc:Choice>
              <mc:Fallback>
                <p:oleObj name="Equation" r:id="rId17" imgW="3682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12888" y="1320800"/>
                        <a:ext cx="773112"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15" name="Line 23"/>
          <p:cNvSpPr>
            <a:spLocks noChangeShapeType="1"/>
          </p:cNvSpPr>
          <p:nvPr/>
        </p:nvSpPr>
        <p:spPr bwMode="auto">
          <a:xfrm rot="563071" flipH="1">
            <a:off x="2743200" y="16764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1817" name="Line 25"/>
          <p:cNvSpPr>
            <a:spLocks noChangeShapeType="1"/>
          </p:cNvSpPr>
          <p:nvPr/>
        </p:nvSpPr>
        <p:spPr bwMode="auto">
          <a:xfrm rot="563071" flipH="1">
            <a:off x="457200" y="1752600"/>
            <a:ext cx="1295400" cy="7620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1818" name="Object 9"/>
          <p:cNvGraphicFramePr>
            <a:graphicFrameLocks noChangeAspect="1"/>
          </p:cNvGraphicFramePr>
          <p:nvPr/>
        </p:nvGraphicFramePr>
        <p:xfrm>
          <a:off x="2514600" y="1828800"/>
          <a:ext cx="1812925" cy="534988"/>
        </p:xfrm>
        <a:graphic>
          <a:graphicData uri="http://schemas.openxmlformats.org/presentationml/2006/ole">
            <mc:AlternateContent xmlns:mc="http://schemas.openxmlformats.org/markup-compatibility/2006">
              <mc:Choice xmlns:v="urn:schemas-microsoft-com:vml" Requires="v">
                <p:oleObj spid="_x0000_s301596" name="Equation" r:id="rId19" imgW="863280" imgH="253800" progId="Equation.DSMT4">
                  <p:embed/>
                </p:oleObj>
              </mc:Choice>
              <mc:Fallback>
                <p:oleObj name="Equation" r:id="rId19" imgW="8632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4600" y="1828800"/>
                        <a:ext cx="1812925"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19" name="Object 10"/>
          <p:cNvGraphicFramePr>
            <a:graphicFrameLocks noChangeAspect="1"/>
          </p:cNvGraphicFramePr>
          <p:nvPr/>
        </p:nvGraphicFramePr>
        <p:xfrm>
          <a:off x="2489200" y="2362200"/>
          <a:ext cx="558800" cy="534988"/>
        </p:xfrm>
        <a:graphic>
          <a:graphicData uri="http://schemas.openxmlformats.org/presentationml/2006/ole">
            <mc:AlternateContent xmlns:mc="http://schemas.openxmlformats.org/markup-compatibility/2006">
              <mc:Choice xmlns:v="urn:schemas-microsoft-com:vml" Requires="v">
                <p:oleObj spid="_x0000_s301597" name="Equation" r:id="rId21" imgW="266400" imgH="253800" progId="Equation.DSMT4">
                  <p:embed/>
                </p:oleObj>
              </mc:Choice>
              <mc:Fallback>
                <p:oleObj name="Equation" r:id="rId21" imgW="26640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89200" y="2362200"/>
                        <a:ext cx="5588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0" name="Object 11"/>
          <p:cNvGraphicFramePr>
            <a:graphicFrameLocks noChangeAspect="1"/>
          </p:cNvGraphicFramePr>
          <p:nvPr/>
        </p:nvGraphicFramePr>
        <p:xfrm>
          <a:off x="838200" y="2971800"/>
          <a:ext cx="1146175" cy="538163"/>
        </p:xfrm>
        <a:graphic>
          <a:graphicData uri="http://schemas.openxmlformats.org/presentationml/2006/ole">
            <mc:AlternateContent xmlns:mc="http://schemas.openxmlformats.org/markup-compatibility/2006">
              <mc:Choice xmlns:v="urn:schemas-microsoft-com:vml" Requires="v">
                <p:oleObj spid="_x0000_s301598" name="Equation" r:id="rId23" imgW="596880" imgH="279360" progId="Equation.DSMT4">
                  <p:embed/>
                </p:oleObj>
              </mc:Choice>
              <mc:Fallback>
                <p:oleObj name="Equation" r:id="rId23" imgW="596880" imgH="27936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2971800"/>
                        <a:ext cx="1146175"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1" name="Object 12"/>
          <p:cNvGraphicFramePr>
            <a:graphicFrameLocks noChangeAspect="1"/>
          </p:cNvGraphicFramePr>
          <p:nvPr/>
        </p:nvGraphicFramePr>
        <p:xfrm>
          <a:off x="1957388" y="2895600"/>
          <a:ext cx="3071812" cy="636588"/>
        </p:xfrm>
        <a:graphic>
          <a:graphicData uri="http://schemas.openxmlformats.org/presentationml/2006/ole">
            <mc:AlternateContent xmlns:mc="http://schemas.openxmlformats.org/markup-compatibility/2006">
              <mc:Choice xmlns:v="urn:schemas-microsoft-com:vml" Requires="v">
                <p:oleObj spid="_x0000_s301599" name="Equation" r:id="rId25" imgW="1600200" imgH="330120" progId="Equation.DSMT4">
                  <p:embed/>
                </p:oleObj>
              </mc:Choice>
              <mc:Fallback>
                <p:oleObj name="Equation" r:id="rId25" imgW="1600200" imgH="3301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57388" y="2895600"/>
                        <a:ext cx="3071812"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1822" name="AutoShape 30"/>
          <p:cNvSpPr>
            <a:spLocks noChangeArrowheads="1"/>
          </p:cNvSpPr>
          <p:nvPr/>
        </p:nvSpPr>
        <p:spPr bwMode="auto">
          <a:xfrm>
            <a:off x="3200400" y="2209800"/>
            <a:ext cx="1524000" cy="671513"/>
          </a:xfrm>
          <a:prstGeom prst="rightArrow">
            <a:avLst>
              <a:gd name="adj1" fmla="val 50000"/>
              <a:gd name="adj2" fmla="val 56738"/>
            </a:avLst>
          </a:prstGeom>
          <a:solidFill>
            <a:srgbClr val="FFFFCC"/>
          </a:solidFill>
          <a:ln w="28575">
            <a:solidFill>
              <a:srgbClr val="A50021"/>
            </a:solidFill>
            <a:miter lim="800000"/>
            <a:headEnd/>
            <a:tailEnd/>
          </a:ln>
        </p:spPr>
        <p:txBody>
          <a:bodyPr anchor="ctr">
            <a:spAutoFit/>
          </a:bodyPr>
          <a:lstStyle/>
          <a:p>
            <a:pPr algn="ctr"/>
            <a:r>
              <a:rPr lang="en-US" altLang="ko-KR" sz="1800" b="1">
                <a:solidFill>
                  <a:srgbClr val="A50021"/>
                </a:solidFill>
                <a:latin typeface="Arial Narrow" charset="0"/>
                <a:ea typeface="Gulim" charset="0"/>
                <a:cs typeface="Gulim" charset="0"/>
              </a:rPr>
              <a:t>Solve for V</a:t>
            </a:r>
            <a:r>
              <a:rPr lang="en-US" altLang="ko-KR" sz="1800" b="1" baseline="-25000">
                <a:solidFill>
                  <a:srgbClr val="A50021"/>
                </a:solidFill>
                <a:latin typeface="Arial Narrow" charset="0"/>
                <a:ea typeface="Gulim" charset="0"/>
                <a:cs typeface="Gulim" charset="0"/>
              </a:rPr>
              <a:t>f</a:t>
            </a:r>
            <a:endParaRPr lang="en-US" sz="1800" b="1" baseline="-25000">
              <a:solidFill>
                <a:srgbClr val="A50021"/>
              </a:solidFill>
              <a:latin typeface="Arial Narrow" charset="0"/>
              <a:ea typeface="Gulim" charset="0"/>
              <a:cs typeface="Gulim" charset="0"/>
            </a:endParaRPr>
          </a:p>
        </p:txBody>
      </p:sp>
      <p:graphicFrame>
        <p:nvGraphicFramePr>
          <p:cNvPr id="801823" name="Object 13"/>
          <p:cNvGraphicFramePr>
            <a:graphicFrameLocks noChangeAspect="1"/>
          </p:cNvGraphicFramePr>
          <p:nvPr/>
        </p:nvGraphicFramePr>
        <p:xfrm>
          <a:off x="2674938" y="4014788"/>
          <a:ext cx="2101850" cy="955675"/>
        </p:xfrm>
        <a:graphic>
          <a:graphicData uri="http://schemas.openxmlformats.org/presentationml/2006/ole">
            <mc:AlternateContent xmlns:mc="http://schemas.openxmlformats.org/markup-compatibility/2006">
              <mc:Choice xmlns:v="urn:schemas-microsoft-com:vml" Requires="v">
                <p:oleObj spid="_x0000_s301600" name="Equation" r:id="rId27" imgW="1091880" imgH="495000" progId="Equation.DSMT4">
                  <p:embed/>
                </p:oleObj>
              </mc:Choice>
              <mc:Fallback>
                <p:oleObj name="Equation" r:id="rId27" imgW="1091880" imgH="495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74938" y="4014788"/>
                        <a:ext cx="210185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4" name="Object 14"/>
          <p:cNvGraphicFramePr>
            <a:graphicFrameLocks noChangeAspect="1"/>
          </p:cNvGraphicFramePr>
          <p:nvPr/>
        </p:nvGraphicFramePr>
        <p:xfrm>
          <a:off x="762000" y="4876800"/>
          <a:ext cx="4876800" cy="712788"/>
        </p:xfrm>
        <a:graphic>
          <a:graphicData uri="http://schemas.openxmlformats.org/presentationml/2006/ole">
            <mc:AlternateContent xmlns:mc="http://schemas.openxmlformats.org/markup-compatibility/2006">
              <mc:Choice xmlns:v="urn:schemas-microsoft-com:vml" Requires="v">
                <p:oleObj spid="_x0000_s301601" name="Equation" r:id="rId29" imgW="3136680" imgH="457200" progId="Equation.DSMT4">
                  <p:embed/>
                </p:oleObj>
              </mc:Choice>
              <mc:Fallback>
                <p:oleObj name="Equation" r:id="rId29" imgW="3136680" imgH="457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62000" y="4876800"/>
                        <a:ext cx="4876800"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1825" name="Object 15"/>
          <p:cNvGraphicFramePr>
            <a:graphicFrameLocks noChangeAspect="1"/>
          </p:cNvGraphicFramePr>
          <p:nvPr/>
        </p:nvGraphicFramePr>
        <p:xfrm>
          <a:off x="815975" y="5646738"/>
          <a:ext cx="1546225" cy="452437"/>
        </p:xfrm>
        <a:graphic>
          <a:graphicData uri="http://schemas.openxmlformats.org/presentationml/2006/ole">
            <mc:AlternateContent xmlns:mc="http://schemas.openxmlformats.org/markup-compatibility/2006">
              <mc:Choice xmlns:v="urn:schemas-microsoft-com:vml" Requires="v">
                <p:oleObj spid="_x0000_s301602" name="Equation" r:id="rId31" imgW="736560" imgH="215640" progId="Equation.DSMT4">
                  <p:embed/>
                </p:oleObj>
              </mc:Choice>
              <mc:Fallback>
                <p:oleObj name="Equation" r:id="rId31" imgW="736560" imgH="2156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5975" y="5646738"/>
                        <a:ext cx="15462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526175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July 7,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a:t>
            </a:r>
            <a:r>
              <a:rPr lang="en-US" sz="2600" dirty="0" smtClean="0">
                <a:solidFill>
                  <a:schemeClr val="accent2"/>
                </a:solidFill>
                <a:latin typeface="Monotype Corsiva" charset="0"/>
              </a:rPr>
              <a:t>Newton’s </a:t>
            </a:r>
            <a:r>
              <a:rPr lang="en-US" sz="2600" dirty="0">
                <a:solidFill>
                  <a:schemeClr val="accent2"/>
                </a:solidFill>
                <a:latin typeface="Monotype Corsiva" charset="0"/>
              </a:rPr>
              <a:t>laws.   It is used to describe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A new concept of linear momentum can also be used to solve physical problems, especially the problems involving collisions of objects.</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249723" name="Equation" r:id="rId3" imgW="266700" imgH="279400" progId="Equation.DSMT4">
                  <p:embed/>
                </p:oleObj>
              </mc:Choice>
              <mc:Fallback>
                <p:oleObj name="Equation" r:id="rId3" imgW="266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Linear momentum of an object whose mass is m and is moving at the velocity of </a:t>
            </a:r>
            <a:r>
              <a:rPr lang="en-US" sz="2800" b="1">
                <a:solidFill>
                  <a:schemeClr val="accent2"/>
                </a:solidFill>
                <a:latin typeface="Monotype Corsiva" charset="0"/>
              </a:rPr>
              <a:t>v </a:t>
            </a:r>
            <a:r>
              <a:rPr lang="en-US" sz="280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extLst>
              <p:ext uri="{D42A27DB-BD31-4B8C-83A1-F6EECF244321}">
                <p14:modId xmlns:p14="http://schemas.microsoft.com/office/powerpoint/2010/main" val="405499630"/>
              </p:ext>
            </p:extLst>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249724" name="Equation" r:id="rId5" imgW="368300" imgH="419100" progId="Equation.3">
                  <p:embed/>
                </p:oleObj>
              </mc:Choice>
              <mc:Fallback>
                <p:oleObj name="Equation" r:id="rId5" imgW="368300" imgH="419100" progId="Equation.3">
                  <p:embed/>
                  <p:pic>
                    <p:nvPicPr>
                      <p:cNvPr id="0" name=""/>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extLst>
              <p:ext uri="{D42A27DB-BD31-4B8C-83A1-F6EECF244321}">
                <p14:modId xmlns:p14="http://schemas.microsoft.com/office/powerpoint/2010/main" val="96865828"/>
              </p:ext>
            </p:extLst>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249725" name="Equation" r:id="rId7" imgW="762000" imgH="419100" progId="Equation.3">
                  <p:embed/>
                </p:oleObj>
              </mc:Choice>
              <mc:Fallback>
                <p:oleObj name="Equation" r:id="rId7" imgW="762000" imgH="419100" progId="Equation.3">
                  <p:embed/>
                  <p:pic>
                    <p:nvPicPr>
                      <p:cNvPr id="0" name=""/>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extLst>
              <p:ext uri="{D42A27DB-BD31-4B8C-83A1-F6EECF244321}">
                <p14:modId xmlns:p14="http://schemas.microsoft.com/office/powerpoint/2010/main" val="837535573"/>
              </p:ext>
            </p:extLst>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249726" name="Equation" r:id="rId9" imgW="774700" imgH="457200" progId="Equation.3">
                  <p:embed/>
                </p:oleObj>
              </mc:Choice>
              <mc:Fallback>
                <p:oleObj name="Equation" r:id="rId9" imgW="774700" imgH="457200" progId="Equation.3">
                  <p:embed/>
                  <p:pic>
                    <p:nvPicPr>
                      <p:cNvPr id="0" name=""/>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extLst>
              <p:ext uri="{D42A27DB-BD31-4B8C-83A1-F6EECF244321}">
                <p14:modId xmlns:p14="http://schemas.microsoft.com/office/powerpoint/2010/main" val="2402906871"/>
              </p:ext>
            </p:extLst>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249727" name="Equation" r:id="rId11" imgW="495300" imgH="419100" progId="Equation.3">
                  <p:embed/>
                </p:oleObj>
              </mc:Choice>
              <mc:Fallback>
                <p:oleObj name="Equation" r:id="rId11" imgW="495300" imgH="419100" progId="Equation.3">
                  <p:embed/>
                  <p:pic>
                    <p:nvPicPr>
                      <p:cNvPr id="0" name=""/>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extLst>
              <p:ext uri="{D42A27DB-BD31-4B8C-83A1-F6EECF244321}">
                <p14:modId xmlns:p14="http://schemas.microsoft.com/office/powerpoint/2010/main" val="2805198994"/>
              </p:ext>
            </p:extLst>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249728" name="Equation" r:id="rId13" imgW="342900" imgH="266700" progId="Equation.3">
                  <p:embed/>
                </p:oleObj>
              </mc:Choice>
              <mc:Fallback>
                <p:oleObj name="Equation" r:id="rId13" imgW="342900" imgH="266700" progId="Equation.3">
                  <p:embed/>
                  <p:pic>
                    <p:nvPicPr>
                      <p:cNvPr id="0" name=""/>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extLst>
              <p:ext uri="{D42A27DB-BD31-4B8C-83A1-F6EECF244321}">
                <p14:modId xmlns:p14="http://schemas.microsoft.com/office/powerpoint/2010/main" val="3169928995"/>
              </p:ext>
            </p:extLst>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249729" name="Equation" r:id="rId15" imgW="355600" imgH="241300" progId="Equation.3">
                  <p:embed/>
                </p:oleObj>
              </mc:Choice>
              <mc:Fallback>
                <p:oleObj name="Equation" r:id="rId15" imgW="355600" imgH="241300" progId="Equation.3">
                  <p:embed/>
                  <p:pic>
                    <p:nvPicPr>
                      <p:cNvPr id="0" name=""/>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extLst>
              <p:ext uri="{D42A27DB-BD31-4B8C-83A1-F6EECF244321}">
                <p14:modId xmlns:p14="http://schemas.microsoft.com/office/powerpoint/2010/main" val="2289011321"/>
              </p:ext>
            </p:extLst>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249730" name="Equation" r:id="rId17" imgW="241300" imgH="241300" progId="Equation.DSMT4">
                  <p:embed/>
                </p:oleObj>
              </mc:Choice>
              <mc:Fallback>
                <p:oleObj name="Equation" r:id="rId17" imgW="241300" imgH="241300" progId="Equation.DSMT4">
                  <p:embed/>
                  <p:pic>
                    <p:nvPicPr>
                      <p:cNvPr id="0" name=""/>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894963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8813" name="Rectangle 29"/>
          <p:cNvSpPr>
            <a:spLocks noChangeArrowheads="1"/>
          </p:cNvSpPr>
          <p:nvPr/>
        </p:nvSpPr>
        <p:spPr bwMode="auto">
          <a:xfrm>
            <a:off x="7162800" y="5334000"/>
            <a:ext cx="1600200" cy="685800"/>
          </a:xfrm>
          <a:prstGeom prst="rect">
            <a:avLst/>
          </a:prstGeom>
          <a:solidFill>
            <a:srgbClr val="FFFFCC"/>
          </a:solidFill>
          <a:ln w="28575">
            <a:solidFill>
              <a:srgbClr val="FF0000"/>
            </a:solidFill>
            <a:miter lim="800000"/>
            <a:headEnd/>
            <a:tailEnd/>
          </a:ln>
        </p:spPr>
        <p:txBody>
          <a:bodyPr anchor="ctr">
            <a:spAutoFit/>
          </a:bodyPr>
          <a:lstStyle/>
          <a:p>
            <a:endParaRPr lang="en-US"/>
          </a:p>
        </p:txBody>
      </p:sp>
      <p:graphicFrame>
        <p:nvGraphicFramePr>
          <p:cNvPr id="758814" name="Object 10"/>
          <p:cNvGraphicFramePr>
            <a:graphicFrameLocks noChangeAspect="1"/>
          </p:cNvGraphicFramePr>
          <p:nvPr/>
        </p:nvGraphicFramePr>
        <p:xfrm>
          <a:off x="7254875" y="5349875"/>
          <a:ext cx="1484313" cy="631825"/>
        </p:xfrm>
        <a:graphic>
          <a:graphicData uri="http://schemas.openxmlformats.org/presentationml/2006/ole">
            <mc:AlternateContent xmlns:mc="http://schemas.openxmlformats.org/markup-compatibility/2006">
              <mc:Choice xmlns:v="urn:schemas-microsoft-com:vml" Requires="v">
                <p:oleObj spid="_x0000_s250858" name="Equation" r:id="rId4" imgW="558800" imgH="241300" progId="Equation.DSMT4">
                  <p:embed/>
                </p:oleObj>
              </mc:Choice>
              <mc:Fallback>
                <p:oleObj name="Equation" r:id="rId4" imgW="5588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5349875"/>
                        <a:ext cx="1484313" cy="631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944657-B5DC-0F43-8310-7E4CDFC3EBA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758787" name="Rectangle 3"/>
          <p:cNvSpPr>
            <a:spLocks noChangeArrowheads="1"/>
          </p:cNvSpPr>
          <p:nvPr/>
        </p:nvSpPr>
        <p:spPr bwMode="auto">
          <a:xfrm>
            <a:off x="50292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58788"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69" name="Rectangle 5"/>
          <p:cNvSpPr>
            <a:spLocks noGrp="1" noChangeArrowheads="1"/>
          </p:cNvSpPr>
          <p:nvPr>
            <p:ph type="title"/>
          </p:nvPr>
        </p:nvSpPr>
        <p:spPr>
          <a:xfrm>
            <a:off x="685800" y="228600"/>
            <a:ext cx="7848600" cy="609600"/>
          </a:xfrm>
        </p:spPr>
        <p:txBody>
          <a:bodyPr/>
          <a:lstStyle/>
          <a:p>
            <a:r>
              <a:rPr lang="en-US" sz="4000">
                <a:latin typeface="Arial Narrow" charset="0"/>
                <a:ea typeface="ＭＳ Ｐゴシック" charset="0"/>
                <a:cs typeface="ＭＳ Ｐゴシック" charset="0"/>
              </a:rPr>
              <a:t>Impulse and Linear Momentum </a:t>
            </a:r>
          </a:p>
        </p:txBody>
      </p:sp>
      <p:sp>
        <p:nvSpPr>
          <p:cNvPr id="758790" name="Text Box 6"/>
          <p:cNvSpPr txBox="1">
            <a:spLocks noChangeArrowheads="1"/>
          </p:cNvSpPr>
          <p:nvPr/>
        </p:nvSpPr>
        <p:spPr bwMode="auto">
          <a:xfrm>
            <a:off x="533400" y="1952625"/>
            <a:ext cx="3657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FF0000"/>
                </a:solidFill>
                <a:latin typeface="Arial Narrow" charset="0"/>
                <a:ea typeface="Gulim" charset="0"/>
                <a:cs typeface="Gulim" charset="0"/>
              </a:rPr>
              <a:t>The quantity </a:t>
            </a:r>
            <a:r>
              <a:rPr lang="en-US" sz="2200">
                <a:solidFill>
                  <a:srgbClr val="FF0000"/>
                </a:solidFill>
                <a:latin typeface="Arial Narrow" charset="0"/>
                <a:ea typeface="Gulim" charset="0"/>
                <a:cs typeface="Gulim" charset="0"/>
              </a:rPr>
              <a:t>impulse</a:t>
            </a:r>
            <a:r>
              <a:rPr lang="en-US" altLang="ko-KR" sz="2200">
                <a:solidFill>
                  <a:srgbClr val="FF0000"/>
                </a:solidFill>
                <a:latin typeface="Arial Narrow" charset="0"/>
                <a:ea typeface="Gulim" charset="0"/>
                <a:cs typeface="Gulim" charset="0"/>
              </a:rPr>
              <a:t> is defined as the change of momentum</a:t>
            </a:r>
            <a:endParaRPr lang="en-US" sz="2200" b="1">
              <a:solidFill>
                <a:srgbClr val="FF0000"/>
              </a:solidFill>
              <a:latin typeface="Monotype Corsiva" charset="0"/>
              <a:ea typeface="Gulim" charset="0"/>
              <a:cs typeface="Gulim" charset="0"/>
            </a:endParaRPr>
          </a:p>
        </p:txBody>
      </p:sp>
      <p:sp>
        <p:nvSpPr>
          <p:cNvPr id="758791" name="Text Box 7"/>
          <p:cNvSpPr txBox="1">
            <a:spLocks noChangeArrowheads="1"/>
          </p:cNvSpPr>
          <p:nvPr/>
        </p:nvSpPr>
        <p:spPr bwMode="auto">
          <a:xfrm>
            <a:off x="2895600" y="2820987"/>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Monotype Corsiva" charset="0"/>
              </a:rPr>
              <a:t>Δt</a:t>
            </a:r>
            <a:r>
              <a:rPr lang="en-US" sz="2200" dirty="0">
                <a:solidFill>
                  <a:srgbClr val="FF0000"/>
                </a:solidFill>
                <a:latin typeface="Monotype Corsiva" charset="0"/>
              </a:rPr>
              <a:t>=</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baseline="-25000" dirty="0">
                <a:solidFill>
                  <a:srgbClr val="FF0000"/>
                </a:solidFill>
                <a:latin typeface="Monotype Corsiva" charset="0"/>
              </a:rPr>
              <a:t> </a:t>
            </a:r>
            <a:r>
              <a:rPr lang="en-US" sz="2200" dirty="0">
                <a:solidFill>
                  <a:srgbClr val="FF0000"/>
                </a:solidFill>
                <a:latin typeface="Monotype Corsiva" charset="0"/>
              </a:rPr>
              <a:t>is equal to the change of the momentum of the object caused by that force.   </a:t>
            </a:r>
            <a:r>
              <a:rPr lang="en-US" sz="2200" dirty="0" smtClean="0">
                <a:solidFill>
                  <a:srgbClr val="003300"/>
                </a:solidFill>
                <a:latin typeface="Monotype Corsiva" charset="0"/>
              </a:rPr>
              <a:t>The Impulse </a:t>
            </a:r>
            <a:r>
              <a:rPr lang="en-US" sz="2200" dirty="0">
                <a:solidFill>
                  <a:srgbClr val="003300"/>
                </a:solidFill>
                <a:latin typeface="Monotype Corsiva" charset="0"/>
              </a:rPr>
              <a:t>is the </a:t>
            </a:r>
            <a:r>
              <a:rPr lang="en-US" sz="2200" dirty="0" smtClean="0">
                <a:solidFill>
                  <a:srgbClr val="003300"/>
                </a:solidFill>
                <a:latin typeface="Monotype Corsiva" charset="0"/>
              </a:rPr>
              <a:t>degree </a:t>
            </a:r>
            <a:r>
              <a:rPr lang="en-US" sz="2200" dirty="0">
                <a:solidFill>
                  <a:srgbClr val="003300"/>
                </a:solidFill>
                <a:latin typeface="Monotype Corsiva" charset="0"/>
              </a:rPr>
              <a:t>of which an external force changes an </a:t>
            </a:r>
            <a:r>
              <a:rPr lang="en-US" sz="2200" dirty="0" smtClean="0">
                <a:solidFill>
                  <a:srgbClr val="003300"/>
                </a:solidFill>
                <a:latin typeface="Monotype Corsiva" charset="0"/>
              </a:rPr>
              <a:t>object’s </a:t>
            </a:r>
            <a:r>
              <a:rPr lang="en-US" sz="2200" dirty="0">
                <a:solidFill>
                  <a:srgbClr val="003300"/>
                </a:solidFill>
                <a:latin typeface="Monotype Corsiva" charset="0"/>
              </a:rPr>
              <a:t>momentum</a:t>
            </a:r>
            <a:r>
              <a:rPr lang="en-US" sz="2200" dirty="0">
                <a:solidFill>
                  <a:srgbClr val="FF0000"/>
                </a:solidFill>
                <a:latin typeface="Monotype Corsiva" charset="0"/>
              </a:rPr>
              <a:t>.</a:t>
            </a:r>
          </a:p>
        </p:txBody>
      </p:sp>
      <p:sp>
        <p:nvSpPr>
          <p:cNvPr id="758792" name="Text Box 8"/>
          <p:cNvSpPr txBox="1">
            <a:spLocks noChangeArrowheads="1"/>
          </p:cNvSpPr>
          <p:nvPr/>
        </p:nvSpPr>
        <p:spPr bwMode="auto">
          <a:xfrm>
            <a:off x="304800" y="4355068"/>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impulse-momentum theorem and is equivalent to </a:t>
            </a:r>
            <a:r>
              <a:rPr lang="en-US" sz="1800" dirty="0" smtClean="0">
                <a:solidFill>
                  <a:srgbClr val="FF0000"/>
                </a:solidFill>
                <a:latin typeface="Monotype Corsiva" charset="0"/>
              </a:rPr>
              <a:t>Newton’s </a:t>
            </a:r>
            <a:r>
              <a:rPr lang="en-US" sz="1800" dirty="0">
                <a:solidFill>
                  <a:srgbClr val="FF0000"/>
                </a:solidFill>
                <a:latin typeface="Monotype Corsiva" charset="0"/>
              </a:rPr>
              <a:t>second law.  </a:t>
            </a:r>
          </a:p>
        </p:txBody>
      </p:sp>
      <p:graphicFrame>
        <p:nvGraphicFramePr>
          <p:cNvPr id="758793" name="Object 2"/>
          <p:cNvGraphicFramePr>
            <a:graphicFrameLocks noChangeAspect="1"/>
          </p:cNvGraphicFramePr>
          <p:nvPr>
            <p:extLst>
              <p:ext uri="{D42A27DB-BD31-4B8C-83A1-F6EECF244321}">
                <p14:modId xmlns:p14="http://schemas.microsoft.com/office/powerpoint/2010/main" val="3275401534"/>
              </p:ext>
            </p:extLst>
          </p:nvPr>
        </p:nvGraphicFramePr>
        <p:xfrm>
          <a:off x="5534025" y="863600"/>
          <a:ext cx="1190625" cy="877888"/>
        </p:xfrm>
        <a:graphic>
          <a:graphicData uri="http://schemas.openxmlformats.org/presentationml/2006/ole">
            <mc:AlternateContent xmlns:mc="http://schemas.openxmlformats.org/markup-compatibility/2006">
              <mc:Choice xmlns:v="urn:schemas-microsoft-com:vml" Requires="v">
                <p:oleObj spid="_x0000_s250859" name="Equation" r:id="rId6" imgW="520700" imgH="419100" progId="Equation.3">
                  <p:embed/>
                </p:oleObj>
              </mc:Choice>
              <mc:Fallback>
                <p:oleObj name="Equation" r:id="rId6" imgW="520700" imgH="419100" progId="Equation.3">
                  <p:embed/>
                  <p:pic>
                    <p:nvPicPr>
                      <p:cNvPr id="0" name=""/>
                      <p:cNvPicPr>
                        <a:picLocks noChangeAspect="1" noChangeArrowheads="1"/>
                      </p:cNvPicPr>
                      <p:nvPr/>
                    </p:nvPicPr>
                    <p:blipFill>
                      <a:blip r:embed="rId7"/>
                      <a:srcRect/>
                      <a:stretch>
                        <a:fillRect/>
                      </a:stretch>
                    </p:blipFill>
                    <p:spPr bwMode="auto">
                      <a:xfrm>
                        <a:off x="5534025" y="863600"/>
                        <a:ext cx="1190625" cy="877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4" name="Text Box 10"/>
          <p:cNvSpPr txBox="1">
            <a:spLocks noChangeArrowheads="1"/>
          </p:cNvSpPr>
          <p:nvPr/>
        </p:nvSpPr>
        <p:spPr bwMode="auto">
          <a:xfrm>
            <a:off x="533400" y="914400"/>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a:t>
            </a:r>
            <a:r>
              <a:rPr lang="en-US" dirty="0" smtClean="0">
                <a:solidFill>
                  <a:srgbClr val="FF0000"/>
                </a:solidFill>
                <a:latin typeface="Monotype Corsiva" charset="0"/>
                <a:sym typeface="Wingdings" charset="0"/>
              </a:rPr>
              <a:t>Newton’s </a:t>
            </a:r>
            <a:r>
              <a:rPr lang="en-US" dirty="0">
                <a:solidFill>
                  <a:srgbClr val="FF0000"/>
                </a:solidFill>
                <a:latin typeface="Monotype Corsiva" charset="0"/>
                <a:sym typeface="Wingdings" charset="0"/>
              </a:rPr>
              <a:t>second law</a:t>
            </a:r>
            <a:endParaRPr lang="en-US" dirty="0">
              <a:solidFill>
                <a:srgbClr val="FF0000"/>
              </a:solidFill>
              <a:latin typeface="Monotype Corsiva" charset="0"/>
            </a:endParaRPr>
          </a:p>
        </p:txBody>
      </p:sp>
      <p:sp>
        <p:nvSpPr>
          <p:cNvPr id="758795"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So what do you think </a:t>
            </a:r>
            <a:r>
              <a:rPr lang="en-US" sz="2200" dirty="0" smtClean="0">
                <a:solidFill>
                  <a:srgbClr val="FF0000"/>
                </a:solidFill>
                <a:latin typeface="Arial Narrow" charset="0"/>
              </a:rPr>
              <a:t>the </a:t>
            </a:r>
            <a:r>
              <a:rPr lang="en-US" sz="2200" dirty="0">
                <a:solidFill>
                  <a:srgbClr val="FF0000"/>
                </a:solidFill>
                <a:latin typeface="Arial Narrow" charset="0"/>
              </a:rPr>
              <a:t>impulse is?</a:t>
            </a:r>
          </a:p>
        </p:txBody>
      </p:sp>
      <p:sp>
        <p:nvSpPr>
          <p:cNvPr id="758796" name="Text Box 12"/>
          <p:cNvSpPr txBox="1">
            <a:spLocks noChangeArrowheads="1"/>
          </p:cNvSpPr>
          <p:nvPr/>
        </p:nvSpPr>
        <p:spPr bwMode="auto">
          <a:xfrm>
            <a:off x="381000" y="4851400"/>
            <a:ext cx="1371600" cy="13970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a:solidFill>
                  <a:srgbClr val="FF0000"/>
                </a:solidFill>
                <a:latin typeface="Arial Narrow" charset="0"/>
              </a:rPr>
              <a:t>What are the dimension and unit of Impulse?  What is the direction of an impulse vector? </a:t>
            </a:r>
          </a:p>
        </p:txBody>
      </p:sp>
      <p:sp>
        <p:nvSpPr>
          <p:cNvPr id="758797"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758798" name="Object 3"/>
          <p:cNvGraphicFramePr>
            <a:graphicFrameLocks noChangeAspect="1"/>
          </p:cNvGraphicFramePr>
          <p:nvPr>
            <p:extLst>
              <p:ext uri="{D42A27DB-BD31-4B8C-83A1-F6EECF244321}">
                <p14:modId xmlns:p14="http://schemas.microsoft.com/office/powerpoint/2010/main" val="731178184"/>
              </p:ext>
            </p:extLst>
          </p:nvPr>
        </p:nvGraphicFramePr>
        <p:xfrm>
          <a:off x="2303463" y="5268913"/>
          <a:ext cx="1781175" cy="798512"/>
        </p:xfrm>
        <a:graphic>
          <a:graphicData uri="http://schemas.openxmlformats.org/presentationml/2006/ole">
            <mc:AlternateContent xmlns:mc="http://schemas.openxmlformats.org/markup-compatibility/2006">
              <mc:Choice xmlns:v="urn:schemas-microsoft-com:vml" Requires="v">
                <p:oleObj spid="_x0000_s250860" name="Equation" r:id="rId8" imgW="977900" imgH="444500" progId="Equation.DSMT4">
                  <p:embed/>
                </p:oleObj>
              </mc:Choice>
              <mc:Fallback>
                <p:oleObj name="Equation" r:id="rId8" imgW="977900" imgH="444500" progId="Equation.DSMT4">
                  <p:embed/>
                  <p:pic>
                    <p:nvPicPr>
                      <p:cNvPr id="0" name=""/>
                      <p:cNvPicPr>
                        <a:picLocks noChangeAspect="1" noChangeArrowheads="1"/>
                      </p:cNvPicPr>
                      <p:nvPr/>
                    </p:nvPicPr>
                    <p:blipFill>
                      <a:blip r:embed="rId9"/>
                      <a:srcRect/>
                      <a:stretch>
                        <a:fillRect/>
                      </a:stretch>
                    </p:blipFill>
                    <p:spPr bwMode="auto">
                      <a:xfrm>
                        <a:off x="2303463" y="5268913"/>
                        <a:ext cx="1781175" cy="798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799"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758800" name="Object 4"/>
          <p:cNvGraphicFramePr>
            <a:graphicFrameLocks noChangeAspect="1"/>
          </p:cNvGraphicFramePr>
          <p:nvPr/>
        </p:nvGraphicFramePr>
        <p:xfrm>
          <a:off x="5054600" y="5316538"/>
          <a:ext cx="1482725" cy="698500"/>
        </p:xfrm>
        <a:graphic>
          <a:graphicData uri="http://schemas.openxmlformats.org/presentationml/2006/ole">
            <mc:AlternateContent xmlns:mc="http://schemas.openxmlformats.org/markup-compatibility/2006">
              <mc:Choice xmlns:v="urn:schemas-microsoft-com:vml" Requires="v">
                <p:oleObj spid="_x0000_s250861" name="Equation" r:id="rId10" imgW="558800" imgH="266700" progId="Equation.DSMT4">
                  <p:embed/>
                </p:oleObj>
              </mc:Choice>
              <mc:Fallback>
                <p:oleObj name="Equation" r:id="rId10" imgW="558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4600" y="5316538"/>
                        <a:ext cx="1482725" cy="69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1"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sp>
        <p:nvSpPr>
          <p:cNvPr id="758803" name="Text Box 19"/>
          <p:cNvSpPr txBox="1">
            <a:spLocks noChangeArrowheads="1"/>
          </p:cNvSpPr>
          <p:nvPr/>
        </p:nvSpPr>
        <p:spPr bwMode="auto">
          <a:xfrm>
            <a:off x="3352800" y="6172200"/>
            <a:ext cx="2667000" cy="39528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Gulim" charset="0"/>
                <a:cs typeface="Gulim" charset="0"/>
              </a:rPr>
              <a:t>Impulse is a vector quantity!!</a:t>
            </a:r>
            <a:endParaRPr lang="en-US" sz="1800">
              <a:solidFill>
                <a:srgbClr val="FF0000"/>
              </a:solidFill>
              <a:latin typeface="Monotype Corsiva" charset="0"/>
              <a:ea typeface="Gulim" charset="0"/>
              <a:cs typeface="Gulim" charset="0"/>
            </a:endParaRPr>
          </a:p>
        </p:txBody>
      </p:sp>
      <p:graphicFrame>
        <p:nvGraphicFramePr>
          <p:cNvPr id="758804" name="Object 5"/>
          <p:cNvGraphicFramePr>
            <a:graphicFrameLocks noChangeAspect="1"/>
          </p:cNvGraphicFramePr>
          <p:nvPr>
            <p:extLst>
              <p:ext uri="{D42A27DB-BD31-4B8C-83A1-F6EECF244321}">
                <p14:modId xmlns:p14="http://schemas.microsoft.com/office/powerpoint/2010/main" val="3245287005"/>
              </p:ext>
            </p:extLst>
          </p:nvPr>
        </p:nvGraphicFramePr>
        <p:xfrm>
          <a:off x="7535863" y="1042988"/>
          <a:ext cx="1366837" cy="525462"/>
        </p:xfrm>
        <a:graphic>
          <a:graphicData uri="http://schemas.openxmlformats.org/presentationml/2006/ole">
            <mc:AlternateContent xmlns:mc="http://schemas.openxmlformats.org/markup-compatibility/2006">
              <mc:Choice xmlns:v="urn:schemas-microsoft-com:vml" Requires="v">
                <p:oleObj spid="_x0000_s250862" name="Equation" r:id="rId12" imgW="635000" imgH="266700" progId="Equation.3">
                  <p:embed/>
                </p:oleObj>
              </mc:Choice>
              <mc:Fallback>
                <p:oleObj name="Equation" r:id="rId12" imgW="635000" imgH="266700" progId="Equation.3">
                  <p:embed/>
                  <p:pic>
                    <p:nvPicPr>
                      <p:cNvPr id="0" name=""/>
                      <p:cNvPicPr>
                        <a:picLocks noChangeAspect="1" noChangeArrowheads="1"/>
                      </p:cNvPicPr>
                      <p:nvPr/>
                    </p:nvPicPr>
                    <p:blipFill>
                      <a:blip r:embed="rId13"/>
                      <a:srcRect/>
                      <a:stretch>
                        <a:fillRect/>
                      </a:stretch>
                    </p:blipFill>
                    <p:spPr bwMode="auto">
                      <a:xfrm>
                        <a:off x="7535863" y="1042988"/>
                        <a:ext cx="1366837"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8805" name="AutoShape 21"/>
          <p:cNvSpPr>
            <a:spLocks noChangeArrowheads="1"/>
          </p:cNvSpPr>
          <p:nvPr/>
        </p:nvSpPr>
        <p:spPr bwMode="auto">
          <a:xfrm>
            <a:off x="6781800" y="990600"/>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758807" name="Object 6"/>
          <p:cNvGraphicFramePr>
            <a:graphicFrameLocks noChangeAspect="1"/>
          </p:cNvGraphicFramePr>
          <p:nvPr>
            <p:extLst>
              <p:ext uri="{D42A27DB-BD31-4B8C-83A1-F6EECF244321}">
                <p14:modId xmlns:p14="http://schemas.microsoft.com/office/powerpoint/2010/main" val="2153694490"/>
              </p:ext>
            </p:extLst>
          </p:nvPr>
        </p:nvGraphicFramePr>
        <p:xfrm>
          <a:off x="5795963" y="2066925"/>
          <a:ext cx="1312862" cy="630238"/>
        </p:xfrm>
        <a:graphic>
          <a:graphicData uri="http://schemas.openxmlformats.org/presentationml/2006/ole">
            <mc:AlternateContent xmlns:mc="http://schemas.openxmlformats.org/markup-compatibility/2006">
              <mc:Choice xmlns:v="urn:schemas-microsoft-com:vml" Requires="v">
                <p:oleObj spid="_x0000_s250863" name="Equation" r:id="rId14" imgW="609600" imgH="266700" progId="Equation.3">
                  <p:embed/>
                </p:oleObj>
              </mc:Choice>
              <mc:Fallback>
                <p:oleObj name="Equation" r:id="rId14" imgW="609600" imgH="266700" progId="Equation.3">
                  <p:embed/>
                  <p:pic>
                    <p:nvPicPr>
                      <p:cNvPr id="0" name=""/>
                      <p:cNvPicPr>
                        <a:picLocks noChangeAspect="1" noChangeArrowheads="1"/>
                      </p:cNvPicPr>
                      <p:nvPr/>
                    </p:nvPicPr>
                    <p:blipFill>
                      <a:blip r:embed="rId15"/>
                      <a:srcRect/>
                      <a:stretch>
                        <a:fillRect/>
                      </a:stretch>
                    </p:blipFill>
                    <p:spPr bwMode="auto">
                      <a:xfrm>
                        <a:off x="5795963" y="2066925"/>
                        <a:ext cx="131286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08" name="Object 7"/>
          <p:cNvGraphicFramePr>
            <a:graphicFrameLocks noChangeAspect="1"/>
          </p:cNvGraphicFramePr>
          <p:nvPr>
            <p:extLst>
              <p:ext uri="{D42A27DB-BD31-4B8C-83A1-F6EECF244321}">
                <p14:modId xmlns:p14="http://schemas.microsoft.com/office/powerpoint/2010/main" val="747338200"/>
              </p:ext>
            </p:extLst>
          </p:nvPr>
        </p:nvGraphicFramePr>
        <p:xfrm>
          <a:off x="5033963" y="2127250"/>
          <a:ext cx="738187" cy="508000"/>
        </p:xfrm>
        <a:graphic>
          <a:graphicData uri="http://schemas.openxmlformats.org/presentationml/2006/ole">
            <mc:AlternateContent xmlns:mc="http://schemas.openxmlformats.org/markup-compatibility/2006">
              <mc:Choice xmlns:v="urn:schemas-microsoft-com:vml" Requires="v">
                <p:oleObj spid="_x0000_s250864" name="Equation" r:id="rId16" imgW="342900" imgH="215900" progId="Equation.3">
                  <p:embed/>
                </p:oleObj>
              </mc:Choice>
              <mc:Fallback>
                <p:oleObj name="Equation" r:id="rId16" imgW="342900" imgH="215900" progId="Equation.3">
                  <p:embed/>
                  <p:pic>
                    <p:nvPicPr>
                      <p:cNvPr id="0" name=""/>
                      <p:cNvPicPr>
                        <a:picLocks noChangeAspect="1" noChangeArrowheads="1"/>
                      </p:cNvPicPr>
                      <p:nvPr/>
                    </p:nvPicPr>
                    <p:blipFill>
                      <a:blip r:embed="rId17"/>
                      <a:srcRect/>
                      <a:stretch>
                        <a:fillRect/>
                      </a:stretch>
                    </p:blipFill>
                    <p:spPr bwMode="auto">
                      <a:xfrm>
                        <a:off x="5033963" y="2127250"/>
                        <a:ext cx="738187"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0" name="Object 8"/>
          <p:cNvGraphicFramePr>
            <a:graphicFrameLocks noChangeAspect="1"/>
          </p:cNvGraphicFramePr>
          <p:nvPr/>
        </p:nvGraphicFramePr>
        <p:xfrm>
          <a:off x="4459288" y="2071688"/>
          <a:ext cx="569912" cy="481012"/>
        </p:xfrm>
        <a:graphic>
          <a:graphicData uri="http://schemas.openxmlformats.org/presentationml/2006/ole">
            <mc:AlternateContent xmlns:mc="http://schemas.openxmlformats.org/markup-compatibility/2006">
              <mc:Choice xmlns:v="urn:schemas-microsoft-com:vml" Requires="v">
                <p:oleObj spid="_x0000_s250865" name="Equation" r:id="rId18" imgW="266700" imgH="203200" progId="Equation.DSMT4">
                  <p:embed/>
                </p:oleObj>
              </mc:Choice>
              <mc:Fallback>
                <p:oleObj name="Equation" r:id="rId18" imgW="2667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59288" y="2071688"/>
                        <a:ext cx="569912" cy="481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8811" name="Object 9"/>
          <p:cNvGraphicFramePr>
            <a:graphicFrameLocks noChangeAspect="1"/>
          </p:cNvGraphicFramePr>
          <p:nvPr>
            <p:extLst>
              <p:ext uri="{D42A27DB-BD31-4B8C-83A1-F6EECF244321}">
                <p14:modId xmlns:p14="http://schemas.microsoft.com/office/powerpoint/2010/main" val="508705490"/>
              </p:ext>
            </p:extLst>
          </p:nvPr>
        </p:nvGraphicFramePr>
        <p:xfrm>
          <a:off x="7189788" y="2066925"/>
          <a:ext cx="1420812" cy="630238"/>
        </p:xfrm>
        <a:graphic>
          <a:graphicData uri="http://schemas.openxmlformats.org/presentationml/2006/ole">
            <mc:AlternateContent xmlns:mc="http://schemas.openxmlformats.org/markup-compatibility/2006">
              <mc:Choice xmlns:v="urn:schemas-microsoft-com:vml" Requires="v">
                <p:oleObj spid="_x0000_s250866" name="Equation" r:id="rId20" imgW="660400" imgH="266700" progId="Equation.DSMT4">
                  <p:embed/>
                </p:oleObj>
              </mc:Choice>
              <mc:Fallback>
                <p:oleObj name="Equation" r:id="rId20" imgW="660400" imgH="266700" progId="Equation.DSMT4">
                  <p:embed/>
                  <p:pic>
                    <p:nvPicPr>
                      <p:cNvPr id="0" name=""/>
                      <p:cNvPicPr>
                        <a:picLocks noChangeAspect="1" noChangeArrowheads="1"/>
                      </p:cNvPicPr>
                      <p:nvPr/>
                    </p:nvPicPr>
                    <p:blipFill>
                      <a:blip r:embed="rId21"/>
                      <a:srcRect/>
                      <a:stretch>
                        <a:fillRect/>
                      </a:stretch>
                    </p:blipFill>
                    <p:spPr bwMode="auto">
                      <a:xfrm>
                        <a:off x="7189788" y="2066925"/>
                        <a:ext cx="1420812" cy="630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014195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4B1703-C1DC-6B43-BF70-7BCB0C05D9A5}"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A50021"/>
                </a:solidFill>
                <a:latin typeface="Arial Narrow" charset="0"/>
              </a:rPr>
              <a:t>There are many situations </a:t>
            </a:r>
            <a:r>
              <a:rPr lang="en-US" dirty="0" smtClean="0">
                <a:solidFill>
                  <a:srgbClr val="A50021"/>
                </a:solidFill>
                <a:latin typeface="Arial Narrow" charset="0"/>
              </a:rPr>
              <a:t>in which </a:t>
            </a:r>
            <a:r>
              <a:rPr lang="en-US" dirty="0">
                <a:solidFill>
                  <a:srgbClr val="A50021"/>
                </a:solidFill>
                <a:latin typeface="Arial Narrow" charset="0"/>
              </a:rPr>
              <a:t>the force on an object is not constant. </a:t>
            </a:r>
          </a:p>
        </p:txBody>
      </p:sp>
      <p:sp>
        <p:nvSpPr>
          <p:cNvPr id="2560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Gulim"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170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7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F639A7-98E2-A54F-ADBE-2A5588262A7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extLst>
              <p:ext uri="{D42A27DB-BD31-4B8C-83A1-F6EECF244321}">
                <p14:modId xmlns:p14="http://schemas.microsoft.com/office/powerpoint/2010/main" val="1666911759"/>
              </p:ext>
            </p:extLst>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251882" name="Equation" r:id="rId4" imgW="254000" imgH="215900" progId="Equation.3">
                  <p:embed/>
                </p:oleObj>
              </mc:Choice>
              <mc:Fallback>
                <p:oleObj name="Equation" r:id="rId4" imgW="254000" imgH="215900" progId="Equation.3">
                  <p:embed/>
                  <p:pic>
                    <p:nvPicPr>
                      <p:cNvPr id="0" name=""/>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extLst>
              <p:ext uri="{D42A27DB-BD31-4B8C-83A1-F6EECF244321}">
                <p14:modId xmlns:p14="http://schemas.microsoft.com/office/powerpoint/2010/main" val="2869107668"/>
              </p:ext>
            </p:extLst>
          </p:nvPr>
        </p:nvGraphicFramePr>
        <p:xfrm>
          <a:off x="3105150" y="1876425"/>
          <a:ext cx="1009650" cy="666750"/>
        </p:xfrm>
        <a:graphic>
          <a:graphicData uri="http://schemas.openxmlformats.org/presentationml/2006/ole">
            <mc:AlternateContent xmlns:mc="http://schemas.openxmlformats.org/markup-compatibility/2006">
              <mc:Choice xmlns:v="urn:schemas-microsoft-com:vml" Requires="v">
                <p:oleObj spid="_x0000_s251883" name="Equation" r:id="rId6" imgW="444500" imgH="292100" progId="Equation.3">
                  <p:embed/>
                </p:oleObj>
              </mc:Choice>
              <mc:Fallback>
                <p:oleObj name="Equation" r:id="rId6" imgW="444500" imgH="292100" progId="Equation.3">
                  <p:embed/>
                  <p:pic>
                    <p:nvPicPr>
                      <p:cNvPr id="0" name=""/>
                      <p:cNvPicPr>
                        <a:picLocks noChangeAspect="1" noChangeArrowheads="1"/>
                      </p:cNvPicPr>
                      <p:nvPr/>
                    </p:nvPicPr>
                    <p:blipFill>
                      <a:blip r:embed="rId7"/>
                      <a:srcRect/>
                      <a:stretch>
                        <a:fillRect/>
                      </a:stretch>
                    </p:blipFill>
                    <p:spPr bwMode="auto">
                      <a:xfrm>
                        <a:off x="3105150" y="1876425"/>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extLst>
              <p:ext uri="{D42A27DB-BD31-4B8C-83A1-F6EECF244321}">
                <p14:modId xmlns:p14="http://schemas.microsoft.com/office/powerpoint/2010/main" val="82014344"/>
              </p:ext>
            </p:extLst>
          </p:nvPr>
        </p:nvGraphicFramePr>
        <p:xfrm>
          <a:off x="3733800" y="3525838"/>
          <a:ext cx="1011238" cy="665162"/>
        </p:xfrm>
        <a:graphic>
          <a:graphicData uri="http://schemas.openxmlformats.org/presentationml/2006/ole">
            <mc:AlternateContent xmlns:mc="http://schemas.openxmlformats.org/markup-compatibility/2006">
              <mc:Choice xmlns:v="urn:schemas-microsoft-com:vml" Requires="v">
                <p:oleObj spid="_x0000_s251884" name="Equation" r:id="rId8" imgW="444500" imgH="292100" progId="Equation.3">
                  <p:embed/>
                </p:oleObj>
              </mc:Choice>
              <mc:Fallback>
                <p:oleObj name="Equation" r:id="rId8" imgW="444500" imgH="292100" progId="Equation.3">
                  <p:embed/>
                  <p:pic>
                    <p:nvPicPr>
                      <p:cNvPr id="0" name=""/>
                      <p:cNvPicPr>
                        <a:picLocks noChangeAspect="1" noChangeArrowheads="1"/>
                      </p:cNvPicPr>
                      <p:nvPr/>
                    </p:nvPicPr>
                    <p:blipFill>
                      <a:blip r:embed="rId9"/>
                      <a:srcRect/>
                      <a:stretch>
                        <a:fillRect/>
                      </a:stretch>
                    </p:blipFill>
                    <p:spPr bwMode="auto">
                      <a:xfrm>
                        <a:off x="3733800" y="3525838"/>
                        <a:ext cx="10112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251885" name="Equation" r:id="rId10" imgW="711200" imgH="368300" progId="Equation.DSMT4">
                  <p:embed/>
                </p:oleObj>
              </mc:Choice>
              <mc:Fallback>
                <p:oleObj name="Equation" r:id="rId10" imgW="711200" imgH="368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extLst>
              <p:ext uri="{D42A27DB-BD31-4B8C-83A1-F6EECF244321}">
                <p14:modId xmlns:p14="http://schemas.microsoft.com/office/powerpoint/2010/main" val="2141019517"/>
              </p:ext>
            </p:extLst>
          </p:nvPr>
        </p:nvGraphicFramePr>
        <p:xfrm>
          <a:off x="6858000" y="5280025"/>
          <a:ext cx="569913" cy="511175"/>
        </p:xfrm>
        <a:graphic>
          <a:graphicData uri="http://schemas.openxmlformats.org/presentationml/2006/ole">
            <mc:AlternateContent xmlns:mc="http://schemas.openxmlformats.org/markup-compatibility/2006">
              <mc:Choice xmlns:v="urn:schemas-microsoft-com:vml" Requires="v">
                <p:oleObj spid="_x0000_s251886"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6858000" y="5280025"/>
                        <a:ext cx="56991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1" name="Object 7"/>
          <p:cNvGraphicFramePr>
            <a:graphicFrameLocks noChangeAspect="1"/>
          </p:cNvGraphicFramePr>
          <p:nvPr>
            <p:extLst>
              <p:ext uri="{D42A27DB-BD31-4B8C-83A1-F6EECF244321}">
                <p14:modId xmlns:p14="http://schemas.microsoft.com/office/powerpoint/2010/main" val="493449155"/>
              </p:ext>
            </p:extLst>
          </p:nvPr>
        </p:nvGraphicFramePr>
        <p:xfrm>
          <a:off x="6340475" y="642938"/>
          <a:ext cx="1127125" cy="982662"/>
        </p:xfrm>
        <a:graphic>
          <a:graphicData uri="http://schemas.openxmlformats.org/presentationml/2006/ole">
            <mc:AlternateContent xmlns:mc="http://schemas.openxmlformats.org/markup-compatibility/2006">
              <mc:Choice xmlns:v="urn:schemas-microsoft-com:vml" Requires="v">
                <p:oleObj spid="_x0000_s251887" name="Equation" r:id="rId15" imgW="495300" imgH="431800" progId="Equation.3">
                  <p:embed/>
                </p:oleObj>
              </mc:Choice>
              <mc:Fallback>
                <p:oleObj name="Equation" r:id="rId15" imgW="495300" imgH="431800" progId="Equation.3">
                  <p:embed/>
                  <p:pic>
                    <p:nvPicPr>
                      <p:cNvPr id="0" name=""/>
                      <p:cNvPicPr>
                        <a:picLocks noChangeAspect="1" noChangeArrowheads="1"/>
                      </p:cNvPicPr>
                      <p:nvPr/>
                    </p:nvPicPr>
                    <p:blipFill>
                      <a:blip r:embed="rId16"/>
                      <a:srcRect/>
                      <a:stretch>
                        <a:fillRect/>
                      </a:stretch>
                    </p:blipFill>
                    <p:spPr bwMode="auto">
                      <a:xfrm>
                        <a:off x="6340475" y="642938"/>
                        <a:ext cx="1127125"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extLst>
              <p:ext uri="{D42A27DB-BD31-4B8C-83A1-F6EECF244321}">
                <p14:modId xmlns:p14="http://schemas.microsoft.com/office/powerpoint/2010/main" val="3603759891"/>
              </p:ext>
            </p:extLst>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251888" name="Equation" r:id="rId17" imgW="241300" imgH="215900" progId="Equation.3">
                  <p:embed/>
                </p:oleObj>
              </mc:Choice>
              <mc:Fallback>
                <p:oleObj name="Equation" r:id="rId17" imgW="241300" imgH="215900" progId="Equation.3">
                  <p:embed/>
                  <p:pic>
                    <p:nvPicPr>
                      <p:cNvPr id="0" name=""/>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extLst>
              <p:ext uri="{D42A27DB-BD31-4B8C-83A1-F6EECF244321}">
                <p14:modId xmlns:p14="http://schemas.microsoft.com/office/powerpoint/2010/main" val="1841423002"/>
              </p:ext>
            </p:extLst>
          </p:nvPr>
        </p:nvGraphicFramePr>
        <p:xfrm>
          <a:off x="4783138" y="3386138"/>
          <a:ext cx="1617662" cy="982662"/>
        </p:xfrm>
        <a:graphic>
          <a:graphicData uri="http://schemas.openxmlformats.org/presentationml/2006/ole">
            <mc:AlternateContent xmlns:mc="http://schemas.openxmlformats.org/markup-compatibility/2006">
              <mc:Choice xmlns:v="urn:schemas-microsoft-com:vml" Requires="v">
                <p:oleObj spid="_x0000_s251889" name="Equation" r:id="rId19" imgW="711200" imgH="431800" progId="Equation.3">
                  <p:embed/>
                </p:oleObj>
              </mc:Choice>
              <mc:Fallback>
                <p:oleObj name="Equation" r:id="rId19" imgW="711200" imgH="431800" progId="Equation.3">
                  <p:embed/>
                  <p:pic>
                    <p:nvPicPr>
                      <p:cNvPr id="0" name=""/>
                      <p:cNvPicPr>
                        <a:picLocks noChangeAspect="1" noChangeArrowheads="1"/>
                      </p:cNvPicPr>
                      <p:nvPr/>
                    </p:nvPicPr>
                    <p:blipFill>
                      <a:blip r:embed="rId20"/>
                      <a:srcRect/>
                      <a:stretch>
                        <a:fillRect/>
                      </a:stretch>
                    </p:blipFill>
                    <p:spPr bwMode="auto">
                      <a:xfrm>
                        <a:off x="4783138" y="3386138"/>
                        <a:ext cx="1617662"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extLst>
              <p:ext uri="{D42A27DB-BD31-4B8C-83A1-F6EECF244321}">
                <p14:modId xmlns:p14="http://schemas.microsoft.com/office/powerpoint/2010/main" val="3219721624"/>
              </p:ext>
            </p:extLst>
          </p:nvPr>
        </p:nvGraphicFramePr>
        <p:xfrm>
          <a:off x="5249863" y="5305425"/>
          <a:ext cx="1531937" cy="579438"/>
        </p:xfrm>
        <a:graphic>
          <a:graphicData uri="http://schemas.openxmlformats.org/presentationml/2006/ole">
            <mc:AlternateContent xmlns:mc="http://schemas.openxmlformats.org/markup-compatibility/2006">
              <mc:Choice xmlns:v="urn:schemas-microsoft-com:vml" Requires="v">
                <p:oleObj spid="_x0000_s251890" name="Equation" r:id="rId21" imgW="673100" imgH="254000" progId="Equation.DSMT4">
                  <p:embed/>
                </p:oleObj>
              </mc:Choice>
              <mc:Fallback>
                <p:oleObj name="Equation" r:id="rId21" imgW="673100" imgH="254000" progId="Equation.DSMT4">
                  <p:embed/>
                  <p:pic>
                    <p:nvPicPr>
                      <p:cNvPr id="0" name=""/>
                      <p:cNvPicPr>
                        <a:picLocks noChangeAspect="1" noChangeArrowheads="1"/>
                      </p:cNvPicPr>
                      <p:nvPr/>
                    </p:nvPicPr>
                    <p:blipFill>
                      <a:blip r:embed="rId22"/>
                      <a:srcRect/>
                      <a:stretch>
                        <a:fillRect/>
                      </a:stretch>
                    </p:blipFill>
                    <p:spPr bwMode="auto">
                      <a:xfrm>
                        <a:off x="5249863" y="5305425"/>
                        <a:ext cx="1531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66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ea typeface="Gulim"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1932671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July 7, 2015</a:t>
            </a:r>
            <a:endParaRPr lang="en-US" altLang="ko-KR" sz="1400">
              <a:solidFill>
                <a:srgbClr val="FF0066"/>
              </a:solidFill>
              <a:latin typeface="Arial Narrow" charset="0"/>
              <a:ea typeface="Gulim" charset="0"/>
              <a:cs typeface="Gulim" charset="0"/>
            </a:endParaRPr>
          </a:p>
        </p:txBody>
      </p:sp>
      <p:sp>
        <p:nvSpPr>
          <p:cNvPr id="29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B49E237-0818-FA4F-9CEE-9277FAD99B9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9716" name="Rectangle 3"/>
          <p:cNvSpPr>
            <a:spLocks noGrp="1" noChangeArrowheads="1"/>
          </p:cNvSpPr>
          <p:nvPr>
            <p:ph type="title"/>
          </p:nvPr>
        </p:nvSpPr>
        <p:spPr>
          <a:xfrm>
            <a:off x="685800" y="0"/>
            <a:ext cx="7772400" cy="609600"/>
          </a:xfrm>
        </p:spPr>
        <p:txBody>
          <a:bodyPr/>
          <a:lstStyle/>
          <a:p>
            <a:r>
              <a:rPr lang="en-US" altLang="ko-KR" sz="4000">
                <a:latin typeface="Arial Narrow" charset="0"/>
                <a:ea typeface="Gulim" charset="0"/>
                <a:cs typeface="Gulim" charset="0"/>
              </a:rPr>
              <a:t>Ex. A Well-Hit Ball</a:t>
            </a:r>
            <a:endParaRPr lang="en-US">
              <a:latin typeface="Arial Narrow" charset="0"/>
              <a:ea typeface="ＭＳ Ｐゴシック" charset="0"/>
              <a:cs typeface="ＭＳ Ｐゴシック" charset="0"/>
            </a:endParaRPr>
          </a:p>
        </p:txBody>
      </p:sp>
      <p:sp>
        <p:nvSpPr>
          <p:cNvPr id="761860" name="Text Box 4"/>
          <p:cNvSpPr txBox="1">
            <a:spLocks noChangeArrowheads="1"/>
          </p:cNvSpPr>
          <p:nvPr/>
        </p:nvSpPr>
        <p:spPr bwMode="auto">
          <a:xfrm>
            <a:off x="609600" y="641350"/>
            <a:ext cx="8153400" cy="19494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800000"/>
                </a:solidFill>
                <a:latin typeface="Arial Narrow" charset="0"/>
                <a:ea typeface="Gulim" charset="0"/>
                <a:cs typeface="Gulim" charset="0"/>
              </a:rPr>
              <a:t>A baseball (m=0.14kg) has an initial velocity of </a:t>
            </a:r>
            <a:r>
              <a:rPr lang="en-US" altLang="ko-KR" sz="2000" b="1" dirty="0">
                <a:solidFill>
                  <a:srgbClr val="800000"/>
                </a:solidFill>
                <a:latin typeface="Arial Narrow" charset="0"/>
                <a:ea typeface="Gulim" charset="0"/>
                <a:cs typeface="Gulim" charset="0"/>
              </a:rPr>
              <a:t>v</a:t>
            </a:r>
            <a:r>
              <a:rPr lang="en-US" altLang="ko-KR" sz="2000" b="1" baseline="-25000" dirty="0">
                <a:solidFill>
                  <a:srgbClr val="800000"/>
                </a:solidFill>
                <a:latin typeface="Arial Narrow" charset="0"/>
                <a:ea typeface="Gulim" charset="0"/>
                <a:cs typeface="Gulim" charset="0"/>
              </a:rPr>
              <a:t>0</a:t>
            </a:r>
            <a:r>
              <a:rPr lang="en-US" altLang="ko-KR" sz="2000" dirty="0" smtClean="0">
                <a:solidFill>
                  <a:srgbClr val="800000"/>
                </a:solidFill>
                <a:latin typeface="Arial Narrow" charset="0"/>
                <a:ea typeface="Gulim" charset="0"/>
                <a:cs typeface="Gulim" charset="0"/>
              </a:rPr>
              <a:t>= - 38m</a:t>
            </a:r>
            <a:r>
              <a:rPr lang="en-US" altLang="ko-KR" sz="2000" dirty="0">
                <a:solidFill>
                  <a:srgbClr val="800000"/>
                </a:solidFill>
                <a:latin typeface="Arial Narrow" charset="0"/>
                <a:ea typeface="Gulim" charset="0"/>
                <a:cs typeface="Gulim" charset="0"/>
              </a:rPr>
              <a:t>/</a:t>
            </a:r>
            <a:r>
              <a:rPr lang="en-US" altLang="ko-KR" sz="2000" dirty="0" smtClean="0">
                <a:solidFill>
                  <a:srgbClr val="800000"/>
                </a:solidFill>
                <a:latin typeface="Arial Narrow" charset="0"/>
                <a:ea typeface="Gulim" charset="0"/>
                <a:cs typeface="Gulim" charset="0"/>
              </a:rPr>
              <a:t>s </a:t>
            </a:r>
            <a:r>
              <a:rPr lang="en-US" altLang="ko-KR" sz="2000" dirty="0">
                <a:solidFill>
                  <a:srgbClr val="800000"/>
                </a:solidFill>
                <a:latin typeface="Arial Narrow" charset="0"/>
                <a:ea typeface="Gulim" charset="0"/>
                <a:cs typeface="Gulim" charset="0"/>
              </a:rPr>
              <a:t>as it approaches a bat.  We have chosen the direction of approach as the negative direction.  The bat applies an average force F that is much larger than the weight of the ball, and the ball departs from the bat with a final velocity of </a:t>
            </a:r>
            <a:r>
              <a:rPr lang="en-US" altLang="ko-KR" sz="2000" b="1" dirty="0" err="1">
                <a:solidFill>
                  <a:srgbClr val="800000"/>
                </a:solidFill>
                <a:latin typeface="Arial Narrow" charset="0"/>
                <a:ea typeface="Gulim" charset="0"/>
                <a:cs typeface="Gulim" charset="0"/>
              </a:rPr>
              <a:t>v</a:t>
            </a:r>
            <a:r>
              <a:rPr lang="en-US" altLang="ko-KR" sz="2000" baseline="-25000" dirty="0" err="1">
                <a:solidFill>
                  <a:srgbClr val="800000"/>
                </a:solidFill>
                <a:latin typeface="Arial Narrow" charset="0"/>
                <a:ea typeface="Gulim" charset="0"/>
                <a:cs typeface="Gulim" charset="0"/>
              </a:rPr>
              <a:t>f</a:t>
            </a:r>
            <a:r>
              <a:rPr lang="en-US" altLang="ko-KR" sz="2000" dirty="0">
                <a:solidFill>
                  <a:srgbClr val="800000"/>
                </a:solidFill>
                <a:latin typeface="Arial Narrow" charset="0"/>
                <a:ea typeface="Gulim" charset="0"/>
                <a:cs typeface="Gulim" charset="0"/>
              </a:rPr>
              <a:t>=+58m/s. (a) determine the impulse applied to the ball by the bat. (b) Assuming that the time of contact is </a:t>
            </a:r>
            <a:r>
              <a:rPr lang="en-US" altLang="ko-KR" sz="2000" dirty="0" err="1">
                <a:solidFill>
                  <a:srgbClr val="800000"/>
                </a:solidFill>
                <a:latin typeface="Symbol" charset="0"/>
                <a:ea typeface="Gulim" charset="0"/>
                <a:cs typeface="Gulim" charset="0"/>
              </a:rPr>
              <a:t>Δ</a:t>
            </a:r>
            <a:r>
              <a:rPr lang="en-US" altLang="ko-KR" sz="2000" dirty="0" err="1">
                <a:solidFill>
                  <a:srgbClr val="800000"/>
                </a:solidFill>
                <a:latin typeface="Arial Narrow" charset="0"/>
                <a:ea typeface="Gulim" charset="0"/>
                <a:cs typeface="Gulim" charset="0"/>
              </a:rPr>
              <a:t>t</a:t>
            </a:r>
            <a:r>
              <a:rPr lang="en-US" altLang="ko-KR" sz="2000" dirty="0">
                <a:solidFill>
                  <a:srgbClr val="800000"/>
                </a:solidFill>
                <a:latin typeface="Arial Narrow" charset="0"/>
                <a:ea typeface="Gulim" charset="0"/>
                <a:cs typeface="Gulim" charset="0"/>
              </a:rPr>
              <a:t>=1.6x10</a:t>
            </a:r>
            <a:r>
              <a:rPr lang="en-US" altLang="ko-KR" sz="2000" baseline="30000" dirty="0">
                <a:solidFill>
                  <a:srgbClr val="800000"/>
                </a:solidFill>
                <a:latin typeface="Arial Narrow" charset="0"/>
                <a:ea typeface="Gulim" charset="0"/>
                <a:cs typeface="Gulim" charset="0"/>
              </a:rPr>
              <a:t>-3</a:t>
            </a:r>
            <a:r>
              <a:rPr lang="en-US" altLang="ko-KR" sz="2000" dirty="0">
                <a:solidFill>
                  <a:srgbClr val="800000"/>
                </a:solidFill>
                <a:latin typeface="Arial Narrow" charset="0"/>
                <a:ea typeface="Gulim" charset="0"/>
                <a:cs typeface="Gulim" charset="0"/>
              </a:rPr>
              <a:t>s, find the average force exerted on the ball by the bat.</a:t>
            </a:r>
            <a:endParaRPr lang="en-US" sz="2000" dirty="0">
              <a:solidFill>
                <a:srgbClr val="800000"/>
              </a:solidFill>
              <a:latin typeface="Arial Narrow" charset="0"/>
              <a:ea typeface="Gulim" charset="0"/>
              <a:cs typeface="Gulim" charset="0"/>
            </a:endParaRPr>
          </a:p>
        </p:txBody>
      </p:sp>
      <p:sp>
        <p:nvSpPr>
          <p:cNvPr id="761861" name="Text Box 5"/>
          <p:cNvSpPr txBox="1">
            <a:spLocks noChangeArrowheads="1"/>
          </p:cNvSpPr>
          <p:nvPr/>
        </p:nvSpPr>
        <p:spPr bwMode="auto">
          <a:xfrm>
            <a:off x="228600" y="2590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What are the forces involved in this motion?</a:t>
            </a:r>
            <a:endParaRPr lang="en-US" sz="2000">
              <a:solidFill>
                <a:srgbClr val="FF0000"/>
              </a:solidFill>
              <a:latin typeface="Arial Narrow" charset="0"/>
              <a:ea typeface="Gulim" charset="0"/>
              <a:cs typeface="Gulim" charset="0"/>
            </a:endParaRPr>
          </a:p>
        </p:txBody>
      </p:sp>
      <p:sp>
        <p:nvSpPr>
          <p:cNvPr id="761862" name="Text Box 6"/>
          <p:cNvSpPr txBox="1">
            <a:spLocks noChangeArrowheads="1"/>
          </p:cNvSpPr>
          <p:nvPr/>
        </p:nvSpPr>
        <p:spPr bwMode="auto">
          <a:xfrm>
            <a:off x="4495800" y="25908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The force by the bat and the force by the gravity</a:t>
            </a:r>
            <a:r>
              <a:rPr lang="en-US" sz="2000">
                <a:solidFill>
                  <a:srgbClr val="FF0000"/>
                </a:solidFill>
                <a:latin typeface="Arial Narrow" charset="0"/>
                <a:ea typeface="Gulim" charset="0"/>
                <a:cs typeface="Gulim" charset="0"/>
              </a:rPr>
              <a:t>.</a:t>
            </a:r>
          </a:p>
        </p:txBody>
      </p:sp>
      <p:graphicFrame>
        <p:nvGraphicFramePr>
          <p:cNvPr id="761864" name="Object 2"/>
          <p:cNvGraphicFramePr>
            <a:graphicFrameLocks noChangeAspect="1"/>
          </p:cNvGraphicFramePr>
          <p:nvPr/>
        </p:nvGraphicFramePr>
        <p:xfrm>
          <a:off x="3276600" y="3787775"/>
          <a:ext cx="4903788" cy="479425"/>
        </p:xfrm>
        <a:graphic>
          <a:graphicData uri="http://schemas.openxmlformats.org/presentationml/2006/ole">
            <mc:AlternateContent xmlns:mc="http://schemas.openxmlformats.org/markup-compatibility/2006">
              <mc:Choice xmlns:v="urn:schemas-microsoft-com:vml" Requires="v">
                <p:oleObj spid="_x0000_s299652" name="Equation" r:id="rId3" imgW="2527200" imgH="253800" progId="Equation.DSMT4">
                  <p:embed/>
                </p:oleObj>
              </mc:Choice>
              <mc:Fallback>
                <p:oleObj name="Equation" r:id="rId3" imgW="25272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87775"/>
                        <a:ext cx="4903788"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68" name="Text Box 12"/>
          <p:cNvSpPr txBox="1">
            <a:spLocks noChangeArrowheads="1"/>
          </p:cNvSpPr>
          <p:nvPr/>
        </p:nvSpPr>
        <p:spPr bwMode="auto">
          <a:xfrm>
            <a:off x="381000" y="3336925"/>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(a) Using the impulse-momentum theorem</a:t>
            </a:r>
            <a:endParaRPr lang="en-US" sz="2000">
              <a:solidFill>
                <a:srgbClr val="FF0000"/>
              </a:solidFill>
              <a:latin typeface="Arial Narrow" charset="0"/>
              <a:ea typeface="Gulim" charset="0"/>
              <a:cs typeface="Gulim" charset="0"/>
            </a:endParaRPr>
          </a:p>
        </p:txBody>
      </p:sp>
      <p:graphicFrame>
        <p:nvGraphicFramePr>
          <p:cNvPr id="761872" name="Object 3"/>
          <p:cNvGraphicFramePr>
            <a:graphicFrameLocks noChangeAspect="1"/>
          </p:cNvGraphicFramePr>
          <p:nvPr/>
        </p:nvGraphicFramePr>
        <p:xfrm>
          <a:off x="2895600" y="3294063"/>
          <a:ext cx="517525" cy="455612"/>
        </p:xfrm>
        <a:graphic>
          <a:graphicData uri="http://schemas.openxmlformats.org/presentationml/2006/ole">
            <mc:AlternateContent xmlns:mc="http://schemas.openxmlformats.org/markup-compatibility/2006">
              <mc:Choice xmlns:v="urn:schemas-microsoft-com:vml" Requires="v">
                <p:oleObj spid="_x0000_s299653" name="Equation" r:id="rId5" imgW="266700" imgH="241300" progId="Equation.DSMT4">
                  <p:embed/>
                </p:oleObj>
              </mc:Choice>
              <mc:Fallback>
                <p:oleObj name="Equation" r:id="rId5" imgW="2667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94063"/>
                        <a:ext cx="51752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78" name="Text Box 22"/>
          <p:cNvSpPr txBox="1">
            <a:spLocks noChangeArrowheads="1"/>
          </p:cNvSpPr>
          <p:nvPr/>
        </p:nvSpPr>
        <p:spPr bwMode="auto">
          <a:xfrm>
            <a:off x="228600" y="28797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Since the force by the bat is much greater than the weight, we ignore the ball’s weight.</a:t>
            </a:r>
            <a:endParaRPr lang="en-US" sz="2000">
              <a:solidFill>
                <a:srgbClr val="FF0000"/>
              </a:solidFill>
              <a:latin typeface="Arial Narrow" charset="0"/>
              <a:ea typeface="Gulim" charset="0"/>
              <a:cs typeface="Gulim" charset="0"/>
            </a:endParaRPr>
          </a:p>
        </p:txBody>
      </p:sp>
      <p:graphicFrame>
        <p:nvGraphicFramePr>
          <p:cNvPr id="761879" name="Object 4"/>
          <p:cNvGraphicFramePr>
            <a:graphicFrameLocks noChangeAspect="1"/>
          </p:cNvGraphicFramePr>
          <p:nvPr>
            <p:extLst>
              <p:ext uri="{D42A27DB-BD31-4B8C-83A1-F6EECF244321}">
                <p14:modId xmlns:p14="http://schemas.microsoft.com/office/powerpoint/2010/main" val="2810725687"/>
              </p:ext>
            </p:extLst>
          </p:nvPr>
        </p:nvGraphicFramePr>
        <p:xfrm>
          <a:off x="1371600" y="4981575"/>
          <a:ext cx="590550" cy="455613"/>
        </p:xfrm>
        <a:graphic>
          <a:graphicData uri="http://schemas.openxmlformats.org/presentationml/2006/ole">
            <mc:AlternateContent xmlns:mc="http://schemas.openxmlformats.org/markup-compatibility/2006">
              <mc:Choice xmlns:v="urn:schemas-microsoft-com:vml" Requires="v">
                <p:oleObj spid="_x0000_s299654" name="Equation" r:id="rId7" imgW="304800" imgH="241300" progId="Equation.3">
                  <p:embed/>
                </p:oleObj>
              </mc:Choice>
              <mc:Fallback>
                <p:oleObj name="Equation" r:id="rId7" imgW="304800" imgH="241300" progId="Equation.3">
                  <p:embed/>
                  <p:pic>
                    <p:nvPicPr>
                      <p:cNvPr id="0" name=""/>
                      <p:cNvPicPr>
                        <a:picLocks noChangeAspect="1" noChangeArrowheads="1"/>
                      </p:cNvPicPr>
                      <p:nvPr/>
                    </p:nvPicPr>
                    <p:blipFill>
                      <a:blip r:embed="rId8"/>
                      <a:srcRect/>
                      <a:stretch>
                        <a:fillRect/>
                      </a:stretch>
                    </p:blipFill>
                    <p:spPr bwMode="auto">
                      <a:xfrm>
                        <a:off x="1371600" y="4981575"/>
                        <a:ext cx="590550" cy="455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0" name="Object 5"/>
          <p:cNvGraphicFramePr>
            <a:graphicFrameLocks noChangeAspect="1"/>
          </p:cNvGraphicFramePr>
          <p:nvPr>
            <p:extLst>
              <p:ext uri="{D42A27DB-BD31-4B8C-83A1-F6EECF244321}">
                <p14:modId xmlns:p14="http://schemas.microsoft.com/office/powerpoint/2010/main" val="2865138893"/>
              </p:ext>
            </p:extLst>
          </p:nvPr>
        </p:nvGraphicFramePr>
        <p:xfrm>
          <a:off x="3429000" y="3352800"/>
          <a:ext cx="665163" cy="407988"/>
        </p:xfrm>
        <a:graphic>
          <a:graphicData uri="http://schemas.openxmlformats.org/presentationml/2006/ole">
            <mc:AlternateContent xmlns:mc="http://schemas.openxmlformats.org/markup-compatibility/2006">
              <mc:Choice xmlns:v="urn:schemas-microsoft-com:vml" Requires="v">
                <p:oleObj spid="_x0000_s299655" name="Equation" r:id="rId9" imgW="342900" imgH="215900" progId="Equation.3">
                  <p:embed/>
                </p:oleObj>
              </mc:Choice>
              <mc:Fallback>
                <p:oleObj name="Equation" r:id="rId9" imgW="342900" imgH="215900" progId="Equation.3">
                  <p:embed/>
                  <p:pic>
                    <p:nvPicPr>
                      <p:cNvPr id="0" name=""/>
                      <p:cNvPicPr>
                        <a:picLocks noChangeAspect="1" noChangeArrowheads="1"/>
                      </p:cNvPicPr>
                      <p:nvPr/>
                    </p:nvPicPr>
                    <p:blipFill>
                      <a:blip r:embed="rId10"/>
                      <a:srcRect/>
                      <a:stretch>
                        <a:fillRect/>
                      </a:stretch>
                    </p:blipFill>
                    <p:spPr bwMode="auto">
                      <a:xfrm>
                        <a:off x="3429000" y="3352800"/>
                        <a:ext cx="66516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1" name="Object 6"/>
          <p:cNvGraphicFramePr>
            <a:graphicFrameLocks noChangeAspect="1"/>
          </p:cNvGraphicFramePr>
          <p:nvPr>
            <p:extLst>
              <p:ext uri="{D42A27DB-BD31-4B8C-83A1-F6EECF244321}">
                <p14:modId xmlns:p14="http://schemas.microsoft.com/office/powerpoint/2010/main" val="3817023641"/>
              </p:ext>
            </p:extLst>
          </p:nvPr>
        </p:nvGraphicFramePr>
        <p:xfrm>
          <a:off x="4129088" y="3328988"/>
          <a:ext cx="1281112" cy="504825"/>
        </p:xfrm>
        <a:graphic>
          <a:graphicData uri="http://schemas.openxmlformats.org/presentationml/2006/ole">
            <mc:AlternateContent xmlns:mc="http://schemas.openxmlformats.org/markup-compatibility/2006">
              <mc:Choice xmlns:v="urn:schemas-microsoft-com:vml" Requires="v">
                <p:oleObj spid="_x0000_s299656" name="Equation" r:id="rId11" imgW="660400" imgH="266700" progId="Equation.3">
                  <p:embed/>
                </p:oleObj>
              </mc:Choice>
              <mc:Fallback>
                <p:oleObj name="Equation" r:id="rId11" imgW="660400" imgH="266700" progId="Equation.3">
                  <p:embed/>
                  <p:pic>
                    <p:nvPicPr>
                      <p:cNvPr id="0" name=""/>
                      <p:cNvPicPr>
                        <a:picLocks noChangeAspect="1" noChangeArrowheads="1"/>
                      </p:cNvPicPr>
                      <p:nvPr/>
                    </p:nvPicPr>
                    <p:blipFill>
                      <a:blip r:embed="rId12"/>
                      <a:srcRect/>
                      <a:stretch>
                        <a:fillRect/>
                      </a:stretch>
                    </p:blipFill>
                    <p:spPr bwMode="auto">
                      <a:xfrm>
                        <a:off x="4129088" y="3328988"/>
                        <a:ext cx="1281112"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2" name="Text Box 26"/>
          <p:cNvSpPr txBox="1">
            <a:spLocks noChangeArrowheads="1"/>
          </p:cNvSpPr>
          <p:nvPr/>
        </p:nvSpPr>
        <p:spPr bwMode="auto">
          <a:xfrm>
            <a:off x="381000" y="4175125"/>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dirty="0">
                <a:solidFill>
                  <a:srgbClr val="FF0000"/>
                </a:solidFill>
                <a:latin typeface="Arial Narrow" charset="0"/>
                <a:ea typeface="Gulim" charset="0"/>
                <a:cs typeface="Gulim" charset="0"/>
              </a:rPr>
              <a:t>(b)Since the impulse </a:t>
            </a:r>
            <a:r>
              <a:rPr lang="en-US" altLang="ko-KR" sz="2000" dirty="0" smtClean="0">
                <a:solidFill>
                  <a:srgbClr val="FF0000"/>
                </a:solidFill>
                <a:latin typeface="Arial Narrow" charset="0"/>
                <a:ea typeface="Gulim" charset="0"/>
                <a:cs typeface="Gulim" charset="0"/>
              </a:rPr>
              <a:t>and </a:t>
            </a:r>
            <a:r>
              <a:rPr lang="en-US" altLang="ko-KR" sz="2000" dirty="0">
                <a:solidFill>
                  <a:srgbClr val="FF0000"/>
                </a:solidFill>
                <a:latin typeface="Arial Narrow" charset="0"/>
                <a:ea typeface="Gulim" charset="0"/>
                <a:cs typeface="Gulim" charset="0"/>
              </a:rPr>
              <a:t>the time during which the contact occurs are </a:t>
            </a:r>
            <a:r>
              <a:rPr lang="en-US" altLang="ko-KR" sz="2000" dirty="0" smtClean="0">
                <a:solidFill>
                  <a:srgbClr val="FF0000"/>
                </a:solidFill>
                <a:latin typeface="Arial Narrow" charset="0"/>
                <a:ea typeface="Gulim" charset="0"/>
                <a:cs typeface="Gulim" charset="0"/>
              </a:rPr>
              <a:t>known, </a:t>
            </a:r>
            <a:r>
              <a:rPr lang="en-US" altLang="ko-KR" sz="2000" dirty="0">
                <a:solidFill>
                  <a:srgbClr val="FF0000"/>
                </a:solidFill>
                <a:latin typeface="Arial Narrow" charset="0"/>
                <a:ea typeface="Gulim" charset="0"/>
                <a:cs typeface="Gulim" charset="0"/>
              </a:rPr>
              <a:t>we can compute the average force exerted  on the ball during the contact </a:t>
            </a:r>
            <a:endParaRPr lang="en-US" sz="2000" dirty="0">
              <a:solidFill>
                <a:srgbClr val="FF0000"/>
              </a:solidFill>
              <a:latin typeface="Arial Narrow" charset="0"/>
              <a:ea typeface="Gulim" charset="0"/>
              <a:cs typeface="Gulim" charset="0"/>
            </a:endParaRPr>
          </a:p>
        </p:txBody>
      </p:sp>
      <p:graphicFrame>
        <p:nvGraphicFramePr>
          <p:cNvPr id="761883" name="Object 7"/>
          <p:cNvGraphicFramePr>
            <a:graphicFrameLocks noChangeAspect="1"/>
          </p:cNvGraphicFramePr>
          <p:nvPr>
            <p:extLst>
              <p:ext uri="{D42A27DB-BD31-4B8C-83A1-F6EECF244321}">
                <p14:modId xmlns:p14="http://schemas.microsoft.com/office/powerpoint/2010/main" val="3395057055"/>
              </p:ext>
            </p:extLst>
          </p:nvPr>
        </p:nvGraphicFramePr>
        <p:xfrm>
          <a:off x="838200" y="5045075"/>
          <a:ext cx="519113" cy="407988"/>
        </p:xfrm>
        <a:graphic>
          <a:graphicData uri="http://schemas.openxmlformats.org/presentationml/2006/ole">
            <mc:AlternateContent xmlns:mc="http://schemas.openxmlformats.org/markup-compatibility/2006">
              <mc:Choice xmlns:v="urn:schemas-microsoft-com:vml" Requires="v">
                <p:oleObj spid="_x0000_s299657" name="Equation" r:id="rId13" imgW="266700" imgH="215900" progId="Equation.3">
                  <p:embed/>
                </p:oleObj>
              </mc:Choice>
              <mc:Fallback>
                <p:oleObj name="Equation" r:id="rId13" imgW="266700" imgH="215900" progId="Equation.3">
                  <p:embed/>
                  <p:pic>
                    <p:nvPicPr>
                      <p:cNvPr id="0" name=""/>
                      <p:cNvPicPr>
                        <a:picLocks noChangeAspect="1" noChangeArrowheads="1"/>
                      </p:cNvPicPr>
                      <p:nvPr/>
                    </p:nvPicPr>
                    <p:blipFill>
                      <a:blip r:embed="rId14"/>
                      <a:srcRect/>
                      <a:stretch>
                        <a:fillRect/>
                      </a:stretch>
                    </p:blipFill>
                    <p:spPr bwMode="auto">
                      <a:xfrm>
                        <a:off x="838200" y="5045075"/>
                        <a:ext cx="519113"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4" name="Object 8"/>
          <p:cNvGraphicFramePr>
            <a:graphicFrameLocks noChangeAspect="1"/>
          </p:cNvGraphicFramePr>
          <p:nvPr>
            <p:extLst>
              <p:ext uri="{D42A27DB-BD31-4B8C-83A1-F6EECF244321}">
                <p14:modId xmlns:p14="http://schemas.microsoft.com/office/powerpoint/2010/main" val="2969020168"/>
              </p:ext>
            </p:extLst>
          </p:nvPr>
        </p:nvGraphicFramePr>
        <p:xfrm>
          <a:off x="3352800" y="4979988"/>
          <a:ext cx="541338" cy="433387"/>
        </p:xfrm>
        <a:graphic>
          <a:graphicData uri="http://schemas.openxmlformats.org/presentationml/2006/ole">
            <mc:AlternateContent xmlns:mc="http://schemas.openxmlformats.org/markup-compatibility/2006">
              <mc:Choice xmlns:v="urn:schemas-microsoft-com:vml" Requires="v">
                <p:oleObj spid="_x0000_s299658" name="Equation" r:id="rId15" imgW="279400" imgH="228600" progId="Equation.3">
                  <p:embed/>
                </p:oleObj>
              </mc:Choice>
              <mc:Fallback>
                <p:oleObj name="Equation" r:id="rId15" imgW="279400" imgH="228600" progId="Equation.3">
                  <p:embed/>
                  <p:pic>
                    <p:nvPicPr>
                      <p:cNvPr id="0" name=""/>
                      <p:cNvPicPr>
                        <a:picLocks noChangeAspect="1" noChangeArrowheads="1"/>
                      </p:cNvPicPr>
                      <p:nvPr/>
                    </p:nvPicPr>
                    <p:blipFill>
                      <a:blip r:embed="rId16"/>
                      <a:srcRect/>
                      <a:stretch>
                        <a:fillRect/>
                      </a:stretch>
                    </p:blipFill>
                    <p:spPr bwMode="auto">
                      <a:xfrm>
                        <a:off x="3352800" y="4979988"/>
                        <a:ext cx="54133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5" name="Object 9"/>
          <p:cNvGraphicFramePr>
            <a:graphicFrameLocks noChangeAspect="1"/>
          </p:cNvGraphicFramePr>
          <p:nvPr>
            <p:extLst>
              <p:ext uri="{D42A27DB-BD31-4B8C-83A1-F6EECF244321}">
                <p14:modId xmlns:p14="http://schemas.microsoft.com/office/powerpoint/2010/main" val="241717577"/>
              </p:ext>
            </p:extLst>
          </p:nvPr>
        </p:nvGraphicFramePr>
        <p:xfrm>
          <a:off x="1457325" y="5638800"/>
          <a:ext cx="663575" cy="576263"/>
        </p:xfrm>
        <a:graphic>
          <a:graphicData uri="http://schemas.openxmlformats.org/presentationml/2006/ole">
            <mc:AlternateContent xmlns:mc="http://schemas.openxmlformats.org/markup-compatibility/2006">
              <mc:Choice xmlns:v="urn:schemas-microsoft-com:vml" Requires="v">
                <p:oleObj spid="_x0000_s299659" name="Equation" r:id="rId17" imgW="342900" imgH="304800" progId="Equation.3">
                  <p:embed/>
                </p:oleObj>
              </mc:Choice>
              <mc:Fallback>
                <p:oleObj name="Equation" r:id="rId17" imgW="342900" imgH="304800" progId="Equation.3">
                  <p:embed/>
                  <p:pic>
                    <p:nvPicPr>
                      <p:cNvPr id="0" name=""/>
                      <p:cNvPicPr>
                        <a:picLocks noChangeAspect="1" noChangeArrowheads="1"/>
                      </p:cNvPicPr>
                      <p:nvPr/>
                    </p:nvPicPr>
                    <p:blipFill>
                      <a:blip r:embed="rId18"/>
                      <a:srcRect/>
                      <a:stretch>
                        <a:fillRect/>
                      </a:stretch>
                    </p:blipFill>
                    <p:spPr bwMode="auto">
                      <a:xfrm>
                        <a:off x="1457325" y="5638800"/>
                        <a:ext cx="663575" cy="576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6" name="Object 10"/>
          <p:cNvGraphicFramePr>
            <a:graphicFrameLocks noChangeAspect="1"/>
          </p:cNvGraphicFramePr>
          <p:nvPr>
            <p:extLst>
              <p:ext uri="{D42A27DB-BD31-4B8C-83A1-F6EECF244321}">
                <p14:modId xmlns:p14="http://schemas.microsoft.com/office/powerpoint/2010/main" val="3157207158"/>
              </p:ext>
            </p:extLst>
          </p:nvPr>
        </p:nvGraphicFramePr>
        <p:xfrm>
          <a:off x="5715000" y="5597525"/>
          <a:ext cx="639763" cy="674688"/>
        </p:xfrm>
        <a:graphic>
          <a:graphicData uri="http://schemas.openxmlformats.org/presentationml/2006/ole">
            <mc:AlternateContent xmlns:mc="http://schemas.openxmlformats.org/markup-compatibility/2006">
              <mc:Choice xmlns:v="urn:schemas-microsoft-com:vml" Requires="v">
                <p:oleObj spid="_x0000_s299660" name="Equation" r:id="rId19" imgW="330200" imgH="355600" progId="Equation.3">
                  <p:embed/>
                </p:oleObj>
              </mc:Choice>
              <mc:Fallback>
                <p:oleObj name="Equation" r:id="rId19" imgW="330200" imgH="355600" progId="Equation.3">
                  <p:embed/>
                  <p:pic>
                    <p:nvPicPr>
                      <p:cNvPr id="0" name=""/>
                      <p:cNvPicPr>
                        <a:picLocks noChangeAspect="1" noChangeArrowheads="1"/>
                      </p:cNvPicPr>
                      <p:nvPr/>
                    </p:nvPicPr>
                    <p:blipFill>
                      <a:blip r:embed="rId20"/>
                      <a:srcRect/>
                      <a:stretch>
                        <a:fillRect/>
                      </a:stretch>
                    </p:blipFill>
                    <p:spPr bwMode="auto">
                      <a:xfrm>
                        <a:off x="5715000" y="5597525"/>
                        <a:ext cx="639763" cy="674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87" name="AutoShape 31"/>
          <p:cNvSpPr>
            <a:spLocks noChangeArrowheads="1"/>
          </p:cNvSpPr>
          <p:nvPr/>
        </p:nvSpPr>
        <p:spPr bwMode="auto">
          <a:xfrm>
            <a:off x="2362200" y="5045075"/>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88" name="Object 11"/>
          <p:cNvGraphicFramePr>
            <a:graphicFrameLocks noChangeAspect="1"/>
          </p:cNvGraphicFramePr>
          <p:nvPr>
            <p:extLst>
              <p:ext uri="{D42A27DB-BD31-4B8C-83A1-F6EECF244321}">
                <p14:modId xmlns:p14="http://schemas.microsoft.com/office/powerpoint/2010/main" val="3392428015"/>
              </p:ext>
            </p:extLst>
          </p:nvPr>
        </p:nvGraphicFramePr>
        <p:xfrm>
          <a:off x="3886200" y="4816475"/>
          <a:ext cx="663575" cy="817563"/>
        </p:xfrm>
        <a:graphic>
          <a:graphicData uri="http://schemas.openxmlformats.org/presentationml/2006/ole">
            <mc:AlternateContent xmlns:mc="http://schemas.openxmlformats.org/markup-compatibility/2006">
              <mc:Choice xmlns:v="urn:schemas-microsoft-com:vml" Requires="v">
                <p:oleObj spid="_x0000_s299661" name="Equation" r:id="rId21" imgW="342900" imgH="431800" progId="Equation.3">
                  <p:embed/>
                </p:oleObj>
              </mc:Choice>
              <mc:Fallback>
                <p:oleObj name="Equation" r:id="rId21" imgW="342900" imgH="431800" progId="Equation.3">
                  <p:embed/>
                  <p:pic>
                    <p:nvPicPr>
                      <p:cNvPr id="0" name=""/>
                      <p:cNvPicPr>
                        <a:picLocks noChangeAspect="1" noChangeArrowheads="1"/>
                      </p:cNvPicPr>
                      <p:nvPr/>
                    </p:nvPicPr>
                    <p:blipFill>
                      <a:blip r:embed="rId22"/>
                      <a:srcRect/>
                      <a:stretch>
                        <a:fillRect/>
                      </a:stretch>
                    </p:blipFill>
                    <p:spPr bwMode="auto">
                      <a:xfrm>
                        <a:off x="3886200" y="4816475"/>
                        <a:ext cx="66357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89" name="Object 12"/>
          <p:cNvGraphicFramePr>
            <a:graphicFrameLocks noChangeAspect="1"/>
          </p:cNvGraphicFramePr>
          <p:nvPr/>
        </p:nvGraphicFramePr>
        <p:xfrm>
          <a:off x="4495800" y="4892675"/>
          <a:ext cx="2487613" cy="746125"/>
        </p:xfrm>
        <a:graphic>
          <a:graphicData uri="http://schemas.openxmlformats.org/presentationml/2006/ole">
            <mc:AlternateContent xmlns:mc="http://schemas.openxmlformats.org/markup-compatibility/2006">
              <mc:Choice xmlns:v="urn:schemas-microsoft-com:vml" Requires="v">
                <p:oleObj spid="_x0000_s299662" name="Equation" r:id="rId23" imgW="1282680" imgH="393480" progId="Equation.DSMT4">
                  <p:embed/>
                </p:oleObj>
              </mc:Choice>
              <mc:Fallback>
                <p:oleObj name="Equation" r:id="rId23" imgW="128268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5800" y="4892675"/>
                        <a:ext cx="2487613"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1890" name="Text Box 34"/>
          <p:cNvSpPr txBox="1">
            <a:spLocks noChangeArrowheads="1"/>
          </p:cNvSpPr>
          <p:nvPr/>
        </p:nvSpPr>
        <p:spPr bwMode="auto">
          <a:xfrm>
            <a:off x="228600" y="5546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rgbClr val="FF0000"/>
                </a:solidFill>
                <a:latin typeface="Arial Narrow" charset="0"/>
                <a:ea typeface="Gulim" charset="0"/>
                <a:cs typeface="Gulim" charset="0"/>
              </a:rPr>
              <a:t>How large is this force?</a:t>
            </a:r>
            <a:endParaRPr lang="en-US" sz="2000">
              <a:solidFill>
                <a:srgbClr val="FF0000"/>
              </a:solidFill>
              <a:latin typeface="Arial Narrow" charset="0"/>
              <a:ea typeface="Gulim" charset="0"/>
              <a:cs typeface="Gulim" charset="0"/>
            </a:endParaRPr>
          </a:p>
        </p:txBody>
      </p:sp>
      <p:sp>
        <p:nvSpPr>
          <p:cNvPr id="761891" name="AutoShape 35"/>
          <p:cNvSpPr>
            <a:spLocks noChangeArrowheads="1"/>
          </p:cNvSpPr>
          <p:nvPr/>
        </p:nvSpPr>
        <p:spPr bwMode="auto">
          <a:xfrm>
            <a:off x="4953000" y="5715000"/>
            <a:ext cx="762000" cy="457200"/>
          </a:xfrm>
          <a:prstGeom prst="rightArrow">
            <a:avLst>
              <a:gd name="adj1" fmla="val 50000"/>
              <a:gd name="adj2" fmla="val 41667"/>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761892" name="Object 13"/>
          <p:cNvGraphicFramePr>
            <a:graphicFrameLocks noChangeAspect="1"/>
          </p:cNvGraphicFramePr>
          <p:nvPr/>
        </p:nvGraphicFramePr>
        <p:xfrm>
          <a:off x="2105025" y="5791200"/>
          <a:ext cx="714375" cy="312738"/>
        </p:xfrm>
        <a:graphic>
          <a:graphicData uri="http://schemas.openxmlformats.org/presentationml/2006/ole">
            <mc:AlternateContent xmlns:mc="http://schemas.openxmlformats.org/markup-compatibility/2006">
              <mc:Choice xmlns:v="urn:schemas-microsoft-com:vml" Requires="v">
                <p:oleObj spid="_x0000_s299663" name="Equation" r:id="rId25" imgW="368280" imgH="164880" progId="Equation.DSMT4">
                  <p:embed/>
                </p:oleObj>
              </mc:Choice>
              <mc:Fallback>
                <p:oleObj name="Equation" r:id="rId25" imgW="36828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05025" y="5791200"/>
                        <a:ext cx="7143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3" name="Object 14"/>
          <p:cNvGraphicFramePr>
            <a:graphicFrameLocks noChangeAspect="1"/>
          </p:cNvGraphicFramePr>
          <p:nvPr/>
        </p:nvGraphicFramePr>
        <p:xfrm>
          <a:off x="2743200" y="5715000"/>
          <a:ext cx="2143125" cy="336550"/>
        </p:xfrm>
        <a:graphic>
          <a:graphicData uri="http://schemas.openxmlformats.org/presentationml/2006/ole">
            <mc:AlternateContent xmlns:mc="http://schemas.openxmlformats.org/markup-compatibility/2006">
              <mc:Choice xmlns:v="urn:schemas-microsoft-com:vml" Requires="v">
                <p:oleObj spid="_x0000_s299664" name="Equation" r:id="rId27" imgW="1104840" imgH="177480" progId="Equation.DSMT4">
                  <p:embed/>
                </p:oleObj>
              </mc:Choice>
              <mc:Fallback>
                <p:oleObj name="Equation" r:id="rId27" imgW="110484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43200" y="5715000"/>
                        <a:ext cx="214312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4" name="Object 15"/>
          <p:cNvGraphicFramePr>
            <a:graphicFrameLocks noChangeAspect="1"/>
          </p:cNvGraphicFramePr>
          <p:nvPr>
            <p:extLst>
              <p:ext uri="{D42A27DB-BD31-4B8C-83A1-F6EECF244321}">
                <p14:modId xmlns:p14="http://schemas.microsoft.com/office/powerpoint/2010/main" val="4037700792"/>
              </p:ext>
            </p:extLst>
          </p:nvPr>
        </p:nvGraphicFramePr>
        <p:xfrm>
          <a:off x="6413500" y="5538788"/>
          <a:ext cx="1328738" cy="793750"/>
        </p:xfrm>
        <a:graphic>
          <a:graphicData uri="http://schemas.openxmlformats.org/presentationml/2006/ole">
            <mc:AlternateContent xmlns:mc="http://schemas.openxmlformats.org/markup-compatibility/2006">
              <mc:Choice xmlns:v="urn:schemas-microsoft-com:vml" Requires="v">
                <p:oleObj spid="_x0000_s299665" name="Equation" r:id="rId29" imgW="685800" imgH="419100" progId="Equation.3">
                  <p:embed/>
                </p:oleObj>
              </mc:Choice>
              <mc:Fallback>
                <p:oleObj name="Equation" r:id="rId29" imgW="685800" imgH="419100" progId="Equation.3">
                  <p:embed/>
                  <p:pic>
                    <p:nvPicPr>
                      <p:cNvPr id="0" name=""/>
                      <p:cNvPicPr>
                        <a:picLocks noChangeAspect="1" noChangeArrowheads="1"/>
                      </p:cNvPicPr>
                      <p:nvPr/>
                    </p:nvPicPr>
                    <p:blipFill>
                      <a:blip r:embed="rId30"/>
                      <a:srcRect/>
                      <a:stretch>
                        <a:fillRect/>
                      </a:stretch>
                    </p:blipFill>
                    <p:spPr bwMode="auto">
                      <a:xfrm>
                        <a:off x="6413500" y="5538788"/>
                        <a:ext cx="1328738"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1895" name="Object 16"/>
          <p:cNvGraphicFramePr>
            <a:graphicFrameLocks noChangeAspect="1"/>
          </p:cNvGraphicFramePr>
          <p:nvPr>
            <p:extLst>
              <p:ext uri="{D42A27DB-BD31-4B8C-83A1-F6EECF244321}">
                <p14:modId xmlns:p14="http://schemas.microsoft.com/office/powerpoint/2010/main" val="148422065"/>
              </p:ext>
            </p:extLst>
          </p:nvPr>
        </p:nvGraphicFramePr>
        <p:xfrm>
          <a:off x="7791450" y="5638800"/>
          <a:ext cx="1035050" cy="577850"/>
        </p:xfrm>
        <a:graphic>
          <a:graphicData uri="http://schemas.openxmlformats.org/presentationml/2006/ole">
            <mc:AlternateContent xmlns:mc="http://schemas.openxmlformats.org/markup-compatibility/2006">
              <mc:Choice xmlns:v="urn:schemas-microsoft-com:vml" Requires="v">
                <p:oleObj spid="_x0000_s299666" name="Equation" r:id="rId31" imgW="533400" imgH="304800" progId="Equation.DSMT4">
                  <p:embed/>
                </p:oleObj>
              </mc:Choice>
              <mc:Fallback>
                <p:oleObj name="Equation" r:id="rId31" imgW="533400" imgH="304800" progId="Equation.DSMT4">
                  <p:embed/>
                  <p:pic>
                    <p:nvPicPr>
                      <p:cNvPr id="0" name=""/>
                      <p:cNvPicPr>
                        <a:picLocks noChangeAspect="1" noChangeArrowheads="1"/>
                      </p:cNvPicPr>
                      <p:nvPr/>
                    </p:nvPicPr>
                    <p:blipFill>
                      <a:blip r:embed="rId32"/>
                      <a:srcRect/>
                      <a:stretch>
                        <a:fillRect/>
                      </a:stretch>
                    </p:blipFill>
                    <p:spPr bwMode="auto">
                      <a:xfrm>
                        <a:off x="7791450" y="5638800"/>
                        <a:ext cx="1035050" cy="577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74197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24904</TotalTime>
  <Words>2688</Words>
  <Application>Microsoft Macintosh PowerPoint</Application>
  <PresentationFormat>On-screen Show (4:3)</PresentationFormat>
  <Paragraphs>242</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1441 – Section 001 Lecture #14</vt:lpstr>
      <vt:lpstr>Announcements</vt:lpstr>
      <vt:lpstr>Reminder: Special Project #6</vt:lpstr>
      <vt:lpstr>Special Project Spread Sheet</vt:lpstr>
      <vt:lpstr>Linear Momentum</vt:lpstr>
      <vt:lpstr>Impulse and Linear Momentum </vt:lpstr>
      <vt:lpstr>Impulse</vt:lpstr>
      <vt:lpstr>Ball Hit by a Bat</vt:lpstr>
      <vt:lpstr>Ex. A Well-Hit Ball</vt:lpstr>
      <vt:lpstr>Example on Impulse</vt:lpstr>
      <vt:lpstr>Example cont’d</vt:lpstr>
      <vt:lpstr>Linear Momentum and Forces</vt:lpstr>
      <vt:lpstr>Conservation of Linear Momentum in a Two Particle System</vt:lpstr>
      <vt:lpstr>Linear Momentum Conservation</vt:lpstr>
      <vt:lpstr>More on Conservation of Linear Momentum in a Two Body System</vt:lpstr>
      <vt:lpstr>How do we apply momentum conservation?</vt:lpstr>
      <vt:lpstr>Ex. Ice Skaters</vt:lpstr>
      <vt:lpstr>Collisions </vt:lpstr>
      <vt:lpstr>Elastic and Inelastic Collisions </vt:lpstr>
      <vt:lpstr>Elastic and Perfectly Inelastic Collisions </vt:lpstr>
      <vt:lpstr>Ex. 7.9  A Ballistic Pendulum</vt:lpstr>
      <vt:lpstr>Ex.  A Ballistic Pendulum, cnt’d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748</cp:revision>
  <dcterms:created xsi:type="dcterms:W3CDTF">2012-06-05T17:02:23Z</dcterms:created>
  <dcterms:modified xsi:type="dcterms:W3CDTF">2015-07-07T18:12:54Z</dcterms:modified>
</cp:coreProperties>
</file>