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2.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3.xml" ContentType="application/vnd.openxmlformats-officedocument.presentationml.notesSlide+xml"/>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notesSlides/notesSlide4.xml" ContentType="application/vnd.openxmlformats-officedocument.presentationml.notesSlide+xml"/>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ppt/embeddings/oleObject241.bin" ContentType="application/vnd.openxmlformats-officedocument.oleObject"/>
  <Override PartName="/ppt/embeddings/oleObject242.bin" ContentType="application/vnd.openxmlformats-officedocument.oleObject"/>
  <Override PartName="/ppt/embeddings/oleObject243.bin" ContentType="application/vnd.openxmlformats-officedocument.oleObject"/>
  <Override PartName="/ppt/embeddings/oleObject244.bin" ContentType="application/vnd.openxmlformats-officedocument.oleObject"/>
  <Override PartName="/ppt/embeddings/oleObject245.bin" ContentType="application/vnd.openxmlformats-officedocument.oleObject"/>
  <Override PartName="/ppt/embeddings/oleObject246.bin" ContentType="application/vnd.openxmlformats-officedocument.oleObject"/>
  <Override PartName="/ppt/embeddings/oleObject247.bin" ContentType="application/vnd.openxmlformats-officedocument.oleObject"/>
  <Override PartName="/ppt/embeddings/oleObject248.bin" ContentType="application/vnd.openxmlformats-officedocument.oleObject"/>
  <Override PartName="/ppt/embeddings/oleObject249.bin" ContentType="application/vnd.openxmlformats-officedocument.oleObject"/>
  <Override PartName="/ppt/embeddings/oleObject250.bin" ContentType="application/vnd.openxmlformats-officedocument.oleObject"/>
  <Override PartName="/ppt/embeddings/oleObject251.bin" ContentType="application/vnd.openxmlformats-officedocument.oleObject"/>
  <Override PartName="/ppt/embeddings/oleObject252.bin" ContentType="application/vnd.openxmlformats-officedocument.oleObject"/>
  <Override PartName="/ppt/embeddings/oleObject253.bin" ContentType="application/vnd.openxmlformats-officedocument.oleObject"/>
  <Override PartName="/ppt/embeddings/oleObject254.bin" ContentType="application/vnd.openxmlformats-officedocument.oleObject"/>
  <Override PartName="/ppt/embeddings/oleObject255.bin" ContentType="application/vnd.openxmlformats-officedocument.oleObject"/>
  <Override PartName="/ppt/embeddings/oleObject256.bin" ContentType="application/vnd.openxmlformats-officedocument.oleObject"/>
  <Override PartName="/ppt/embeddings/oleObject257.bin" ContentType="application/vnd.openxmlformats-officedocument.oleObject"/>
  <Override PartName="/ppt/embeddings/oleObject25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710" r:id="rId3"/>
    <p:sldId id="731" r:id="rId4"/>
    <p:sldId id="732" r:id="rId5"/>
    <p:sldId id="733" r:id="rId6"/>
    <p:sldId id="734" r:id="rId7"/>
    <p:sldId id="735" r:id="rId8"/>
    <p:sldId id="736"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50" r:id="rId23"/>
    <p:sldId id="751" r:id="rId24"/>
    <p:sldId id="752" r:id="rId25"/>
    <p:sldId id="753" r:id="rId26"/>
    <p:sldId id="754" r:id="rId27"/>
    <p:sldId id="755" r:id="rId28"/>
    <p:sldId id="756" r:id="rId29"/>
    <p:sldId id="760"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3" d="100"/>
          <a:sy n="83" d="100"/>
        </p:scale>
        <p:origin x="-656"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5" Type="http://schemas.openxmlformats.org/officeDocument/2006/relationships/image" Target="../media/image97.emf"/><Relationship Id="rId6" Type="http://schemas.openxmlformats.org/officeDocument/2006/relationships/image" Target="../media/image98.emf"/><Relationship Id="rId7" Type="http://schemas.openxmlformats.org/officeDocument/2006/relationships/image" Target="../media/image99.emf"/><Relationship Id="rId1" Type="http://schemas.openxmlformats.org/officeDocument/2006/relationships/image" Target="../media/image93.wmf"/><Relationship Id="rId2" Type="http://schemas.openxmlformats.org/officeDocument/2006/relationships/image" Target="../media/image9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9" Type="http://schemas.openxmlformats.org/officeDocument/2006/relationships/image" Target="../media/image109.wmf"/><Relationship Id="rId10" Type="http://schemas.openxmlformats.org/officeDocument/2006/relationships/image" Target="../media/image110.wmf"/><Relationship Id="rId1" Type="http://schemas.openxmlformats.org/officeDocument/2006/relationships/image" Target="../media/image101.wmf"/><Relationship Id="rId2"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17.emf"/><Relationship Id="rId20" Type="http://schemas.openxmlformats.org/officeDocument/2006/relationships/image" Target="../media/image128.emf"/><Relationship Id="rId10" Type="http://schemas.openxmlformats.org/officeDocument/2006/relationships/image" Target="../media/image118.emf"/><Relationship Id="rId11" Type="http://schemas.openxmlformats.org/officeDocument/2006/relationships/image" Target="../media/image119.emf"/><Relationship Id="rId12" Type="http://schemas.openxmlformats.org/officeDocument/2006/relationships/image" Target="../media/image120.emf"/><Relationship Id="rId13" Type="http://schemas.openxmlformats.org/officeDocument/2006/relationships/image" Target="../media/image121.emf"/><Relationship Id="rId14" Type="http://schemas.openxmlformats.org/officeDocument/2006/relationships/image" Target="../media/image122.emf"/><Relationship Id="rId15" Type="http://schemas.openxmlformats.org/officeDocument/2006/relationships/image" Target="../media/image123.emf"/><Relationship Id="rId16" Type="http://schemas.openxmlformats.org/officeDocument/2006/relationships/image" Target="../media/image124.emf"/><Relationship Id="rId17" Type="http://schemas.openxmlformats.org/officeDocument/2006/relationships/image" Target="../media/image125.emf"/><Relationship Id="rId18" Type="http://schemas.openxmlformats.org/officeDocument/2006/relationships/image" Target="../media/image126.emf"/><Relationship Id="rId19" Type="http://schemas.openxmlformats.org/officeDocument/2006/relationships/image" Target="../media/image127.emf"/><Relationship Id="rId1" Type="http://schemas.openxmlformats.org/officeDocument/2006/relationships/image" Target="../media/image93.wmf"/><Relationship Id="rId2" Type="http://schemas.openxmlformats.org/officeDocument/2006/relationships/image" Target="../media/image102.wmf"/><Relationship Id="rId3" Type="http://schemas.openxmlformats.org/officeDocument/2006/relationships/image" Target="../media/image111.emf"/><Relationship Id="rId4" Type="http://schemas.openxmlformats.org/officeDocument/2006/relationships/image" Target="../media/image112.emf"/><Relationship Id="rId5" Type="http://schemas.openxmlformats.org/officeDocument/2006/relationships/image" Target="../media/image113.emf"/><Relationship Id="rId6" Type="http://schemas.openxmlformats.org/officeDocument/2006/relationships/image" Target="../media/image114.emf"/><Relationship Id="rId7" Type="http://schemas.openxmlformats.org/officeDocument/2006/relationships/image" Target="../media/image115.emf"/><Relationship Id="rId8" Type="http://schemas.openxmlformats.org/officeDocument/2006/relationships/image" Target="../media/image116.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39.emf"/><Relationship Id="rId12" Type="http://schemas.openxmlformats.org/officeDocument/2006/relationships/image" Target="../media/image140.emf"/><Relationship Id="rId13" Type="http://schemas.openxmlformats.org/officeDocument/2006/relationships/image" Target="../media/image141.emf"/><Relationship Id="rId1" Type="http://schemas.openxmlformats.org/officeDocument/2006/relationships/image" Target="../media/image129.wmf"/><Relationship Id="rId2" Type="http://schemas.openxmlformats.org/officeDocument/2006/relationships/image" Target="../media/image130.emf"/><Relationship Id="rId3" Type="http://schemas.openxmlformats.org/officeDocument/2006/relationships/image" Target="../media/image131.wmf"/><Relationship Id="rId4" Type="http://schemas.openxmlformats.org/officeDocument/2006/relationships/image" Target="../media/image132.emf"/><Relationship Id="rId5" Type="http://schemas.openxmlformats.org/officeDocument/2006/relationships/image" Target="../media/image133.emf"/><Relationship Id="rId6" Type="http://schemas.openxmlformats.org/officeDocument/2006/relationships/image" Target="../media/image134.emf"/><Relationship Id="rId7" Type="http://schemas.openxmlformats.org/officeDocument/2006/relationships/image" Target="../media/image135.emf"/><Relationship Id="rId8" Type="http://schemas.openxmlformats.org/officeDocument/2006/relationships/image" Target="../media/image136.wmf"/><Relationship Id="rId9" Type="http://schemas.openxmlformats.org/officeDocument/2006/relationships/image" Target="../media/image137.wmf"/><Relationship Id="rId10" Type="http://schemas.openxmlformats.org/officeDocument/2006/relationships/image" Target="../media/image1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4.wmf"/><Relationship Id="rId4" Type="http://schemas.openxmlformats.org/officeDocument/2006/relationships/image" Target="../media/image145.wmf"/><Relationship Id="rId1" Type="http://schemas.openxmlformats.org/officeDocument/2006/relationships/image" Target="../media/image142.emf"/><Relationship Id="rId2" Type="http://schemas.openxmlformats.org/officeDocument/2006/relationships/image" Target="../media/image143.e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57.emf"/><Relationship Id="rId12" Type="http://schemas.openxmlformats.org/officeDocument/2006/relationships/image" Target="../media/image158.emf"/><Relationship Id="rId13" Type="http://schemas.openxmlformats.org/officeDocument/2006/relationships/image" Target="../media/image159.wmf"/><Relationship Id="rId1" Type="http://schemas.openxmlformats.org/officeDocument/2006/relationships/image" Target="../media/image147.emf"/><Relationship Id="rId2" Type="http://schemas.openxmlformats.org/officeDocument/2006/relationships/image" Target="../media/image148.emf"/><Relationship Id="rId3" Type="http://schemas.openxmlformats.org/officeDocument/2006/relationships/image" Target="../media/image149.emf"/><Relationship Id="rId4" Type="http://schemas.openxmlformats.org/officeDocument/2006/relationships/image" Target="../media/image150.emf"/><Relationship Id="rId5" Type="http://schemas.openxmlformats.org/officeDocument/2006/relationships/image" Target="../media/image151.emf"/><Relationship Id="rId6" Type="http://schemas.openxmlformats.org/officeDocument/2006/relationships/image" Target="../media/image152.emf"/><Relationship Id="rId7" Type="http://schemas.openxmlformats.org/officeDocument/2006/relationships/image" Target="../media/image153.emf"/><Relationship Id="rId8" Type="http://schemas.openxmlformats.org/officeDocument/2006/relationships/image" Target="../media/image154.wmf"/><Relationship Id="rId9" Type="http://schemas.openxmlformats.org/officeDocument/2006/relationships/image" Target="../media/image155.emf"/><Relationship Id="rId10" Type="http://schemas.openxmlformats.org/officeDocument/2006/relationships/image" Target="../media/image156.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170.emf"/><Relationship Id="rId12" Type="http://schemas.openxmlformats.org/officeDocument/2006/relationships/image" Target="../media/image171.wmf"/><Relationship Id="rId13" Type="http://schemas.openxmlformats.org/officeDocument/2006/relationships/image" Target="../media/image172.wmf"/><Relationship Id="rId14" Type="http://schemas.openxmlformats.org/officeDocument/2006/relationships/image" Target="../media/image173.wmf"/><Relationship Id="rId1" Type="http://schemas.openxmlformats.org/officeDocument/2006/relationships/image" Target="../media/image160.wmf"/><Relationship Id="rId2" Type="http://schemas.openxmlformats.org/officeDocument/2006/relationships/image" Target="../media/image161.wmf"/><Relationship Id="rId3" Type="http://schemas.openxmlformats.org/officeDocument/2006/relationships/image" Target="../media/image162.wmf"/><Relationship Id="rId4" Type="http://schemas.openxmlformats.org/officeDocument/2006/relationships/image" Target="../media/image163.emf"/><Relationship Id="rId5" Type="http://schemas.openxmlformats.org/officeDocument/2006/relationships/image" Target="../media/image164.emf"/><Relationship Id="rId6" Type="http://schemas.openxmlformats.org/officeDocument/2006/relationships/image" Target="../media/image165.emf"/><Relationship Id="rId7" Type="http://schemas.openxmlformats.org/officeDocument/2006/relationships/image" Target="../media/image166.wmf"/><Relationship Id="rId8" Type="http://schemas.openxmlformats.org/officeDocument/2006/relationships/image" Target="../media/image167.emf"/><Relationship Id="rId9" Type="http://schemas.openxmlformats.org/officeDocument/2006/relationships/image" Target="../media/image168.emf"/><Relationship Id="rId10" Type="http://schemas.openxmlformats.org/officeDocument/2006/relationships/image" Target="../media/image169.e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84.wmf"/><Relationship Id="rId12" Type="http://schemas.openxmlformats.org/officeDocument/2006/relationships/image" Target="../media/image185.emf"/><Relationship Id="rId13" Type="http://schemas.openxmlformats.org/officeDocument/2006/relationships/image" Target="../media/image186.wmf"/><Relationship Id="rId14" Type="http://schemas.openxmlformats.org/officeDocument/2006/relationships/image" Target="../media/image187.wmf"/><Relationship Id="rId15" Type="http://schemas.openxmlformats.org/officeDocument/2006/relationships/image" Target="../media/image188.wmf"/><Relationship Id="rId16" Type="http://schemas.openxmlformats.org/officeDocument/2006/relationships/image" Target="../media/image189.wmf"/><Relationship Id="rId17" Type="http://schemas.openxmlformats.org/officeDocument/2006/relationships/image" Target="../media/image190.emf"/><Relationship Id="rId18" Type="http://schemas.openxmlformats.org/officeDocument/2006/relationships/image" Target="../media/image191.emf"/><Relationship Id="rId1" Type="http://schemas.openxmlformats.org/officeDocument/2006/relationships/image" Target="../media/image174.wmf"/><Relationship Id="rId2" Type="http://schemas.openxmlformats.org/officeDocument/2006/relationships/image" Target="../media/image175.emf"/><Relationship Id="rId3" Type="http://schemas.openxmlformats.org/officeDocument/2006/relationships/image" Target="../media/image176.emf"/><Relationship Id="rId4" Type="http://schemas.openxmlformats.org/officeDocument/2006/relationships/image" Target="../media/image177.wmf"/><Relationship Id="rId5" Type="http://schemas.openxmlformats.org/officeDocument/2006/relationships/image" Target="../media/image178.wmf"/><Relationship Id="rId6" Type="http://schemas.openxmlformats.org/officeDocument/2006/relationships/image" Target="../media/image179.emf"/><Relationship Id="rId7" Type="http://schemas.openxmlformats.org/officeDocument/2006/relationships/image" Target="../media/image180.emf"/><Relationship Id="rId8" Type="http://schemas.openxmlformats.org/officeDocument/2006/relationships/image" Target="../media/image181.emf"/><Relationship Id="rId9" Type="http://schemas.openxmlformats.org/officeDocument/2006/relationships/image" Target="../media/image182.emf"/><Relationship Id="rId10" Type="http://schemas.openxmlformats.org/officeDocument/2006/relationships/image" Target="../media/image18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4.wmf"/><Relationship Id="rId4" Type="http://schemas.openxmlformats.org/officeDocument/2006/relationships/image" Target="../media/image195.wmf"/><Relationship Id="rId5" Type="http://schemas.openxmlformats.org/officeDocument/2006/relationships/image" Target="../media/image196.wmf"/><Relationship Id="rId6" Type="http://schemas.openxmlformats.org/officeDocument/2006/relationships/image" Target="../media/image197.wmf"/><Relationship Id="rId1" Type="http://schemas.openxmlformats.org/officeDocument/2006/relationships/image" Target="../media/image192.emf"/><Relationship Id="rId2" Type="http://schemas.openxmlformats.org/officeDocument/2006/relationships/image" Target="../media/image19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00.wmf"/><Relationship Id="rId4" Type="http://schemas.openxmlformats.org/officeDocument/2006/relationships/image" Target="../media/image201.wmf"/><Relationship Id="rId5" Type="http://schemas.openxmlformats.org/officeDocument/2006/relationships/image" Target="../media/image202.wmf"/><Relationship Id="rId1" Type="http://schemas.openxmlformats.org/officeDocument/2006/relationships/image" Target="../media/image198.emf"/><Relationship Id="rId2" Type="http://schemas.openxmlformats.org/officeDocument/2006/relationships/image" Target="../media/image199.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2.wmf"/><Relationship Id="rId14" Type="http://schemas.openxmlformats.org/officeDocument/2006/relationships/image" Target="../media/image23.emf"/><Relationship Id="rId15" Type="http://schemas.openxmlformats.org/officeDocument/2006/relationships/image" Target="../media/image24.emf"/><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wmf"/><Relationship Id="rId8" Type="http://schemas.openxmlformats.org/officeDocument/2006/relationships/image" Target="../media/image17.emf"/><Relationship Id="rId9" Type="http://schemas.openxmlformats.org/officeDocument/2006/relationships/image" Target="../media/image18.wmf"/><Relationship Id="rId10"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11" Type="http://schemas.openxmlformats.org/officeDocument/2006/relationships/image" Target="../media/image213.wmf"/><Relationship Id="rId12" Type="http://schemas.openxmlformats.org/officeDocument/2006/relationships/image" Target="../media/image214.wmf"/><Relationship Id="rId13" Type="http://schemas.openxmlformats.org/officeDocument/2006/relationships/image" Target="../media/image215.wmf"/><Relationship Id="rId14" Type="http://schemas.openxmlformats.org/officeDocument/2006/relationships/image" Target="../media/image216.wmf"/><Relationship Id="rId15" Type="http://schemas.openxmlformats.org/officeDocument/2006/relationships/image" Target="../media/image217.wmf"/><Relationship Id="rId16" Type="http://schemas.openxmlformats.org/officeDocument/2006/relationships/image" Target="../media/image218.wmf"/><Relationship Id="rId17" Type="http://schemas.openxmlformats.org/officeDocument/2006/relationships/image" Target="../media/image219.wmf"/><Relationship Id="rId18" Type="http://schemas.openxmlformats.org/officeDocument/2006/relationships/image" Target="../media/image220.wmf"/><Relationship Id="rId19" Type="http://schemas.openxmlformats.org/officeDocument/2006/relationships/image" Target="../media/image221.wmf"/><Relationship Id="rId1" Type="http://schemas.openxmlformats.org/officeDocument/2006/relationships/image" Target="../media/image203.wmf"/><Relationship Id="rId2" Type="http://schemas.openxmlformats.org/officeDocument/2006/relationships/image" Target="../media/image204.wmf"/><Relationship Id="rId3" Type="http://schemas.openxmlformats.org/officeDocument/2006/relationships/image" Target="../media/image205.wmf"/><Relationship Id="rId4" Type="http://schemas.openxmlformats.org/officeDocument/2006/relationships/image" Target="../media/image206.emf"/><Relationship Id="rId5" Type="http://schemas.openxmlformats.org/officeDocument/2006/relationships/image" Target="../media/image207.wmf"/><Relationship Id="rId6" Type="http://schemas.openxmlformats.org/officeDocument/2006/relationships/image" Target="../media/image208.wmf"/><Relationship Id="rId7" Type="http://schemas.openxmlformats.org/officeDocument/2006/relationships/image" Target="../media/image209.wmf"/><Relationship Id="rId8" Type="http://schemas.openxmlformats.org/officeDocument/2006/relationships/image" Target="../media/image210.wmf"/><Relationship Id="rId9" Type="http://schemas.openxmlformats.org/officeDocument/2006/relationships/image" Target="../media/image211.wmf"/><Relationship Id="rId10" Type="http://schemas.openxmlformats.org/officeDocument/2006/relationships/image" Target="../media/image212.wmf"/></Relationships>
</file>

<file path=ppt/drawings/_rels/vmlDrawing21.vml.rels><?xml version="1.0" encoding="UTF-8" standalone="yes"?>
<Relationships xmlns="http://schemas.openxmlformats.org/package/2006/relationships"><Relationship Id="rId11" Type="http://schemas.openxmlformats.org/officeDocument/2006/relationships/image" Target="../media/image230.wmf"/><Relationship Id="rId12" Type="http://schemas.openxmlformats.org/officeDocument/2006/relationships/image" Target="../media/image231.wmf"/><Relationship Id="rId13" Type="http://schemas.openxmlformats.org/officeDocument/2006/relationships/image" Target="../media/image232.wmf"/><Relationship Id="rId14" Type="http://schemas.openxmlformats.org/officeDocument/2006/relationships/image" Target="../media/image233.wmf"/><Relationship Id="rId15" Type="http://schemas.openxmlformats.org/officeDocument/2006/relationships/image" Target="../media/image234.wmf"/><Relationship Id="rId16" Type="http://schemas.openxmlformats.org/officeDocument/2006/relationships/image" Target="../media/image235.wmf"/><Relationship Id="rId17" Type="http://schemas.openxmlformats.org/officeDocument/2006/relationships/image" Target="../media/image236.wmf"/><Relationship Id="rId18" Type="http://schemas.openxmlformats.org/officeDocument/2006/relationships/image" Target="../media/image237.wmf"/><Relationship Id="rId1" Type="http://schemas.openxmlformats.org/officeDocument/2006/relationships/image" Target="../media/image222.wmf"/><Relationship Id="rId2" Type="http://schemas.openxmlformats.org/officeDocument/2006/relationships/image" Target="../media/image205.wmf"/><Relationship Id="rId3" Type="http://schemas.openxmlformats.org/officeDocument/2006/relationships/image" Target="../media/image203.wmf"/><Relationship Id="rId4" Type="http://schemas.openxmlformats.org/officeDocument/2006/relationships/image" Target="../media/image223.wmf"/><Relationship Id="rId5" Type="http://schemas.openxmlformats.org/officeDocument/2006/relationships/image" Target="../media/image224.wmf"/><Relationship Id="rId6" Type="http://schemas.openxmlformats.org/officeDocument/2006/relationships/image" Target="../media/image225.wmf"/><Relationship Id="rId7" Type="http://schemas.openxmlformats.org/officeDocument/2006/relationships/image" Target="../media/image226.wmf"/><Relationship Id="rId8" Type="http://schemas.openxmlformats.org/officeDocument/2006/relationships/image" Target="../media/image227.wmf"/><Relationship Id="rId9" Type="http://schemas.openxmlformats.org/officeDocument/2006/relationships/image" Target="../media/image228.wmf"/><Relationship Id="rId10" Type="http://schemas.openxmlformats.org/officeDocument/2006/relationships/image" Target="../media/image22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40.wmf"/><Relationship Id="rId4" Type="http://schemas.openxmlformats.org/officeDocument/2006/relationships/image" Target="../media/image241.wmf"/><Relationship Id="rId5" Type="http://schemas.openxmlformats.org/officeDocument/2006/relationships/image" Target="../media/image242.wmf"/><Relationship Id="rId6" Type="http://schemas.openxmlformats.org/officeDocument/2006/relationships/image" Target="../media/image243.wmf"/><Relationship Id="rId7" Type="http://schemas.openxmlformats.org/officeDocument/2006/relationships/image" Target="../media/image244.wmf"/><Relationship Id="rId8" Type="http://schemas.openxmlformats.org/officeDocument/2006/relationships/image" Target="../media/image245.wmf"/><Relationship Id="rId9" Type="http://schemas.openxmlformats.org/officeDocument/2006/relationships/image" Target="../media/image246.wmf"/><Relationship Id="rId10" Type="http://schemas.openxmlformats.org/officeDocument/2006/relationships/image" Target="../media/image247.wmf"/><Relationship Id="rId1" Type="http://schemas.openxmlformats.org/officeDocument/2006/relationships/image" Target="../media/image238.wmf"/><Relationship Id="rId2" Type="http://schemas.openxmlformats.org/officeDocument/2006/relationships/image" Target="../media/image239.wmf"/></Relationships>
</file>

<file path=ppt/drawings/_rels/vmlDrawing23.vml.rels><?xml version="1.0" encoding="UTF-8" standalone="yes"?>
<Relationships xmlns="http://schemas.openxmlformats.org/package/2006/relationships"><Relationship Id="rId11" Type="http://schemas.openxmlformats.org/officeDocument/2006/relationships/image" Target="../media/image259.wmf"/><Relationship Id="rId12" Type="http://schemas.openxmlformats.org/officeDocument/2006/relationships/image" Target="../media/image260.wmf"/><Relationship Id="rId13" Type="http://schemas.openxmlformats.org/officeDocument/2006/relationships/image" Target="../media/image261.wmf"/><Relationship Id="rId14" Type="http://schemas.openxmlformats.org/officeDocument/2006/relationships/image" Target="../media/image262.wmf"/><Relationship Id="rId1" Type="http://schemas.openxmlformats.org/officeDocument/2006/relationships/image" Target="../media/image249.wmf"/><Relationship Id="rId2" Type="http://schemas.openxmlformats.org/officeDocument/2006/relationships/image" Target="../media/image250.wmf"/><Relationship Id="rId3" Type="http://schemas.openxmlformats.org/officeDocument/2006/relationships/image" Target="../media/image251.wmf"/><Relationship Id="rId4" Type="http://schemas.openxmlformats.org/officeDocument/2006/relationships/image" Target="../media/image252.wmf"/><Relationship Id="rId5" Type="http://schemas.openxmlformats.org/officeDocument/2006/relationships/image" Target="../media/image253.wmf"/><Relationship Id="rId6" Type="http://schemas.openxmlformats.org/officeDocument/2006/relationships/image" Target="../media/image254.wmf"/><Relationship Id="rId7" Type="http://schemas.openxmlformats.org/officeDocument/2006/relationships/image" Target="../media/image255.wmf"/><Relationship Id="rId8" Type="http://schemas.openxmlformats.org/officeDocument/2006/relationships/image" Target="../media/image256.wmf"/><Relationship Id="rId9" Type="http://schemas.openxmlformats.org/officeDocument/2006/relationships/image" Target="../media/image257.wmf"/><Relationship Id="rId10" Type="http://schemas.openxmlformats.org/officeDocument/2006/relationships/image" Target="../media/image258.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image" Target="../media/image37.wmf"/><Relationship Id="rId13" Type="http://schemas.openxmlformats.org/officeDocument/2006/relationships/image" Target="../media/image38.wmf"/><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emf"/><Relationship Id="rId8" Type="http://schemas.openxmlformats.org/officeDocument/2006/relationships/image" Target="../media/image33.wmf"/><Relationship Id="rId9" Type="http://schemas.openxmlformats.org/officeDocument/2006/relationships/image" Target="../media/image34.wmf"/><Relationship Id="rId10"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1" Type="http://schemas.openxmlformats.org/officeDocument/2006/relationships/image" Target="../media/image40.emf"/><Relationship Id="rId2"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wmf"/><Relationship Id="rId1" Type="http://schemas.openxmlformats.org/officeDocument/2006/relationships/image" Target="../media/image45.wmf"/><Relationship Id="rId2"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1" Type="http://schemas.openxmlformats.org/officeDocument/2006/relationships/image" Target="../media/image54.emf"/><Relationship Id="rId2"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wmf"/><Relationship Id="rId5" Type="http://schemas.openxmlformats.org/officeDocument/2006/relationships/image" Target="../media/image72.emf"/><Relationship Id="rId6" Type="http://schemas.openxmlformats.org/officeDocument/2006/relationships/image" Target="../media/image73.emf"/><Relationship Id="rId1" Type="http://schemas.openxmlformats.org/officeDocument/2006/relationships/image" Target="../media/image68.wmf"/><Relationship Id="rId2"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84.emf"/><Relationship Id="rId12" Type="http://schemas.openxmlformats.org/officeDocument/2006/relationships/image" Target="../media/image85.emf"/><Relationship Id="rId13" Type="http://schemas.openxmlformats.org/officeDocument/2006/relationships/image" Target="../media/image86.emf"/><Relationship Id="rId14" Type="http://schemas.openxmlformats.org/officeDocument/2006/relationships/image" Target="../media/image87.emf"/><Relationship Id="rId15" Type="http://schemas.openxmlformats.org/officeDocument/2006/relationships/image" Target="../media/image88.emf"/><Relationship Id="rId16" Type="http://schemas.openxmlformats.org/officeDocument/2006/relationships/image" Target="../media/image89.wmf"/><Relationship Id="rId17" Type="http://schemas.openxmlformats.org/officeDocument/2006/relationships/image" Target="../media/image90.emf"/><Relationship Id="rId18" Type="http://schemas.openxmlformats.org/officeDocument/2006/relationships/image" Target="../media/image91.emf"/><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6" Type="http://schemas.openxmlformats.org/officeDocument/2006/relationships/image" Target="../media/image79.wmf"/><Relationship Id="rId7" Type="http://schemas.openxmlformats.org/officeDocument/2006/relationships/image" Target="../media/image80.wmf"/><Relationship Id="rId8" Type="http://schemas.openxmlformats.org/officeDocument/2006/relationships/image" Target="../media/image81.wmf"/><Relationship Id="rId9" Type="http://schemas.openxmlformats.org/officeDocument/2006/relationships/image" Target="../media/image82.wmf"/><Relationship Id="rId10"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35E2B9-12E0-8241-97C3-3AA59DC60039}" type="slidenum">
              <a:rPr lang="en-US" sz="1200"/>
              <a:pPr eaLnBrk="1" hangingPunct="1"/>
              <a:t>6</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E7A1D5-6106-A043-9386-15216E601A80}" type="slidenum">
              <a:rPr lang="en-US" sz="1200"/>
              <a:pPr eaLnBrk="1" hangingPunct="1"/>
              <a:t>8</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12</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C58A6F-CB14-2145-B906-25071F09409A}" type="slidenum">
              <a:rPr lang="en-US" sz="1200"/>
              <a:pPr eaLnBrk="1" hangingPunct="1"/>
              <a:t>14</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July 9,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image" Target="../media/image66.wmf"/><Relationship Id="rId13" Type="http://schemas.openxmlformats.org/officeDocument/2006/relationships/oleObject" Target="../embeddings/oleObject61.bin"/><Relationship Id="rId14" Type="http://schemas.openxmlformats.org/officeDocument/2006/relationships/image" Target="../media/image67.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2.wmf"/><Relationship Id="rId5" Type="http://schemas.openxmlformats.org/officeDocument/2006/relationships/oleObject" Target="../embeddings/oleObject57.bin"/><Relationship Id="rId6" Type="http://schemas.openxmlformats.org/officeDocument/2006/relationships/image" Target="../media/image63.wmf"/><Relationship Id="rId7" Type="http://schemas.openxmlformats.org/officeDocument/2006/relationships/oleObject" Target="../embeddings/oleObject58.bin"/><Relationship Id="rId8" Type="http://schemas.openxmlformats.org/officeDocument/2006/relationships/image" Target="../media/image64.wmf"/><Relationship Id="rId9" Type="http://schemas.openxmlformats.org/officeDocument/2006/relationships/oleObject" Target="../embeddings/oleObject59.bin"/><Relationship Id="rId10" Type="http://schemas.openxmlformats.org/officeDocument/2006/relationships/image" Target="../media/image65.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72.emf"/><Relationship Id="rId13" Type="http://schemas.openxmlformats.org/officeDocument/2006/relationships/oleObject" Target="../embeddings/oleObject67.bin"/><Relationship Id="rId14" Type="http://schemas.openxmlformats.org/officeDocument/2006/relationships/image" Target="../media/image73.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68.wmf"/><Relationship Id="rId5" Type="http://schemas.openxmlformats.org/officeDocument/2006/relationships/oleObject" Target="../embeddings/oleObject63.bin"/><Relationship Id="rId6" Type="http://schemas.openxmlformats.org/officeDocument/2006/relationships/image" Target="../media/image69.emf"/><Relationship Id="rId7" Type="http://schemas.openxmlformats.org/officeDocument/2006/relationships/oleObject" Target="../embeddings/oleObject64.bin"/><Relationship Id="rId8" Type="http://schemas.openxmlformats.org/officeDocument/2006/relationships/image" Target="../media/image70.emf"/><Relationship Id="rId9" Type="http://schemas.openxmlformats.org/officeDocument/2006/relationships/oleObject" Target="../embeddings/oleObject65.bin"/><Relationship Id="rId10" Type="http://schemas.openxmlformats.org/officeDocument/2006/relationships/image" Target="../media/image71.wmf"/></Relationships>
</file>

<file path=ppt/slides/_rels/slide12.xml.rels><?xml version="1.0" encoding="UTF-8" standalone="yes"?>
<Relationships xmlns="http://schemas.openxmlformats.org/package/2006/relationships"><Relationship Id="rId20" Type="http://schemas.openxmlformats.org/officeDocument/2006/relationships/image" Target="../media/image81.wmf"/><Relationship Id="rId21" Type="http://schemas.openxmlformats.org/officeDocument/2006/relationships/oleObject" Target="../embeddings/oleObject76.bin"/><Relationship Id="rId22" Type="http://schemas.openxmlformats.org/officeDocument/2006/relationships/image" Target="../media/image82.wmf"/><Relationship Id="rId23" Type="http://schemas.openxmlformats.org/officeDocument/2006/relationships/oleObject" Target="../embeddings/oleObject77.bin"/><Relationship Id="rId24" Type="http://schemas.openxmlformats.org/officeDocument/2006/relationships/image" Target="../media/image83.emf"/><Relationship Id="rId25" Type="http://schemas.openxmlformats.org/officeDocument/2006/relationships/oleObject" Target="../embeddings/oleObject78.bin"/><Relationship Id="rId26" Type="http://schemas.openxmlformats.org/officeDocument/2006/relationships/image" Target="../media/image84.emf"/><Relationship Id="rId27" Type="http://schemas.openxmlformats.org/officeDocument/2006/relationships/oleObject" Target="../embeddings/oleObject79.bin"/><Relationship Id="rId28" Type="http://schemas.openxmlformats.org/officeDocument/2006/relationships/image" Target="../media/image85.emf"/><Relationship Id="rId29" Type="http://schemas.openxmlformats.org/officeDocument/2006/relationships/oleObject" Target="../embeddings/oleObject80.bin"/><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92.jpeg"/><Relationship Id="rId5" Type="http://schemas.openxmlformats.org/officeDocument/2006/relationships/oleObject" Target="../embeddings/oleObject68.bin"/><Relationship Id="rId30" Type="http://schemas.openxmlformats.org/officeDocument/2006/relationships/image" Target="../media/image86.emf"/><Relationship Id="rId31" Type="http://schemas.openxmlformats.org/officeDocument/2006/relationships/oleObject" Target="../embeddings/oleObject81.bin"/><Relationship Id="rId32" Type="http://schemas.openxmlformats.org/officeDocument/2006/relationships/image" Target="../media/image87.emf"/><Relationship Id="rId9" Type="http://schemas.openxmlformats.org/officeDocument/2006/relationships/oleObject" Target="../embeddings/oleObject70.bin"/><Relationship Id="rId6" Type="http://schemas.openxmlformats.org/officeDocument/2006/relationships/image" Target="../media/image74.wmf"/><Relationship Id="rId7" Type="http://schemas.openxmlformats.org/officeDocument/2006/relationships/oleObject" Target="../embeddings/oleObject69.bin"/><Relationship Id="rId8" Type="http://schemas.openxmlformats.org/officeDocument/2006/relationships/image" Target="../media/image75.wmf"/><Relationship Id="rId33" Type="http://schemas.openxmlformats.org/officeDocument/2006/relationships/oleObject" Target="../embeddings/oleObject82.bin"/><Relationship Id="rId34" Type="http://schemas.openxmlformats.org/officeDocument/2006/relationships/image" Target="../media/image88.emf"/><Relationship Id="rId35" Type="http://schemas.openxmlformats.org/officeDocument/2006/relationships/oleObject" Target="../embeddings/oleObject83.bin"/><Relationship Id="rId36" Type="http://schemas.openxmlformats.org/officeDocument/2006/relationships/image" Target="../media/image89.wmf"/><Relationship Id="rId10" Type="http://schemas.openxmlformats.org/officeDocument/2006/relationships/image" Target="../media/image76.wmf"/><Relationship Id="rId11" Type="http://schemas.openxmlformats.org/officeDocument/2006/relationships/oleObject" Target="../embeddings/oleObject71.bin"/><Relationship Id="rId12" Type="http://schemas.openxmlformats.org/officeDocument/2006/relationships/image" Target="../media/image77.wmf"/><Relationship Id="rId13" Type="http://schemas.openxmlformats.org/officeDocument/2006/relationships/oleObject" Target="../embeddings/oleObject72.bin"/><Relationship Id="rId14" Type="http://schemas.openxmlformats.org/officeDocument/2006/relationships/image" Target="../media/image78.wmf"/><Relationship Id="rId15" Type="http://schemas.openxmlformats.org/officeDocument/2006/relationships/oleObject" Target="../embeddings/oleObject73.bin"/><Relationship Id="rId16" Type="http://schemas.openxmlformats.org/officeDocument/2006/relationships/image" Target="../media/image79.wmf"/><Relationship Id="rId17" Type="http://schemas.openxmlformats.org/officeDocument/2006/relationships/oleObject" Target="../embeddings/oleObject74.bin"/><Relationship Id="rId18" Type="http://schemas.openxmlformats.org/officeDocument/2006/relationships/image" Target="../media/image80.wmf"/><Relationship Id="rId19" Type="http://schemas.openxmlformats.org/officeDocument/2006/relationships/oleObject" Target="../embeddings/oleObject75.bin"/><Relationship Id="rId37" Type="http://schemas.openxmlformats.org/officeDocument/2006/relationships/oleObject" Target="../embeddings/oleObject84.bin"/><Relationship Id="rId38" Type="http://schemas.openxmlformats.org/officeDocument/2006/relationships/image" Target="../media/image90.emf"/><Relationship Id="rId39" Type="http://schemas.openxmlformats.org/officeDocument/2006/relationships/oleObject" Target="../embeddings/oleObject85.bin"/><Relationship Id="rId40" Type="http://schemas.openxmlformats.org/officeDocument/2006/relationships/image" Target="../media/image91.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90.bin"/><Relationship Id="rId12" Type="http://schemas.openxmlformats.org/officeDocument/2006/relationships/image" Target="../media/image97.emf"/><Relationship Id="rId13" Type="http://schemas.openxmlformats.org/officeDocument/2006/relationships/oleObject" Target="../embeddings/oleObject91.bin"/><Relationship Id="rId14" Type="http://schemas.openxmlformats.org/officeDocument/2006/relationships/image" Target="../media/image98.emf"/><Relationship Id="rId15" Type="http://schemas.openxmlformats.org/officeDocument/2006/relationships/oleObject" Target="../embeddings/oleObject92.bin"/><Relationship Id="rId16" Type="http://schemas.openxmlformats.org/officeDocument/2006/relationships/image" Target="../media/image99.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93.wmf"/><Relationship Id="rId5" Type="http://schemas.openxmlformats.org/officeDocument/2006/relationships/oleObject" Target="../embeddings/oleObject87.bin"/><Relationship Id="rId6" Type="http://schemas.openxmlformats.org/officeDocument/2006/relationships/image" Target="../media/image94.emf"/><Relationship Id="rId7" Type="http://schemas.openxmlformats.org/officeDocument/2006/relationships/oleObject" Target="../embeddings/oleObject88.bin"/><Relationship Id="rId8" Type="http://schemas.openxmlformats.org/officeDocument/2006/relationships/image" Target="../media/image95.emf"/><Relationship Id="rId9" Type="http://schemas.openxmlformats.org/officeDocument/2006/relationships/oleObject" Target="../embeddings/oleObject89.bin"/><Relationship Id="rId10" Type="http://schemas.openxmlformats.org/officeDocument/2006/relationships/image" Target="../media/image9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0.jpeg"/></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96.bin"/><Relationship Id="rId20" Type="http://schemas.openxmlformats.org/officeDocument/2006/relationships/image" Target="../media/image109.wmf"/><Relationship Id="rId21" Type="http://schemas.openxmlformats.org/officeDocument/2006/relationships/oleObject" Target="../embeddings/oleObject102.bin"/><Relationship Id="rId22" Type="http://schemas.openxmlformats.org/officeDocument/2006/relationships/image" Target="../media/image110.wmf"/><Relationship Id="rId10" Type="http://schemas.openxmlformats.org/officeDocument/2006/relationships/image" Target="../media/image104.wmf"/><Relationship Id="rId11" Type="http://schemas.openxmlformats.org/officeDocument/2006/relationships/oleObject" Target="../embeddings/oleObject97.bin"/><Relationship Id="rId12" Type="http://schemas.openxmlformats.org/officeDocument/2006/relationships/image" Target="../media/image105.wmf"/><Relationship Id="rId13" Type="http://schemas.openxmlformats.org/officeDocument/2006/relationships/oleObject" Target="../embeddings/oleObject98.bin"/><Relationship Id="rId14" Type="http://schemas.openxmlformats.org/officeDocument/2006/relationships/image" Target="../media/image106.wmf"/><Relationship Id="rId15" Type="http://schemas.openxmlformats.org/officeDocument/2006/relationships/oleObject" Target="../embeddings/oleObject99.bin"/><Relationship Id="rId16" Type="http://schemas.openxmlformats.org/officeDocument/2006/relationships/image" Target="../media/image107.wmf"/><Relationship Id="rId17" Type="http://schemas.openxmlformats.org/officeDocument/2006/relationships/oleObject" Target="../embeddings/oleObject100.bin"/><Relationship Id="rId18" Type="http://schemas.openxmlformats.org/officeDocument/2006/relationships/image" Target="../media/image108.wmf"/><Relationship Id="rId19" Type="http://schemas.openxmlformats.org/officeDocument/2006/relationships/oleObject" Target="../embeddings/oleObject101.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93.bin"/><Relationship Id="rId4" Type="http://schemas.openxmlformats.org/officeDocument/2006/relationships/image" Target="../media/image101.wmf"/><Relationship Id="rId5" Type="http://schemas.openxmlformats.org/officeDocument/2006/relationships/oleObject" Target="../embeddings/oleObject94.bin"/><Relationship Id="rId6" Type="http://schemas.openxmlformats.org/officeDocument/2006/relationships/image" Target="../media/image102.wmf"/><Relationship Id="rId7" Type="http://schemas.openxmlformats.org/officeDocument/2006/relationships/oleObject" Target="../embeddings/oleObject95.bin"/><Relationship Id="rId8" Type="http://schemas.openxmlformats.org/officeDocument/2006/relationships/image" Target="../media/image103.wmf"/></Relationships>
</file>

<file path=ppt/slides/_rels/slide16.xml.rels><?xml version="1.0" encoding="UTF-8" standalone="yes"?>
<Relationships xmlns="http://schemas.openxmlformats.org/package/2006/relationships"><Relationship Id="rId20" Type="http://schemas.openxmlformats.org/officeDocument/2006/relationships/image" Target="../media/image116.emf"/><Relationship Id="rId21" Type="http://schemas.openxmlformats.org/officeDocument/2006/relationships/oleObject" Target="../embeddings/oleObject113.bin"/><Relationship Id="rId22" Type="http://schemas.openxmlformats.org/officeDocument/2006/relationships/image" Target="../media/image117.emf"/><Relationship Id="rId23" Type="http://schemas.openxmlformats.org/officeDocument/2006/relationships/oleObject" Target="../embeddings/oleObject114.bin"/><Relationship Id="rId24" Type="http://schemas.openxmlformats.org/officeDocument/2006/relationships/image" Target="../media/image118.emf"/><Relationship Id="rId25" Type="http://schemas.openxmlformats.org/officeDocument/2006/relationships/oleObject" Target="../embeddings/oleObject115.bin"/><Relationship Id="rId26" Type="http://schemas.openxmlformats.org/officeDocument/2006/relationships/image" Target="../media/image119.emf"/><Relationship Id="rId27" Type="http://schemas.openxmlformats.org/officeDocument/2006/relationships/oleObject" Target="../embeddings/oleObject116.bin"/><Relationship Id="rId28" Type="http://schemas.openxmlformats.org/officeDocument/2006/relationships/image" Target="../media/image120.emf"/><Relationship Id="rId29" Type="http://schemas.openxmlformats.org/officeDocument/2006/relationships/oleObject" Target="../embeddings/oleObject117.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03.bin"/><Relationship Id="rId4" Type="http://schemas.openxmlformats.org/officeDocument/2006/relationships/image" Target="../media/image93.wmf"/><Relationship Id="rId5" Type="http://schemas.openxmlformats.org/officeDocument/2006/relationships/oleObject" Target="../embeddings/oleObject104.bin"/><Relationship Id="rId30" Type="http://schemas.openxmlformats.org/officeDocument/2006/relationships/image" Target="../media/image121.emf"/><Relationship Id="rId31" Type="http://schemas.openxmlformats.org/officeDocument/2006/relationships/oleObject" Target="../embeddings/oleObject118.bin"/><Relationship Id="rId32" Type="http://schemas.openxmlformats.org/officeDocument/2006/relationships/image" Target="../media/image122.emf"/><Relationship Id="rId9" Type="http://schemas.openxmlformats.org/officeDocument/2006/relationships/oleObject" Target="../embeddings/oleObject107.bin"/><Relationship Id="rId6" Type="http://schemas.openxmlformats.org/officeDocument/2006/relationships/image" Target="../media/image102.wmf"/><Relationship Id="rId7" Type="http://schemas.openxmlformats.org/officeDocument/2006/relationships/oleObject" Target="../embeddings/oleObject105.bin"/><Relationship Id="rId8" Type="http://schemas.openxmlformats.org/officeDocument/2006/relationships/oleObject" Target="../embeddings/oleObject106.bin"/><Relationship Id="rId33" Type="http://schemas.openxmlformats.org/officeDocument/2006/relationships/oleObject" Target="../embeddings/oleObject119.bin"/><Relationship Id="rId34" Type="http://schemas.openxmlformats.org/officeDocument/2006/relationships/image" Target="../media/image123.emf"/><Relationship Id="rId35" Type="http://schemas.openxmlformats.org/officeDocument/2006/relationships/oleObject" Target="../embeddings/oleObject120.bin"/><Relationship Id="rId36" Type="http://schemas.openxmlformats.org/officeDocument/2006/relationships/image" Target="../media/image124.emf"/><Relationship Id="rId10" Type="http://schemas.openxmlformats.org/officeDocument/2006/relationships/image" Target="../media/image111.emf"/><Relationship Id="rId11" Type="http://schemas.openxmlformats.org/officeDocument/2006/relationships/oleObject" Target="../embeddings/oleObject108.bin"/><Relationship Id="rId12" Type="http://schemas.openxmlformats.org/officeDocument/2006/relationships/image" Target="../media/image112.emf"/><Relationship Id="rId13" Type="http://schemas.openxmlformats.org/officeDocument/2006/relationships/oleObject" Target="../embeddings/oleObject109.bin"/><Relationship Id="rId14" Type="http://schemas.openxmlformats.org/officeDocument/2006/relationships/image" Target="../media/image113.emf"/><Relationship Id="rId15" Type="http://schemas.openxmlformats.org/officeDocument/2006/relationships/oleObject" Target="../embeddings/oleObject110.bin"/><Relationship Id="rId16" Type="http://schemas.openxmlformats.org/officeDocument/2006/relationships/image" Target="../media/image114.emf"/><Relationship Id="rId17" Type="http://schemas.openxmlformats.org/officeDocument/2006/relationships/oleObject" Target="../embeddings/oleObject111.bin"/><Relationship Id="rId18" Type="http://schemas.openxmlformats.org/officeDocument/2006/relationships/image" Target="../media/image115.emf"/><Relationship Id="rId19" Type="http://schemas.openxmlformats.org/officeDocument/2006/relationships/oleObject" Target="../embeddings/oleObject112.bin"/><Relationship Id="rId37" Type="http://schemas.openxmlformats.org/officeDocument/2006/relationships/oleObject" Target="../embeddings/oleObject121.bin"/><Relationship Id="rId38" Type="http://schemas.openxmlformats.org/officeDocument/2006/relationships/image" Target="../media/image125.emf"/><Relationship Id="rId39" Type="http://schemas.openxmlformats.org/officeDocument/2006/relationships/oleObject" Target="../embeddings/oleObject122.bin"/><Relationship Id="rId40" Type="http://schemas.openxmlformats.org/officeDocument/2006/relationships/image" Target="../media/image126.emf"/><Relationship Id="rId41" Type="http://schemas.openxmlformats.org/officeDocument/2006/relationships/oleObject" Target="../embeddings/oleObject123.bin"/><Relationship Id="rId42" Type="http://schemas.openxmlformats.org/officeDocument/2006/relationships/image" Target="../media/image127.emf"/><Relationship Id="rId43" Type="http://schemas.openxmlformats.org/officeDocument/2006/relationships/oleObject" Target="../embeddings/oleObject124.bin"/><Relationship Id="rId44" Type="http://schemas.openxmlformats.org/officeDocument/2006/relationships/image" Target="../media/image128.e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28.bin"/><Relationship Id="rId20" Type="http://schemas.openxmlformats.org/officeDocument/2006/relationships/image" Target="../media/image137.wmf"/><Relationship Id="rId21" Type="http://schemas.openxmlformats.org/officeDocument/2006/relationships/oleObject" Target="../embeddings/oleObject134.bin"/><Relationship Id="rId22" Type="http://schemas.openxmlformats.org/officeDocument/2006/relationships/image" Target="../media/image138.wmf"/><Relationship Id="rId23" Type="http://schemas.openxmlformats.org/officeDocument/2006/relationships/oleObject" Target="../embeddings/oleObject135.bin"/><Relationship Id="rId24" Type="http://schemas.openxmlformats.org/officeDocument/2006/relationships/image" Target="../media/image139.emf"/><Relationship Id="rId25" Type="http://schemas.openxmlformats.org/officeDocument/2006/relationships/oleObject" Target="../embeddings/oleObject136.bin"/><Relationship Id="rId26" Type="http://schemas.openxmlformats.org/officeDocument/2006/relationships/image" Target="../media/image140.emf"/><Relationship Id="rId27" Type="http://schemas.openxmlformats.org/officeDocument/2006/relationships/oleObject" Target="../embeddings/oleObject137.bin"/><Relationship Id="rId28" Type="http://schemas.openxmlformats.org/officeDocument/2006/relationships/image" Target="../media/image141.emf"/><Relationship Id="rId10" Type="http://schemas.openxmlformats.org/officeDocument/2006/relationships/image" Target="../media/image132.emf"/><Relationship Id="rId11" Type="http://schemas.openxmlformats.org/officeDocument/2006/relationships/oleObject" Target="../embeddings/oleObject129.bin"/><Relationship Id="rId12" Type="http://schemas.openxmlformats.org/officeDocument/2006/relationships/image" Target="../media/image133.emf"/><Relationship Id="rId13" Type="http://schemas.openxmlformats.org/officeDocument/2006/relationships/oleObject" Target="../embeddings/oleObject130.bin"/><Relationship Id="rId14" Type="http://schemas.openxmlformats.org/officeDocument/2006/relationships/image" Target="../media/image134.emf"/><Relationship Id="rId15" Type="http://schemas.openxmlformats.org/officeDocument/2006/relationships/oleObject" Target="../embeddings/oleObject131.bin"/><Relationship Id="rId16" Type="http://schemas.openxmlformats.org/officeDocument/2006/relationships/image" Target="../media/image135.emf"/><Relationship Id="rId17" Type="http://schemas.openxmlformats.org/officeDocument/2006/relationships/oleObject" Target="../embeddings/oleObject132.bin"/><Relationship Id="rId18" Type="http://schemas.openxmlformats.org/officeDocument/2006/relationships/image" Target="../media/image136.wmf"/><Relationship Id="rId19" Type="http://schemas.openxmlformats.org/officeDocument/2006/relationships/oleObject" Target="../embeddings/oleObject133.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25.bin"/><Relationship Id="rId4" Type="http://schemas.openxmlformats.org/officeDocument/2006/relationships/image" Target="../media/image129.wmf"/><Relationship Id="rId5" Type="http://schemas.openxmlformats.org/officeDocument/2006/relationships/oleObject" Target="../embeddings/oleObject126.bin"/><Relationship Id="rId6" Type="http://schemas.openxmlformats.org/officeDocument/2006/relationships/image" Target="../media/image130.emf"/><Relationship Id="rId7" Type="http://schemas.openxmlformats.org/officeDocument/2006/relationships/oleObject" Target="../embeddings/oleObject127.bin"/><Relationship Id="rId8" Type="http://schemas.openxmlformats.org/officeDocument/2006/relationships/image" Target="../media/image1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8.bin"/><Relationship Id="rId4" Type="http://schemas.openxmlformats.org/officeDocument/2006/relationships/image" Target="../media/image142.emf"/><Relationship Id="rId5" Type="http://schemas.openxmlformats.org/officeDocument/2006/relationships/oleObject" Target="../embeddings/oleObject139.bin"/><Relationship Id="rId6" Type="http://schemas.openxmlformats.org/officeDocument/2006/relationships/image" Target="../media/image143.emf"/><Relationship Id="rId7" Type="http://schemas.openxmlformats.org/officeDocument/2006/relationships/oleObject" Target="../embeddings/oleObject140.bin"/><Relationship Id="rId8" Type="http://schemas.openxmlformats.org/officeDocument/2006/relationships/image" Target="../media/image144.wmf"/><Relationship Id="rId9" Type="http://schemas.openxmlformats.org/officeDocument/2006/relationships/oleObject" Target="../embeddings/oleObject141.bin"/><Relationship Id="rId10" Type="http://schemas.openxmlformats.org/officeDocument/2006/relationships/image" Target="../media/image145.wmf"/><Relationship Id="rId11" Type="http://schemas.openxmlformats.org/officeDocument/2006/relationships/image" Target="../media/image146.jpe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45.bin"/><Relationship Id="rId20" Type="http://schemas.openxmlformats.org/officeDocument/2006/relationships/image" Target="../media/image155.emf"/><Relationship Id="rId21" Type="http://schemas.openxmlformats.org/officeDocument/2006/relationships/oleObject" Target="../embeddings/oleObject151.bin"/><Relationship Id="rId22" Type="http://schemas.openxmlformats.org/officeDocument/2006/relationships/image" Target="../media/image156.wmf"/><Relationship Id="rId23" Type="http://schemas.openxmlformats.org/officeDocument/2006/relationships/oleObject" Target="../embeddings/oleObject152.bin"/><Relationship Id="rId24" Type="http://schemas.openxmlformats.org/officeDocument/2006/relationships/image" Target="../media/image157.emf"/><Relationship Id="rId25" Type="http://schemas.openxmlformats.org/officeDocument/2006/relationships/oleObject" Target="../embeddings/oleObject153.bin"/><Relationship Id="rId26" Type="http://schemas.openxmlformats.org/officeDocument/2006/relationships/image" Target="../media/image158.emf"/><Relationship Id="rId27" Type="http://schemas.openxmlformats.org/officeDocument/2006/relationships/oleObject" Target="../embeddings/oleObject154.bin"/><Relationship Id="rId28" Type="http://schemas.openxmlformats.org/officeDocument/2006/relationships/image" Target="../media/image159.wmf"/><Relationship Id="rId10" Type="http://schemas.openxmlformats.org/officeDocument/2006/relationships/image" Target="../media/image150.emf"/><Relationship Id="rId11" Type="http://schemas.openxmlformats.org/officeDocument/2006/relationships/oleObject" Target="../embeddings/oleObject146.bin"/><Relationship Id="rId12" Type="http://schemas.openxmlformats.org/officeDocument/2006/relationships/image" Target="../media/image151.emf"/><Relationship Id="rId13" Type="http://schemas.openxmlformats.org/officeDocument/2006/relationships/oleObject" Target="../embeddings/oleObject147.bin"/><Relationship Id="rId14" Type="http://schemas.openxmlformats.org/officeDocument/2006/relationships/image" Target="../media/image152.emf"/><Relationship Id="rId15" Type="http://schemas.openxmlformats.org/officeDocument/2006/relationships/oleObject" Target="../embeddings/oleObject148.bin"/><Relationship Id="rId16" Type="http://schemas.openxmlformats.org/officeDocument/2006/relationships/image" Target="../media/image153.emf"/><Relationship Id="rId17" Type="http://schemas.openxmlformats.org/officeDocument/2006/relationships/oleObject" Target="../embeddings/oleObject149.bin"/><Relationship Id="rId18" Type="http://schemas.openxmlformats.org/officeDocument/2006/relationships/image" Target="../media/image154.wmf"/><Relationship Id="rId19" Type="http://schemas.openxmlformats.org/officeDocument/2006/relationships/oleObject" Target="../embeddings/oleObject150.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42.bin"/><Relationship Id="rId4" Type="http://schemas.openxmlformats.org/officeDocument/2006/relationships/image" Target="../media/image147.emf"/><Relationship Id="rId5" Type="http://schemas.openxmlformats.org/officeDocument/2006/relationships/oleObject" Target="../embeddings/oleObject143.bin"/><Relationship Id="rId6" Type="http://schemas.openxmlformats.org/officeDocument/2006/relationships/image" Target="../media/image148.emf"/><Relationship Id="rId7" Type="http://schemas.openxmlformats.org/officeDocument/2006/relationships/oleObject" Target="../embeddings/oleObject144.bin"/><Relationship Id="rId8" Type="http://schemas.openxmlformats.org/officeDocument/2006/relationships/image" Target="../media/image14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158.bin"/><Relationship Id="rId20" Type="http://schemas.openxmlformats.org/officeDocument/2006/relationships/image" Target="../media/image168.emf"/><Relationship Id="rId21" Type="http://schemas.openxmlformats.org/officeDocument/2006/relationships/oleObject" Target="../embeddings/oleObject164.bin"/><Relationship Id="rId22" Type="http://schemas.openxmlformats.org/officeDocument/2006/relationships/image" Target="../media/image169.emf"/><Relationship Id="rId23" Type="http://schemas.openxmlformats.org/officeDocument/2006/relationships/oleObject" Target="../embeddings/oleObject165.bin"/><Relationship Id="rId24" Type="http://schemas.openxmlformats.org/officeDocument/2006/relationships/image" Target="../media/image170.emf"/><Relationship Id="rId25" Type="http://schemas.openxmlformats.org/officeDocument/2006/relationships/oleObject" Target="../embeddings/oleObject166.bin"/><Relationship Id="rId26" Type="http://schemas.openxmlformats.org/officeDocument/2006/relationships/image" Target="../media/image171.wmf"/><Relationship Id="rId27" Type="http://schemas.openxmlformats.org/officeDocument/2006/relationships/oleObject" Target="../embeddings/oleObject167.bin"/><Relationship Id="rId28" Type="http://schemas.openxmlformats.org/officeDocument/2006/relationships/image" Target="../media/image172.wmf"/><Relationship Id="rId29" Type="http://schemas.openxmlformats.org/officeDocument/2006/relationships/oleObject" Target="../embeddings/oleObject168.bin"/><Relationship Id="rId30" Type="http://schemas.openxmlformats.org/officeDocument/2006/relationships/image" Target="../media/image173.wmf"/><Relationship Id="rId10" Type="http://schemas.openxmlformats.org/officeDocument/2006/relationships/image" Target="../media/image163.emf"/><Relationship Id="rId11" Type="http://schemas.openxmlformats.org/officeDocument/2006/relationships/oleObject" Target="../embeddings/oleObject159.bin"/><Relationship Id="rId12" Type="http://schemas.openxmlformats.org/officeDocument/2006/relationships/image" Target="../media/image164.emf"/><Relationship Id="rId13" Type="http://schemas.openxmlformats.org/officeDocument/2006/relationships/oleObject" Target="../embeddings/oleObject160.bin"/><Relationship Id="rId14" Type="http://schemas.openxmlformats.org/officeDocument/2006/relationships/image" Target="../media/image165.emf"/><Relationship Id="rId15" Type="http://schemas.openxmlformats.org/officeDocument/2006/relationships/oleObject" Target="../embeddings/oleObject161.bin"/><Relationship Id="rId16" Type="http://schemas.openxmlformats.org/officeDocument/2006/relationships/image" Target="../media/image166.wmf"/><Relationship Id="rId17" Type="http://schemas.openxmlformats.org/officeDocument/2006/relationships/oleObject" Target="../embeddings/oleObject162.bin"/><Relationship Id="rId18" Type="http://schemas.openxmlformats.org/officeDocument/2006/relationships/image" Target="../media/image167.emf"/><Relationship Id="rId19" Type="http://schemas.openxmlformats.org/officeDocument/2006/relationships/oleObject" Target="../embeddings/oleObject163.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55.bin"/><Relationship Id="rId4" Type="http://schemas.openxmlformats.org/officeDocument/2006/relationships/image" Target="../media/image160.wmf"/><Relationship Id="rId5" Type="http://schemas.openxmlformats.org/officeDocument/2006/relationships/oleObject" Target="../embeddings/oleObject156.bin"/><Relationship Id="rId6" Type="http://schemas.openxmlformats.org/officeDocument/2006/relationships/image" Target="../media/image161.wmf"/><Relationship Id="rId7" Type="http://schemas.openxmlformats.org/officeDocument/2006/relationships/oleObject" Target="../embeddings/oleObject157.bin"/><Relationship Id="rId8" Type="http://schemas.openxmlformats.org/officeDocument/2006/relationships/image" Target="../media/image162.wmf"/></Relationships>
</file>

<file path=ppt/slides/_rels/slide21.xml.rels><?xml version="1.0" encoding="UTF-8" standalone="yes"?>
<Relationships xmlns="http://schemas.openxmlformats.org/package/2006/relationships"><Relationship Id="rId20" Type="http://schemas.openxmlformats.org/officeDocument/2006/relationships/image" Target="../media/image182.emf"/><Relationship Id="rId21" Type="http://schemas.openxmlformats.org/officeDocument/2006/relationships/oleObject" Target="../embeddings/oleObject178.bin"/><Relationship Id="rId22" Type="http://schemas.openxmlformats.org/officeDocument/2006/relationships/image" Target="../media/image183.wmf"/><Relationship Id="rId23" Type="http://schemas.openxmlformats.org/officeDocument/2006/relationships/oleObject" Target="../embeddings/oleObject179.bin"/><Relationship Id="rId24" Type="http://schemas.openxmlformats.org/officeDocument/2006/relationships/image" Target="../media/image184.wmf"/><Relationship Id="rId25" Type="http://schemas.openxmlformats.org/officeDocument/2006/relationships/oleObject" Target="../embeddings/oleObject180.bin"/><Relationship Id="rId26" Type="http://schemas.openxmlformats.org/officeDocument/2006/relationships/image" Target="../media/image185.emf"/><Relationship Id="rId27" Type="http://schemas.openxmlformats.org/officeDocument/2006/relationships/oleObject" Target="../embeddings/oleObject181.bin"/><Relationship Id="rId28" Type="http://schemas.openxmlformats.org/officeDocument/2006/relationships/image" Target="../media/image186.wmf"/><Relationship Id="rId29" Type="http://schemas.openxmlformats.org/officeDocument/2006/relationships/oleObject" Target="../embeddings/oleObject182.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69.bin"/><Relationship Id="rId4" Type="http://schemas.openxmlformats.org/officeDocument/2006/relationships/image" Target="../media/image174.wmf"/><Relationship Id="rId5" Type="http://schemas.openxmlformats.org/officeDocument/2006/relationships/oleObject" Target="../embeddings/oleObject170.bin"/><Relationship Id="rId30" Type="http://schemas.openxmlformats.org/officeDocument/2006/relationships/image" Target="../media/image187.wmf"/><Relationship Id="rId31" Type="http://schemas.openxmlformats.org/officeDocument/2006/relationships/oleObject" Target="../embeddings/oleObject183.bin"/><Relationship Id="rId32" Type="http://schemas.openxmlformats.org/officeDocument/2006/relationships/image" Target="../media/image188.wmf"/><Relationship Id="rId9" Type="http://schemas.openxmlformats.org/officeDocument/2006/relationships/oleObject" Target="../embeddings/oleObject172.bin"/><Relationship Id="rId6" Type="http://schemas.openxmlformats.org/officeDocument/2006/relationships/image" Target="../media/image175.emf"/><Relationship Id="rId7" Type="http://schemas.openxmlformats.org/officeDocument/2006/relationships/oleObject" Target="../embeddings/oleObject171.bin"/><Relationship Id="rId8" Type="http://schemas.openxmlformats.org/officeDocument/2006/relationships/image" Target="../media/image176.emf"/><Relationship Id="rId33" Type="http://schemas.openxmlformats.org/officeDocument/2006/relationships/oleObject" Target="../embeddings/oleObject184.bin"/><Relationship Id="rId34" Type="http://schemas.openxmlformats.org/officeDocument/2006/relationships/image" Target="../media/image189.wmf"/><Relationship Id="rId35" Type="http://schemas.openxmlformats.org/officeDocument/2006/relationships/oleObject" Target="../embeddings/oleObject185.bin"/><Relationship Id="rId36" Type="http://schemas.openxmlformats.org/officeDocument/2006/relationships/image" Target="../media/image190.emf"/><Relationship Id="rId10" Type="http://schemas.openxmlformats.org/officeDocument/2006/relationships/image" Target="../media/image177.wmf"/><Relationship Id="rId11" Type="http://schemas.openxmlformats.org/officeDocument/2006/relationships/oleObject" Target="../embeddings/oleObject173.bin"/><Relationship Id="rId12" Type="http://schemas.openxmlformats.org/officeDocument/2006/relationships/image" Target="../media/image178.wmf"/><Relationship Id="rId13" Type="http://schemas.openxmlformats.org/officeDocument/2006/relationships/oleObject" Target="../embeddings/oleObject174.bin"/><Relationship Id="rId14" Type="http://schemas.openxmlformats.org/officeDocument/2006/relationships/image" Target="../media/image179.emf"/><Relationship Id="rId15" Type="http://schemas.openxmlformats.org/officeDocument/2006/relationships/oleObject" Target="../embeddings/oleObject175.bin"/><Relationship Id="rId16" Type="http://schemas.openxmlformats.org/officeDocument/2006/relationships/image" Target="../media/image180.emf"/><Relationship Id="rId17" Type="http://schemas.openxmlformats.org/officeDocument/2006/relationships/oleObject" Target="../embeddings/oleObject176.bin"/><Relationship Id="rId18" Type="http://schemas.openxmlformats.org/officeDocument/2006/relationships/image" Target="../media/image181.emf"/><Relationship Id="rId19" Type="http://schemas.openxmlformats.org/officeDocument/2006/relationships/oleObject" Target="../embeddings/oleObject177.bin"/><Relationship Id="rId37" Type="http://schemas.openxmlformats.org/officeDocument/2006/relationships/oleObject" Target="../embeddings/oleObject186.bin"/><Relationship Id="rId38" Type="http://schemas.openxmlformats.org/officeDocument/2006/relationships/image" Target="../media/image191.emf"/></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91.bin"/><Relationship Id="rId12" Type="http://schemas.openxmlformats.org/officeDocument/2006/relationships/image" Target="../media/image196.wmf"/><Relationship Id="rId13" Type="http://schemas.openxmlformats.org/officeDocument/2006/relationships/oleObject" Target="../embeddings/oleObject192.bin"/><Relationship Id="rId14" Type="http://schemas.openxmlformats.org/officeDocument/2006/relationships/image" Target="../media/image197.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87.bin"/><Relationship Id="rId4" Type="http://schemas.openxmlformats.org/officeDocument/2006/relationships/image" Target="../media/image192.emf"/><Relationship Id="rId5" Type="http://schemas.openxmlformats.org/officeDocument/2006/relationships/oleObject" Target="../embeddings/oleObject188.bin"/><Relationship Id="rId6" Type="http://schemas.openxmlformats.org/officeDocument/2006/relationships/image" Target="../media/image193.emf"/><Relationship Id="rId7" Type="http://schemas.openxmlformats.org/officeDocument/2006/relationships/oleObject" Target="../embeddings/oleObject189.bin"/><Relationship Id="rId8" Type="http://schemas.openxmlformats.org/officeDocument/2006/relationships/image" Target="../media/image194.wmf"/><Relationship Id="rId9" Type="http://schemas.openxmlformats.org/officeDocument/2006/relationships/oleObject" Target="../embeddings/oleObject190.bin"/><Relationship Id="rId10" Type="http://schemas.openxmlformats.org/officeDocument/2006/relationships/image" Target="../media/image195.w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97.bin"/><Relationship Id="rId12" Type="http://schemas.openxmlformats.org/officeDocument/2006/relationships/image" Target="../media/image202.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193.bin"/><Relationship Id="rId4" Type="http://schemas.openxmlformats.org/officeDocument/2006/relationships/image" Target="../media/image198.emf"/><Relationship Id="rId5" Type="http://schemas.openxmlformats.org/officeDocument/2006/relationships/oleObject" Target="../embeddings/oleObject194.bin"/><Relationship Id="rId6" Type="http://schemas.openxmlformats.org/officeDocument/2006/relationships/image" Target="../media/image199.emf"/><Relationship Id="rId7" Type="http://schemas.openxmlformats.org/officeDocument/2006/relationships/oleObject" Target="../embeddings/oleObject195.bin"/><Relationship Id="rId8" Type="http://schemas.openxmlformats.org/officeDocument/2006/relationships/image" Target="../media/image200.wmf"/><Relationship Id="rId9" Type="http://schemas.openxmlformats.org/officeDocument/2006/relationships/oleObject" Target="../embeddings/oleObject196.bin"/><Relationship Id="rId10" Type="http://schemas.openxmlformats.org/officeDocument/2006/relationships/image" Target="../media/image20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0" Type="http://schemas.openxmlformats.org/officeDocument/2006/relationships/image" Target="../media/image211.wmf"/><Relationship Id="rId21" Type="http://schemas.openxmlformats.org/officeDocument/2006/relationships/oleObject" Target="../embeddings/oleObject207.bin"/><Relationship Id="rId22" Type="http://schemas.openxmlformats.org/officeDocument/2006/relationships/image" Target="../media/image212.wmf"/><Relationship Id="rId23" Type="http://schemas.openxmlformats.org/officeDocument/2006/relationships/oleObject" Target="../embeddings/oleObject208.bin"/><Relationship Id="rId24" Type="http://schemas.openxmlformats.org/officeDocument/2006/relationships/image" Target="../media/image213.wmf"/><Relationship Id="rId25" Type="http://schemas.openxmlformats.org/officeDocument/2006/relationships/oleObject" Target="../embeddings/oleObject209.bin"/><Relationship Id="rId26" Type="http://schemas.openxmlformats.org/officeDocument/2006/relationships/image" Target="../media/image214.wmf"/><Relationship Id="rId27" Type="http://schemas.openxmlformats.org/officeDocument/2006/relationships/oleObject" Target="../embeddings/oleObject210.bin"/><Relationship Id="rId28" Type="http://schemas.openxmlformats.org/officeDocument/2006/relationships/image" Target="../media/image215.wmf"/><Relationship Id="rId29" Type="http://schemas.openxmlformats.org/officeDocument/2006/relationships/oleObject" Target="../embeddings/oleObject211.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198.bin"/><Relationship Id="rId4" Type="http://schemas.openxmlformats.org/officeDocument/2006/relationships/image" Target="../media/image203.wmf"/><Relationship Id="rId5" Type="http://schemas.openxmlformats.org/officeDocument/2006/relationships/oleObject" Target="../embeddings/oleObject199.bin"/><Relationship Id="rId30" Type="http://schemas.openxmlformats.org/officeDocument/2006/relationships/image" Target="../media/image216.wmf"/><Relationship Id="rId31" Type="http://schemas.openxmlformats.org/officeDocument/2006/relationships/oleObject" Target="../embeddings/oleObject212.bin"/><Relationship Id="rId32" Type="http://schemas.openxmlformats.org/officeDocument/2006/relationships/image" Target="../media/image217.wmf"/><Relationship Id="rId9" Type="http://schemas.openxmlformats.org/officeDocument/2006/relationships/oleObject" Target="../embeddings/oleObject201.bin"/><Relationship Id="rId6" Type="http://schemas.openxmlformats.org/officeDocument/2006/relationships/image" Target="../media/image204.wmf"/><Relationship Id="rId7" Type="http://schemas.openxmlformats.org/officeDocument/2006/relationships/oleObject" Target="../embeddings/oleObject200.bin"/><Relationship Id="rId8" Type="http://schemas.openxmlformats.org/officeDocument/2006/relationships/image" Target="../media/image205.wmf"/><Relationship Id="rId33" Type="http://schemas.openxmlformats.org/officeDocument/2006/relationships/oleObject" Target="../embeddings/oleObject213.bin"/><Relationship Id="rId34" Type="http://schemas.openxmlformats.org/officeDocument/2006/relationships/image" Target="../media/image218.wmf"/><Relationship Id="rId35" Type="http://schemas.openxmlformats.org/officeDocument/2006/relationships/oleObject" Target="../embeddings/oleObject214.bin"/><Relationship Id="rId36" Type="http://schemas.openxmlformats.org/officeDocument/2006/relationships/image" Target="../media/image219.wmf"/><Relationship Id="rId10" Type="http://schemas.openxmlformats.org/officeDocument/2006/relationships/image" Target="../media/image206.emf"/><Relationship Id="rId11" Type="http://schemas.openxmlformats.org/officeDocument/2006/relationships/oleObject" Target="../embeddings/oleObject202.bin"/><Relationship Id="rId12" Type="http://schemas.openxmlformats.org/officeDocument/2006/relationships/image" Target="../media/image207.wmf"/><Relationship Id="rId13" Type="http://schemas.openxmlformats.org/officeDocument/2006/relationships/oleObject" Target="../embeddings/oleObject203.bin"/><Relationship Id="rId14" Type="http://schemas.openxmlformats.org/officeDocument/2006/relationships/image" Target="../media/image208.wmf"/><Relationship Id="rId15" Type="http://schemas.openxmlformats.org/officeDocument/2006/relationships/oleObject" Target="../embeddings/oleObject204.bin"/><Relationship Id="rId16" Type="http://schemas.openxmlformats.org/officeDocument/2006/relationships/image" Target="../media/image209.wmf"/><Relationship Id="rId17" Type="http://schemas.openxmlformats.org/officeDocument/2006/relationships/oleObject" Target="../embeddings/oleObject205.bin"/><Relationship Id="rId18" Type="http://schemas.openxmlformats.org/officeDocument/2006/relationships/image" Target="../media/image210.wmf"/><Relationship Id="rId19" Type="http://schemas.openxmlformats.org/officeDocument/2006/relationships/oleObject" Target="../embeddings/oleObject206.bin"/><Relationship Id="rId37" Type="http://schemas.openxmlformats.org/officeDocument/2006/relationships/oleObject" Target="../embeddings/oleObject215.bin"/><Relationship Id="rId38" Type="http://schemas.openxmlformats.org/officeDocument/2006/relationships/image" Target="../media/image220.wmf"/><Relationship Id="rId39" Type="http://schemas.openxmlformats.org/officeDocument/2006/relationships/oleObject" Target="../embeddings/oleObject216.bin"/><Relationship Id="rId40" Type="http://schemas.openxmlformats.org/officeDocument/2006/relationships/image" Target="../media/image221.wmf"/></Relationships>
</file>

<file path=ppt/slides/_rels/slide26.xml.rels><?xml version="1.0" encoding="UTF-8" standalone="yes"?>
<Relationships xmlns="http://schemas.openxmlformats.org/package/2006/relationships"><Relationship Id="rId20" Type="http://schemas.openxmlformats.org/officeDocument/2006/relationships/image" Target="../media/image228.wmf"/><Relationship Id="rId21" Type="http://schemas.openxmlformats.org/officeDocument/2006/relationships/oleObject" Target="../embeddings/oleObject226.bin"/><Relationship Id="rId22" Type="http://schemas.openxmlformats.org/officeDocument/2006/relationships/image" Target="../media/image229.wmf"/><Relationship Id="rId23" Type="http://schemas.openxmlformats.org/officeDocument/2006/relationships/oleObject" Target="../embeddings/oleObject227.bin"/><Relationship Id="rId24" Type="http://schemas.openxmlformats.org/officeDocument/2006/relationships/image" Target="../media/image230.wmf"/><Relationship Id="rId25" Type="http://schemas.openxmlformats.org/officeDocument/2006/relationships/oleObject" Target="../embeddings/oleObject228.bin"/><Relationship Id="rId26" Type="http://schemas.openxmlformats.org/officeDocument/2006/relationships/image" Target="../media/image231.wmf"/><Relationship Id="rId27" Type="http://schemas.openxmlformats.org/officeDocument/2006/relationships/oleObject" Target="../embeddings/oleObject229.bin"/><Relationship Id="rId28" Type="http://schemas.openxmlformats.org/officeDocument/2006/relationships/image" Target="../media/image232.wmf"/><Relationship Id="rId29" Type="http://schemas.openxmlformats.org/officeDocument/2006/relationships/oleObject" Target="../embeddings/oleObject230.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217.bin"/><Relationship Id="rId4" Type="http://schemas.openxmlformats.org/officeDocument/2006/relationships/image" Target="../media/image222.wmf"/><Relationship Id="rId5" Type="http://schemas.openxmlformats.org/officeDocument/2006/relationships/oleObject" Target="../embeddings/oleObject218.bin"/><Relationship Id="rId30" Type="http://schemas.openxmlformats.org/officeDocument/2006/relationships/image" Target="../media/image233.wmf"/><Relationship Id="rId31" Type="http://schemas.openxmlformats.org/officeDocument/2006/relationships/oleObject" Target="../embeddings/oleObject231.bin"/><Relationship Id="rId32" Type="http://schemas.openxmlformats.org/officeDocument/2006/relationships/image" Target="../media/image234.wmf"/><Relationship Id="rId9" Type="http://schemas.openxmlformats.org/officeDocument/2006/relationships/oleObject" Target="../embeddings/oleObject220.bin"/><Relationship Id="rId6" Type="http://schemas.openxmlformats.org/officeDocument/2006/relationships/image" Target="../media/image205.wmf"/><Relationship Id="rId7" Type="http://schemas.openxmlformats.org/officeDocument/2006/relationships/oleObject" Target="../embeddings/oleObject219.bin"/><Relationship Id="rId8" Type="http://schemas.openxmlformats.org/officeDocument/2006/relationships/image" Target="../media/image203.wmf"/><Relationship Id="rId33" Type="http://schemas.openxmlformats.org/officeDocument/2006/relationships/oleObject" Target="../embeddings/oleObject232.bin"/><Relationship Id="rId34" Type="http://schemas.openxmlformats.org/officeDocument/2006/relationships/image" Target="../media/image235.wmf"/><Relationship Id="rId35" Type="http://schemas.openxmlformats.org/officeDocument/2006/relationships/oleObject" Target="../embeddings/oleObject233.bin"/><Relationship Id="rId36" Type="http://schemas.openxmlformats.org/officeDocument/2006/relationships/image" Target="../media/image236.wmf"/><Relationship Id="rId10" Type="http://schemas.openxmlformats.org/officeDocument/2006/relationships/image" Target="../media/image223.wmf"/><Relationship Id="rId11" Type="http://schemas.openxmlformats.org/officeDocument/2006/relationships/oleObject" Target="../embeddings/oleObject221.bin"/><Relationship Id="rId12" Type="http://schemas.openxmlformats.org/officeDocument/2006/relationships/image" Target="../media/image224.wmf"/><Relationship Id="rId13" Type="http://schemas.openxmlformats.org/officeDocument/2006/relationships/oleObject" Target="../embeddings/oleObject222.bin"/><Relationship Id="rId14" Type="http://schemas.openxmlformats.org/officeDocument/2006/relationships/image" Target="../media/image225.wmf"/><Relationship Id="rId15" Type="http://schemas.openxmlformats.org/officeDocument/2006/relationships/oleObject" Target="../embeddings/oleObject223.bin"/><Relationship Id="rId16" Type="http://schemas.openxmlformats.org/officeDocument/2006/relationships/image" Target="../media/image226.wmf"/><Relationship Id="rId17" Type="http://schemas.openxmlformats.org/officeDocument/2006/relationships/oleObject" Target="../embeddings/oleObject224.bin"/><Relationship Id="rId18" Type="http://schemas.openxmlformats.org/officeDocument/2006/relationships/image" Target="../media/image227.wmf"/><Relationship Id="rId19" Type="http://schemas.openxmlformats.org/officeDocument/2006/relationships/oleObject" Target="../embeddings/oleObject225.bin"/><Relationship Id="rId37" Type="http://schemas.openxmlformats.org/officeDocument/2006/relationships/oleObject" Target="../embeddings/oleObject234.bin"/><Relationship Id="rId38" Type="http://schemas.openxmlformats.org/officeDocument/2006/relationships/image" Target="../media/image237.wmf"/></Relationships>
</file>

<file path=ppt/slides/_rels/slide27.xml.rels><?xml version="1.0" encoding="UTF-8" standalone="yes"?>
<Relationships xmlns="http://schemas.openxmlformats.org/package/2006/relationships"><Relationship Id="rId9" Type="http://schemas.openxmlformats.org/officeDocument/2006/relationships/image" Target="../media/image240.wmf"/><Relationship Id="rId20" Type="http://schemas.openxmlformats.org/officeDocument/2006/relationships/oleObject" Target="../embeddings/oleObject243.bin"/><Relationship Id="rId21" Type="http://schemas.openxmlformats.org/officeDocument/2006/relationships/image" Target="../media/image246.wmf"/><Relationship Id="rId22" Type="http://schemas.openxmlformats.org/officeDocument/2006/relationships/oleObject" Target="../embeddings/oleObject244.bin"/><Relationship Id="rId23" Type="http://schemas.openxmlformats.org/officeDocument/2006/relationships/image" Target="../media/image247.wmf"/><Relationship Id="rId10" Type="http://schemas.openxmlformats.org/officeDocument/2006/relationships/oleObject" Target="../embeddings/oleObject238.bin"/><Relationship Id="rId11" Type="http://schemas.openxmlformats.org/officeDocument/2006/relationships/image" Target="../media/image241.wmf"/><Relationship Id="rId12" Type="http://schemas.openxmlformats.org/officeDocument/2006/relationships/oleObject" Target="../embeddings/oleObject239.bin"/><Relationship Id="rId13" Type="http://schemas.openxmlformats.org/officeDocument/2006/relationships/image" Target="../media/image242.wmf"/><Relationship Id="rId14" Type="http://schemas.openxmlformats.org/officeDocument/2006/relationships/oleObject" Target="../embeddings/oleObject240.bin"/><Relationship Id="rId15" Type="http://schemas.openxmlformats.org/officeDocument/2006/relationships/image" Target="../media/image243.wmf"/><Relationship Id="rId16" Type="http://schemas.openxmlformats.org/officeDocument/2006/relationships/oleObject" Target="../embeddings/oleObject241.bin"/><Relationship Id="rId17" Type="http://schemas.openxmlformats.org/officeDocument/2006/relationships/image" Target="../media/image244.wmf"/><Relationship Id="rId18" Type="http://schemas.openxmlformats.org/officeDocument/2006/relationships/oleObject" Target="../embeddings/oleObject242.bin"/><Relationship Id="rId19" Type="http://schemas.openxmlformats.org/officeDocument/2006/relationships/image" Target="../media/image245.wmf"/><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image" Target="../media/image248.jpeg"/><Relationship Id="rId4" Type="http://schemas.openxmlformats.org/officeDocument/2006/relationships/oleObject" Target="../embeddings/oleObject235.bin"/><Relationship Id="rId5" Type="http://schemas.openxmlformats.org/officeDocument/2006/relationships/image" Target="../media/image238.wmf"/><Relationship Id="rId6" Type="http://schemas.openxmlformats.org/officeDocument/2006/relationships/oleObject" Target="../embeddings/oleObject236.bin"/><Relationship Id="rId7" Type="http://schemas.openxmlformats.org/officeDocument/2006/relationships/image" Target="../media/image239.wmf"/><Relationship Id="rId8" Type="http://schemas.openxmlformats.org/officeDocument/2006/relationships/oleObject" Target="../embeddings/oleObject237.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48.bin"/><Relationship Id="rId20" Type="http://schemas.openxmlformats.org/officeDocument/2006/relationships/image" Target="../media/image257.wmf"/><Relationship Id="rId21" Type="http://schemas.openxmlformats.org/officeDocument/2006/relationships/oleObject" Target="../embeddings/oleObject254.bin"/><Relationship Id="rId22" Type="http://schemas.openxmlformats.org/officeDocument/2006/relationships/image" Target="../media/image258.wmf"/><Relationship Id="rId23" Type="http://schemas.openxmlformats.org/officeDocument/2006/relationships/oleObject" Target="../embeddings/oleObject255.bin"/><Relationship Id="rId24" Type="http://schemas.openxmlformats.org/officeDocument/2006/relationships/image" Target="../media/image259.wmf"/><Relationship Id="rId25" Type="http://schemas.openxmlformats.org/officeDocument/2006/relationships/oleObject" Target="../embeddings/oleObject256.bin"/><Relationship Id="rId26" Type="http://schemas.openxmlformats.org/officeDocument/2006/relationships/image" Target="../media/image260.wmf"/><Relationship Id="rId27" Type="http://schemas.openxmlformats.org/officeDocument/2006/relationships/oleObject" Target="../embeddings/oleObject257.bin"/><Relationship Id="rId28" Type="http://schemas.openxmlformats.org/officeDocument/2006/relationships/image" Target="../media/image261.wmf"/><Relationship Id="rId29" Type="http://schemas.openxmlformats.org/officeDocument/2006/relationships/oleObject" Target="../embeddings/oleObject258.bin"/><Relationship Id="rId30" Type="http://schemas.openxmlformats.org/officeDocument/2006/relationships/image" Target="../media/image262.wmf"/><Relationship Id="rId10" Type="http://schemas.openxmlformats.org/officeDocument/2006/relationships/image" Target="../media/image252.wmf"/><Relationship Id="rId11" Type="http://schemas.openxmlformats.org/officeDocument/2006/relationships/oleObject" Target="../embeddings/oleObject249.bin"/><Relationship Id="rId12" Type="http://schemas.openxmlformats.org/officeDocument/2006/relationships/image" Target="../media/image253.wmf"/><Relationship Id="rId13" Type="http://schemas.openxmlformats.org/officeDocument/2006/relationships/oleObject" Target="../embeddings/oleObject250.bin"/><Relationship Id="rId14" Type="http://schemas.openxmlformats.org/officeDocument/2006/relationships/image" Target="../media/image254.wmf"/><Relationship Id="rId15" Type="http://schemas.openxmlformats.org/officeDocument/2006/relationships/oleObject" Target="../embeddings/oleObject251.bin"/><Relationship Id="rId16" Type="http://schemas.openxmlformats.org/officeDocument/2006/relationships/image" Target="../media/image255.wmf"/><Relationship Id="rId17" Type="http://schemas.openxmlformats.org/officeDocument/2006/relationships/oleObject" Target="../embeddings/oleObject252.bin"/><Relationship Id="rId18" Type="http://schemas.openxmlformats.org/officeDocument/2006/relationships/image" Target="../media/image256.wmf"/><Relationship Id="rId19" Type="http://schemas.openxmlformats.org/officeDocument/2006/relationships/oleObject" Target="../embeddings/oleObject253.bin"/><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oleObject" Target="../embeddings/oleObject245.bin"/><Relationship Id="rId4" Type="http://schemas.openxmlformats.org/officeDocument/2006/relationships/image" Target="../media/image249.wmf"/><Relationship Id="rId5" Type="http://schemas.openxmlformats.org/officeDocument/2006/relationships/oleObject" Target="../embeddings/oleObject246.bin"/><Relationship Id="rId6" Type="http://schemas.openxmlformats.org/officeDocument/2006/relationships/image" Target="../media/image250.wmf"/><Relationship Id="rId7" Type="http://schemas.openxmlformats.org/officeDocument/2006/relationships/oleObject" Target="../embeddings/oleObject247.bin"/><Relationship Id="rId8" Type="http://schemas.openxmlformats.org/officeDocument/2006/relationships/image" Target="../media/image25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8.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20" Type="http://schemas.openxmlformats.org/officeDocument/2006/relationships/oleObject" Target="../embeddings/oleObject15.bin"/><Relationship Id="rId21" Type="http://schemas.openxmlformats.org/officeDocument/2006/relationships/image" Target="../media/image18.wmf"/><Relationship Id="rId22" Type="http://schemas.openxmlformats.org/officeDocument/2006/relationships/oleObject" Target="../embeddings/oleObject16.bin"/><Relationship Id="rId23" Type="http://schemas.openxmlformats.org/officeDocument/2006/relationships/image" Target="../media/image19.emf"/><Relationship Id="rId24" Type="http://schemas.openxmlformats.org/officeDocument/2006/relationships/oleObject" Target="../embeddings/oleObject17.bin"/><Relationship Id="rId25" Type="http://schemas.openxmlformats.org/officeDocument/2006/relationships/image" Target="../media/image20.emf"/><Relationship Id="rId26" Type="http://schemas.openxmlformats.org/officeDocument/2006/relationships/oleObject" Target="../embeddings/oleObject18.bin"/><Relationship Id="rId27" Type="http://schemas.openxmlformats.org/officeDocument/2006/relationships/image" Target="../media/image21.emf"/><Relationship Id="rId28" Type="http://schemas.openxmlformats.org/officeDocument/2006/relationships/oleObject" Target="../embeddings/oleObject19.bin"/><Relationship Id="rId29" Type="http://schemas.openxmlformats.org/officeDocument/2006/relationships/image" Target="../media/image22.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5.jpeg"/><Relationship Id="rId4" Type="http://schemas.openxmlformats.org/officeDocument/2006/relationships/oleObject" Target="../embeddings/oleObject7.bin"/><Relationship Id="rId5" Type="http://schemas.openxmlformats.org/officeDocument/2006/relationships/image" Target="../media/image10.emf"/><Relationship Id="rId30" Type="http://schemas.openxmlformats.org/officeDocument/2006/relationships/oleObject" Target="../embeddings/oleObject20.bin"/><Relationship Id="rId31" Type="http://schemas.openxmlformats.org/officeDocument/2006/relationships/image" Target="../media/image23.emf"/><Relationship Id="rId32" Type="http://schemas.openxmlformats.org/officeDocument/2006/relationships/oleObject" Target="../embeddings/oleObject21.bin"/><Relationship Id="rId9" Type="http://schemas.openxmlformats.org/officeDocument/2006/relationships/image" Target="../media/image12.wmf"/><Relationship Id="rId6" Type="http://schemas.openxmlformats.org/officeDocument/2006/relationships/oleObject" Target="../embeddings/oleObject8.bin"/><Relationship Id="rId7" Type="http://schemas.openxmlformats.org/officeDocument/2006/relationships/image" Target="../media/image11.emf"/><Relationship Id="rId8" Type="http://schemas.openxmlformats.org/officeDocument/2006/relationships/oleObject" Target="../embeddings/oleObject9.bin"/><Relationship Id="rId33" Type="http://schemas.openxmlformats.org/officeDocument/2006/relationships/image" Target="../media/image24.emf"/><Relationship Id="rId10" Type="http://schemas.openxmlformats.org/officeDocument/2006/relationships/oleObject" Target="../embeddings/oleObject10.bin"/><Relationship Id="rId11" Type="http://schemas.openxmlformats.org/officeDocument/2006/relationships/image" Target="../media/image13.wmf"/><Relationship Id="rId12" Type="http://schemas.openxmlformats.org/officeDocument/2006/relationships/oleObject" Target="../embeddings/oleObject11.bin"/><Relationship Id="rId13" Type="http://schemas.openxmlformats.org/officeDocument/2006/relationships/image" Target="../media/image14.emf"/><Relationship Id="rId14" Type="http://schemas.openxmlformats.org/officeDocument/2006/relationships/oleObject" Target="../embeddings/oleObject12.bin"/><Relationship Id="rId15" Type="http://schemas.openxmlformats.org/officeDocument/2006/relationships/image" Target="../media/image15.emf"/><Relationship Id="rId16" Type="http://schemas.openxmlformats.org/officeDocument/2006/relationships/oleObject" Target="../embeddings/oleObject13.bin"/><Relationship Id="rId17" Type="http://schemas.openxmlformats.org/officeDocument/2006/relationships/image" Target="../media/image16.wmf"/><Relationship Id="rId18" Type="http://schemas.openxmlformats.org/officeDocument/2006/relationships/oleObject" Target="../embeddings/oleObject14.bin"/><Relationship Id="rId19" Type="http://schemas.openxmlformats.org/officeDocument/2006/relationships/image" Target="../media/image17.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24.bin"/><Relationship Id="rId20" Type="http://schemas.openxmlformats.org/officeDocument/2006/relationships/image" Target="../media/image33.wmf"/><Relationship Id="rId21" Type="http://schemas.openxmlformats.org/officeDocument/2006/relationships/oleObject" Target="../embeddings/oleObject30.bin"/><Relationship Id="rId22" Type="http://schemas.openxmlformats.org/officeDocument/2006/relationships/image" Target="../media/image34.wmf"/><Relationship Id="rId23" Type="http://schemas.openxmlformats.org/officeDocument/2006/relationships/oleObject" Target="../embeddings/oleObject31.bin"/><Relationship Id="rId24" Type="http://schemas.openxmlformats.org/officeDocument/2006/relationships/image" Target="../media/image35.wmf"/><Relationship Id="rId25" Type="http://schemas.openxmlformats.org/officeDocument/2006/relationships/oleObject" Target="../embeddings/oleObject32.bin"/><Relationship Id="rId26" Type="http://schemas.openxmlformats.org/officeDocument/2006/relationships/image" Target="../media/image36.wmf"/><Relationship Id="rId27" Type="http://schemas.openxmlformats.org/officeDocument/2006/relationships/oleObject" Target="../embeddings/oleObject33.bin"/><Relationship Id="rId28" Type="http://schemas.openxmlformats.org/officeDocument/2006/relationships/image" Target="../media/image37.wmf"/><Relationship Id="rId29" Type="http://schemas.openxmlformats.org/officeDocument/2006/relationships/oleObject" Target="../embeddings/oleObject34.bin"/><Relationship Id="rId30" Type="http://schemas.openxmlformats.org/officeDocument/2006/relationships/image" Target="../media/image38.wmf"/><Relationship Id="rId10" Type="http://schemas.openxmlformats.org/officeDocument/2006/relationships/image" Target="../media/image28.wmf"/><Relationship Id="rId11" Type="http://schemas.openxmlformats.org/officeDocument/2006/relationships/oleObject" Target="../embeddings/oleObject25.bin"/><Relationship Id="rId12" Type="http://schemas.openxmlformats.org/officeDocument/2006/relationships/image" Target="../media/image29.wmf"/><Relationship Id="rId13" Type="http://schemas.openxmlformats.org/officeDocument/2006/relationships/oleObject" Target="../embeddings/oleObject26.bin"/><Relationship Id="rId14" Type="http://schemas.openxmlformats.org/officeDocument/2006/relationships/image" Target="../media/image30.wmf"/><Relationship Id="rId15" Type="http://schemas.openxmlformats.org/officeDocument/2006/relationships/oleObject" Target="../embeddings/oleObject27.bin"/><Relationship Id="rId16" Type="http://schemas.openxmlformats.org/officeDocument/2006/relationships/image" Target="../media/image31.wmf"/><Relationship Id="rId17" Type="http://schemas.openxmlformats.org/officeDocument/2006/relationships/oleObject" Target="../embeddings/oleObject28.bin"/><Relationship Id="rId18" Type="http://schemas.openxmlformats.org/officeDocument/2006/relationships/image" Target="../media/image32.emf"/><Relationship Id="rId19" Type="http://schemas.openxmlformats.org/officeDocument/2006/relationships/oleObject" Target="../embeddings/oleObject29.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39.jpeg"/><Relationship Id="rId5" Type="http://schemas.openxmlformats.org/officeDocument/2006/relationships/oleObject" Target="../embeddings/oleObject22.bin"/><Relationship Id="rId6" Type="http://schemas.openxmlformats.org/officeDocument/2006/relationships/image" Target="../media/image26.wmf"/><Relationship Id="rId7" Type="http://schemas.openxmlformats.org/officeDocument/2006/relationships/oleObject" Target="../embeddings/oleObject23.bin"/><Relationship Id="rId8" Type="http://schemas.openxmlformats.org/officeDocument/2006/relationships/image" Target="../media/image27.w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image" Target="../media/image44.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40.emf"/><Relationship Id="rId5" Type="http://schemas.openxmlformats.org/officeDocument/2006/relationships/oleObject" Target="../embeddings/oleObject36.bin"/><Relationship Id="rId6" Type="http://schemas.openxmlformats.org/officeDocument/2006/relationships/image" Target="../media/image41.emf"/><Relationship Id="rId7" Type="http://schemas.openxmlformats.org/officeDocument/2006/relationships/oleObject" Target="../embeddings/oleObject37.bin"/><Relationship Id="rId8" Type="http://schemas.openxmlformats.org/officeDocument/2006/relationships/image" Target="../media/image42.wmf"/><Relationship Id="rId9" Type="http://schemas.openxmlformats.org/officeDocument/2006/relationships/oleObject" Target="../embeddings/oleObject38.bin"/><Relationship Id="rId10" Type="http://schemas.openxmlformats.org/officeDocument/2006/relationships/image" Target="../media/image43.w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image" Target="../media/image52.wmf"/><Relationship Id="rId10" Type="http://schemas.openxmlformats.org/officeDocument/2006/relationships/image" Target="../media/image47.wmf"/><Relationship Id="rId11" Type="http://schemas.openxmlformats.org/officeDocument/2006/relationships/oleObject" Target="../embeddings/oleObject43.bin"/><Relationship Id="rId12" Type="http://schemas.openxmlformats.org/officeDocument/2006/relationships/image" Target="../media/image48.wmf"/><Relationship Id="rId13" Type="http://schemas.openxmlformats.org/officeDocument/2006/relationships/oleObject" Target="../embeddings/oleObject44.bin"/><Relationship Id="rId14" Type="http://schemas.openxmlformats.org/officeDocument/2006/relationships/image" Target="../media/image49.wmf"/><Relationship Id="rId15" Type="http://schemas.openxmlformats.org/officeDocument/2006/relationships/oleObject" Target="../embeddings/oleObject45.bin"/><Relationship Id="rId16" Type="http://schemas.openxmlformats.org/officeDocument/2006/relationships/image" Target="../media/image50.wmf"/><Relationship Id="rId17" Type="http://schemas.openxmlformats.org/officeDocument/2006/relationships/oleObject" Target="../embeddings/oleObject46.bin"/><Relationship Id="rId18" Type="http://schemas.openxmlformats.org/officeDocument/2006/relationships/image" Target="../media/image51.wmf"/><Relationship Id="rId19" Type="http://schemas.openxmlformats.org/officeDocument/2006/relationships/oleObject" Target="../embeddings/oleObject47.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53.jpeg"/><Relationship Id="rId5" Type="http://schemas.openxmlformats.org/officeDocument/2006/relationships/oleObject" Target="../embeddings/oleObject40.bin"/><Relationship Id="rId6" Type="http://schemas.openxmlformats.org/officeDocument/2006/relationships/image" Target="../media/image45.wmf"/><Relationship Id="rId7" Type="http://schemas.openxmlformats.org/officeDocument/2006/relationships/oleObject" Target="../embeddings/oleObject41.bin"/><Relationship Id="rId8" Type="http://schemas.openxmlformats.org/officeDocument/2006/relationships/image" Target="../media/image46.w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58.wmf"/><Relationship Id="rId13" Type="http://schemas.openxmlformats.org/officeDocument/2006/relationships/oleObject" Target="../embeddings/oleObject53.bin"/><Relationship Id="rId14" Type="http://schemas.openxmlformats.org/officeDocument/2006/relationships/image" Target="../media/image59.wmf"/><Relationship Id="rId15" Type="http://schemas.openxmlformats.org/officeDocument/2006/relationships/oleObject" Target="../embeddings/oleObject54.bin"/><Relationship Id="rId16" Type="http://schemas.openxmlformats.org/officeDocument/2006/relationships/image" Target="../media/image60.wmf"/><Relationship Id="rId17" Type="http://schemas.openxmlformats.org/officeDocument/2006/relationships/oleObject" Target="../embeddings/oleObject55.bin"/><Relationship Id="rId18" Type="http://schemas.openxmlformats.org/officeDocument/2006/relationships/image" Target="../media/image61.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8.bin"/><Relationship Id="rId4" Type="http://schemas.openxmlformats.org/officeDocument/2006/relationships/image" Target="../media/image54.emf"/><Relationship Id="rId5" Type="http://schemas.openxmlformats.org/officeDocument/2006/relationships/oleObject" Target="../embeddings/oleObject49.bin"/><Relationship Id="rId6" Type="http://schemas.openxmlformats.org/officeDocument/2006/relationships/image" Target="../media/image55.wmf"/><Relationship Id="rId7" Type="http://schemas.openxmlformats.org/officeDocument/2006/relationships/oleObject" Target="../embeddings/oleObject50.bin"/><Relationship Id="rId8" Type="http://schemas.openxmlformats.org/officeDocument/2006/relationships/image" Target="../media/image56.wmf"/><Relationship Id="rId9" Type="http://schemas.openxmlformats.org/officeDocument/2006/relationships/oleObject" Target="../embeddings/oleObject51.bin"/><Relationship Id="rId10" Type="http://schemas.openxmlformats.org/officeDocument/2006/relationships/image" Target="../media/image57.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July 9,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39051" y="1607403"/>
            <a:ext cx="275792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9,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438400"/>
            <a:ext cx="7010400" cy="3200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altLang="ko-KR" sz="2800" dirty="0" smtClean="0">
                <a:solidFill>
                  <a:srgbClr val="0000FF"/>
                </a:solidFill>
                <a:latin typeface="Arial Narrow" charset="0"/>
                <a:ea typeface="굴림" charset="0"/>
                <a:cs typeface="굴림" charset="0"/>
              </a:rPr>
              <a:t>Relationship </a:t>
            </a:r>
            <a:r>
              <a:rPr lang="en-US" altLang="ko-KR" sz="2800" dirty="0">
                <a:solidFill>
                  <a:srgbClr val="0000FF"/>
                </a:solidFill>
                <a:latin typeface="Arial Narrow" charset="0"/>
                <a:ea typeface="굴림" charset="0"/>
                <a:cs typeface="굴림" charset="0"/>
              </a:rPr>
              <a:t>Between </a:t>
            </a:r>
            <a:r>
              <a:rPr lang="en-US" altLang="ko-KR" sz="2800" dirty="0" smtClean="0">
                <a:solidFill>
                  <a:srgbClr val="0000FF"/>
                </a:solidFill>
                <a:latin typeface="Arial Narrow" charset="0"/>
                <a:ea typeface="굴림" charset="0"/>
                <a:cs typeface="굴림" charset="0"/>
              </a:rPr>
              <a:t>Angular </a:t>
            </a:r>
            <a:r>
              <a:rPr lang="en-US" altLang="ko-KR" sz="2800" dirty="0">
                <a:solidFill>
                  <a:srgbClr val="0000FF"/>
                </a:solidFill>
                <a:latin typeface="Arial Narrow" charset="0"/>
                <a:ea typeface="굴림" charset="0"/>
                <a:cs typeface="굴림" charset="0"/>
              </a:rPr>
              <a:t>and Linear </a:t>
            </a:r>
            <a:r>
              <a:rPr lang="en-US" altLang="ko-KR" sz="2800" dirty="0" smtClean="0">
                <a:solidFill>
                  <a:srgbClr val="0000FF"/>
                </a:solidFill>
                <a:latin typeface="Arial Narrow" charset="0"/>
                <a:ea typeface="굴림" charset="0"/>
                <a:cs typeface="굴림" charset="0"/>
              </a:rPr>
              <a:t>Quantities</a:t>
            </a:r>
          </a:p>
          <a:p>
            <a:pPr marL="609600" lvl="1" indent="-609600">
              <a:buFontTx/>
              <a:buChar char="•"/>
            </a:pPr>
            <a:r>
              <a:rPr lang="en-US" altLang="ko-KR" sz="3200" dirty="0">
                <a:solidFill>
                  <a:srgbClr val="0000FF"/>
                </a:solidFill>
                <a:latin typeface="Arial Narrow" charset="0"/>
                <a:ea typeface="굴림" charset="0"/>
                <a:cs typeface="굴림" charset="0"/>
              </a:rPr>
              <a:t>Rolling Motion of a Rigid Body</a:t>
            </a:r>
          </a:p>
          <a:p>
            <a:pPr marL="609600" lvl="1" indent="-609600">
              <a:buFontTx/>
              <a:buChar char="•"/>
            </a:pPr>
            <a:r>
              <a:rPr lang="en-US" altLang="ko-KR" sz="3200" dirty="0">
                <a:solidFill>
                  <a:srgbClr val="0000FF"/>
                </a:solidFill>
                <a:latin typeface="Arial Narrow" charset="0"/>
                <a:ea typeface="굴림" charset="0"/>
                <a:cs typeface="굴림" charset="0"/>
              </a:rPr>
              <a:t>Torque</a:t>
            </a:r>
          </a:p>
          <a:p>
            <a:pPr marL="609600" lvl="1" indent="-609600">
              <a:buFontTx/>
              <a:buChar char="•"/>
            </a:pPr>
            <a:r>
              <a:rPr lang="en-US" altLang="ko-KR" sz="3200" dirty="0">
                <a:solidFill>
                  <a:srgbClr val="0000FF"/>
                </a:solidFill>
                <a:latin typeface="Arial Narrow" charset="0"/>
                <a:ea typeface="굴림" charset="0"/>
                <a:cs typeface="굴림" charset="0"/>
              </a:rPr>
              <a:t>Moment of Inertia</a:t>
            </a:r>
          </a:p>
          <a:p>
            <a:pPr marL="609600" lvl="1" indent="-609600">
              <a:buFontTx/>
              <a:buChar char="•"/>
            </a:pPr>
            <a:r>
              <a:rPr lang="en-US" altLang="ko-KR" sz="3200" dirty="0">
                <a:solidFill>
                  <a:srgbClr val="0000FF"/>
                </a:solidFill>
                <a:latin typeface="Arial Narrow" charset="0"/>
                <a:ea typeface="굴림" charset="0"/>
                <a:cs typeface="굴림" charset="0"/>
              </a:rPr>
              <a:t>Angular </a:t>
            </a:r>
            <a:r>
              <a:rPr lang="en-US" altLang="ko-KR" sz="3200" dirty="0" smtClean="0">
                <a:solidFill>
                  <a:srgbClr val="0000FF"/>
                </a:solidFill>
                <a:latin typeface="Arial Narrow" charset="0"/>
                <a:ea typeface="굴림" charset="0"/>
                <a:cs typeface="굴림" charset="0"/>
              </a:rPr>
              <a:t>Momentum &amp; Its Conservation</a:t>
            </a:r>
            <a:endParaRPr lang="en-US" altLang="ko-KR" sz="3200" dirty="0">
              <a:solidFill>
                <a:srgbClr val="0000FF"/>
              </a:solidFill>
              <a:latin typeface="Arial Narrow" charset="0"/>
              <a:ea typeface="굴림" charset="0"/>
              <a:cs typeface="굴림" charset="0"/>
            </a:endParaRPr>
          </a:p>
          <a:p>
            <a:pPr marL="609600" lvl="1" indent="-609600">
              <a:buFontTx/>
              <a:buChar char="•"/>
            </a:pPr>
            <a:r>
              <a:rPr lang="en-US" altLang="ko-KR" sz="3200" dirty="0" smtClean="0">
                <a:solidFill>
                  <a:srgbClr val="0000FF"/>
                </a:solidFill>
                <a:latin typeface="Arial Narrow" charset="0"/>
                <a:ea typeface="굴림" charset="0"/>
                <a:cs typeface="굴림" charset="0"/>
              </a:rPr>
              <a:t>Equilibrium</a:t>
            </a:r>
            <a:endParaRPr lang="en-US" altLang="ko-KR" sz="3200" dirty="0">
              <a:solidFill>
                <a:srgbClr val="0000FF"/>
              </a:solidFill>
              <a:latin typeface="Arial Narrow" charset="0"/>
              <a:ea typeface="굴림" charset="0"/>
              <a:cs typeface="굴림"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Thursday, July 9, 2015</a:t>
            </a:r>
            <a:endParaRPr lang="en-US"/>
          </a:p>
        </p:txBody>
      </p:sp>
      <p:sp>
        <p:nvSpPr>
          <p:cNvPr id="32" name="Footer Placeholder 4"/>
          <p:cNvSpPr>
            <a:spLocks noGrp="1"/>
          </p:cNvSpPr>
          <p:nvPr>
            <p:ph type="ftr" sz="quarter" idx="11"/>
          </p:nvPr>
        </p:nvSpPr>
        <p:spPr/>
        <p:txBody>
          <a:bodyPr/>
          <a:lstStyle/>
          <a:p>
            <a:r>
              <a:rPr lang="nl-NL" smtClean="0"/>
              <a:t>PHYS 1441-001, Summer 2014             Dr. Jaehoon Yu</a:t>
            </a:r>
            <a:endParaRPr lang="en-US"/>
          </a:p>
        </p:txBody>
      </p:sp>
      <p:sp>
        <p:nvSpPr>
          <p:cNvPr id="33" name="Slide Number Placeholder 5"/>
          <p:cNvSpPr>
            <a:spLocks noGrp="1"/>
          </p:cNvSpPr>
          <p:nvPr>
            <p:ph type="sldNum" sz="quarter" idx="12"/>
          </p:nvPr>
        </p:nvSpPr>
        <p:spPr/>
        <p:txBody>
          <a:bodyPr/>
          <a:lstStyle/>
          <a:p>
            <a:fld id="{085B0F0B-5060-CA4E-8AD9-113E7172130F}" type="slidenum">
              <a:rPr lang="en-US"/>
              <a:pPr/>
              <a:t>10</a:t>
            </a:fld>
            <a:endParaRPr lang="en-US"/>
          </a:p>
        </p:txBody>
      </p:sp>
      <p:grpSp>
        <p:nvGrpSpPr>
          <p:cNvPr id="316418" name="Group 2"/>
          <p:cNvGrpSpPr>
            <a:grpSpLocks/>
          </p:cNvGrpSpPr>
          <p:nvPr/>
        </p:nvGrpSpPr>
        <p:grpSpPr bwMode="auto">
          <a:xfrm>
            <a:off x="1371600" y="2781300"/>
            <a:ext cx="685800" cy="1371600"/>
            <a:chOff x="888" y="1752"/>
            <a:chExt cx="432" cy="864"/>
          </a:xfrm>
        </p:grpSpPr>
        <p:sp>
          <p:nvSpPr>
            <p:cNvPr id="316419"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atin typeface="Monotype Corsiva" charset="0"/>
              </a:endParaRPr>
            </a:p>
          </p:txBody>
        </p:sp>
        <p:sp>
          <p:nvSpPr>
            <p:cNvPr id="316420"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21" name="Text Box 5"/>
            <p:cNvSpPr txBox="1">
              <a:spLocks noChangeArrowheads="1"/>
            </p:cNvSpPr>
            <p:nvPr/>
          </p:nvSpPr>
          <p:spPr bwMode="auto">
            <a:xfrm>
              <a:off x="990" y="1766"/>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16422" name="Rectangle 6"/>
          <p:cNvSpPr>
            <a:spLocks noGrp="1" noChangeArrowheads="1"/>
          </p:cNvSpPr>
          <p:nvPr>
            <p:ph type="title"/>
          </p:nvPr>
        </p:nvSpPr>
        <p:spPr>
          <a:xfrm>
            <a:off x="685800" y="152400"/>
            <a:ext cx="7772400" cy="609600"/>
          </a:xfrm>
        </p:spPr>
        <p:txBody>
          <a:bodyPr/>
          <a:lstStyle/>
          <a:p>
            <a:r>
              <a:rPr lang="en-US" sz="4000"/>
              <a:t>Example for Torque</a:t>
            </a:r>
            <a:endParaRPr lang="en-US"/>
          </a:p>
        </p:txBody>
      </p:sp>
      <p:sp>
        <p:nvSpPr>
          <p:cNvPr id="316423"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a:solidFill>
                  <a:srgbClr val="FF0000"/>
                </a:solidFill>
                <a:latin typeface="Monotype Corsiva" charset="0"/>
              </a:rPr>
              <a:t>R</a:t>
            </a:r>
            <a:r>
              <a:rPr lang="en-US" sz="2000" b="1" baseline="-25000">
                <a:solidFill>
                  <a:srgbClr val="FF0000"/>
                </a:solidFill>
                <a:latin typeface="Monotype Corsiva" charset="0"/>
              </a:rPr>
              <a:t>1</a:t>
            </a:r>
            <a:r>
              <a:rPr lang="en-US" sz="2000">
                <a:solidFill>
                  <a:srgbClr val="800000"/>
                </a:solidFill>
                <a:latin typeface="Arial Narrow" charset="0"/>
              </a:rPr>
              <a:t> exerts force </a:t>
            </a:r>
            <a:r>
              <a:rPr lang="en-US" sz="2000" b="1">
                <a:solidFill>
                  <a:srgbClr val="FF0000"/>
                </a:solidFill>
                <a:latin typeface="Monotype Corsiva" charset="0"/>
              </a:rPr>
              <a:t>F</a:t>
            </a:r>
            <a:r>
              <a:rPr lang="en-US" sz="2000" b="1" baseline="-25000">
                <a:solidFill>
                  <a:srgbClr val="FF0000"/>
                </a:solidFill>
                <a:latin typeface="Monotype Corsiva" charset="0"/>
              </a:rPr>
              <a:t>1</a:t>
            </a:r>
            <a:r>
              <a:rPr lang="en-US" sz="2000">
                <a:solidFill>
                  <a:srgbClr val="800000"/>
                </a:solidFill>
                <a:latin typeface="Arial Narrow" charset="0"/>
              </a:rPr>
              <a:t> to the right on the cylinder, and another force exerts </a:t>
            </a:r>
            <a:r>
              <a:rPr lang="en-US" sz="2000" b="1">
                <a:solidFill>
                  <a:srgbClr val="FF0000"/>
                </a:solidFill>
                <a:latin typeface="Monotype Corsiva" charset="0"/>
              </a:rPr>
              <a:t>F</a:t>
            </a:r>
            <a:r>
              <a:rPr lang="en-US" sz="2000" b="1" baseline="-25000">
                <a:solidFill>
                  <a:srgbClr val="FF0000"/>
                </a:solidFill>
                <a:latin typeface="Monotype Corsiva" charset="0"/>
              </a:rPr>
              <a:t>2</a:t>
            </a:r>
            <a:r>
              <a:rPr lang="en-US" sz="2000" baseline="-25000">
                <a:solidFill>
                  <a:srgbClr val="800000"/>
                </a:solidFill>
                <a:latin typeface="Arial Narrow" charset="0"/>
              </a:rPr>
              <a:t> </a:t>
            </a:r>
            <a:r>
              <a:rPr lang="en-US" sz="2000">
                <a:solidFill>
                  <a:srgbClr val="800000"/>
                </a:solidFill>
                <a:latin typeface="Arial Narrow" charset="0"/>
              </a:rPr>
              <a:t>on the core whose radius is </a:t>
            </a:r>
            <a:r>
              <a:rPr lang="en-US" sz="2000" b="1">
                <a:solidFill>
                  <a:srgbClr val="FF0000"/>
                </a:solidFill>
                <a:latin typeface="Monotype Corsiva" charset="0"/>
              </a:rPr>
              <a:t>R</a:t>
            </a:r>
            <a:r>
              <a:rPr lang="en-US" sz="2000" b="1" baseline="-25000">
                <a:solidFill>
                  <a:srgbClr val="FF0000"/>
                </a:solidFill>
                <a:latin typeface="Monotype Corsiva" charset="0"/>
              </a:rPr>
              <a:t>2</a:t>
            </a:r>
            <a:r>
              <a:rPr lang="en-US" sz="2000">
                <a:solidFill>
                  <a:srgbClr val="800000"/>
                </a:solidFill>
                <a:latin typeface="Arial Narrow" charset="0"/>
              </a:rPr>
              <a:t> downward on the cylinder.  A) What is the net torque acting on the cylinder about the rotation axis?</a:t>
            </a:r>
          </a:p>
        </p:txBody>
      </p:sp>
      <p:sp>
        <p:nvSpPr>
          <p:cNvPr id="316424" name="Text Box 8"/>
          <p:cNvSpPr txBox="1">
            <a:spLocks noChangeArrowheads="1"/>
          </p:cNvSpPr>
          <p:nvPr/>
        </p:nvSpPr>
        <p:spPr bwMode="auto">
          <a:xfrm>
            <a:off x="2843213" y="2667000"/>
            <a:ext cx="2209800"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16425"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317904" name="Equation" r:id="rId3" imgW="647640" imgH="215640" progId="Equation.3">
                  <p:embed/>
                </p:oleObj>
              </mc:Choice>
              <mc:Fallback>
                <p:oleObj name="Equation" r:id="rId3" imgW="647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26" name="Text Box 10"/>
          <p:cNvSpPr txBox="1">
            <a:spLocks noChangeArrowheads="1"/>
          </p:cNvSpPr>
          <p:nvPr/>
        </p:nvSpPr>
        <p:spPr bwMode="auto">
          <a:xfrm>
            <a:off x="990600" y="4327525"/>
            <a:ext cx="7772400" cy="701675"/>
          </a:xfrm>
          <a:prstGeom prst="rect">
            <a:avLst/>
          </a:prstGeom>
          <a:solidFill>
            <a:srgbClr val="CCFFFF"/>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16427" name="Line 11"/>
          <p:cNvSpPr>
            <a:spLocks noChangeShapeType="1"/>
          </p:cNvSpPr>
          <p:nvPr/>
        </p:nvSpPr>
        <p:spPr bwMode="auto">
          <a:xfrm flipV="1">
            <a:off x="762000" y="2819400"/>
            <a:ext cx="1752600" cy="1295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16428" name="Group 12"/>
          <p:cNvGrpSpPr>
            <a:grpSpLocks/>
          </p:cNvGrpSpPr>
          <p:nvPr/>
        </p:nvGrpSpPr>
        <p:grpSpPr bwMode="auto">
          <a:xfrm>
            <a:off x="990600" y="3276600"/>
            <a:ext cx="533400" cy="876300"/>
            <a:chOff x="624" y="2064"/>
            <a:chExt cx="336" cy="552"/>
          </a:xfrm>
        </p:grpSpPr>
        <p:sp>
          <p:nvSpPr>
            <p:cNvPr id="316429"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430" name="Text Box 14"/>
            <p:cNvSpPr txBox="1">
              <a:spLocks noChangeArrowheads="1"/>
            </p:cNvSpPr>
            <p:nvPr/>
          </p:nvSpPr>
          <p:spPr bwMode="auto">
            <a:xfrm>
              <a:off x="624" y="2160"/>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16431"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16432" name="Group 16"/>
          <p:cNvGrpSpPr>
            <a:grpSpLocks/>
          </p:cNvGrpSpPr>
          <p:nvPr/>
        </p:nvGrpSpPr>
        <p:grpSpPr bwMode="auto">
          <a:xfrm>
            <a:off x="1371600" y="2514600"/>
            <a:ext cx="990600" cy="396875"/>
            <a:chOff x="864" y="1584"/>
            <a:chExt cx="624" cy="250"/>
          </a:xfrm>
        </p:grpSpPr>
        <p:sp>
          <p:nvSpPr>
            <p:cNvPr id="316433"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4" name="Rectangle 18"/>
            <p:cNvSpPr>
              <a:spLocks noChangeArrowheads="1"/>
            </p:cNvSpPr>
            <p:nvPr/>
          </p:nvSpPr>
          <p:spPr bwMode="auto">
            <a:xfrm>
              <a:off x="1233" y="1584"/>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316435" name="Group 19"/>
          <p:cNvGrpSpPr>
            <a:grpSpLocks/>
          </p:cNvGrpSpPr>
          <p:nvPr/>
        </p:nvGrpSpPr>
        <p:grpSpPr bwMode="auto">
          <a:xfrm>
            <a:off x="1524000" y="3870325"/>
            <a:ext cx="862013" cy="396875"/>
            <a:chOff x="960" y="2438"/>
            <a:chExt cx="543" cy="250"/>
          </a:xfrm>
        </p:grpSpPr>
        <p:sp>
          <p:nvSpPr>
            <p:cNvPr id="316436"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7" name="Rectangle 21"/>
            <p:cNvSpPr>
              <a:spLocks noChangeArrowheads="1"/>
            </p:cNvSpPr>
            <p:nvPr/>
          </p:nvSpPr>
          <p:spPr bwMode="auto">
            <a:xfrm>
              <a:off x="1248" y="2438"/>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16438" name="Text Box 22"/>
          <p:cNvSpPr txBox="1">
            <a:spLocks noChangeArrowheads="1"/>
          </p:cNvSpPr>
          <p:nvPr/>
        </p:nvSpPr>
        <p:spPr bwMode="auto">
          <a:xfrm>
            <a:off x="6234113" y="2667000"/>
            <a:ext cx="1560512"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16439"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317905" name="Equation" r:id="rId5" imgW="609480" imgH="215640" progId="Equation.3">
                  <p:embed/>
                </p:oleObj>
              </mc:Choice>
              <mc:Fallback>
                <p:oleObj name="Equation" r:id="rId5" imgW="609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0" name="Text Box 24"/>
          <p:cNvSpPr txBox="1">
            <a:spLocks noChangeArrowheads="1"/>
          </p:cNvSpPr>
          <p:nvPr/>
        </p:nvSpPr>
        <p:spPr bwMode="auto">
          <a:xfrm>
            <a:off x="914400" y="5233988"/>
            <a:ext cx="1524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Using the above result</a:t>
            </a:r>
          </a:p>
        </p:txBody>
      </p:sp>
      <p:graphicFrame>
        <p:nvGraphicFramePr>
          <p:cNvPr id="316441"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317906" name="Equation" r:id="rId7" imgW="952200" imgH="253800" progId="Equation.3">
                  <p:embed/>
                </p:oleObj>
              </mc:Choice>
              <mc:Fallback>
                <p:oleObj name="Equation" r:id="rId7" imgW="9522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2" name="Text Box 26"/>
          <p:cNvSpPr txBox="1">
            <a:spLocks noChangeArrowheads="1"/>
          </p:cNvSpPr>
          <p:nvPr/>
        </p:nvSpPr>
        <p:spPr bwMode="auto">
          <a:xfrm>
            <a:off x="2667000" y="3276600"/>
            <a:ext cx="28956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So the total torque acting on the system by the forces is</a:t>
            </a:r>
          </a:p>
        </p:txBody>
      </p:sp>
      <p:graphicFrame>
        <p:nvGraphicFramePr>
          <p:cNvPr id="316443" name="Object 27"/>
          <p:cNvGraphicFramePr>
            <a:graphicFrameLocks noChangeAspect="1"/>
          </p:cNvGraphicFramePr>
          <p:nvPr/>
        </p:nvGraphicFramePr>
        <p:xfrm>
          <a:off x="2590800" y="5181600"/>
          <a:ext cx="1952625" cy="449263"/>
        </p:xfrm>
        <a:graphic>
          <a:graphicData uri="http://schemas.openxmlformats.org/presentationml/2006/ole">
            <mc:AlternateContent xmlns:mc="http://schemas.openxmlformats.org/markup-compatibility/2006">
              <mc:Choice xmlns:v="urn:schemas-microsoft-com:vml" Requires="v">
                <p:oleObj spid="_x0000_s317907" name="Equation" r:id="rId9" imgW="1231560" imgH="253800" progId="Equation.3">
                  <p:embed/>
                </p:oleObj>
              </mc:Choice>
              <mc:Fallback>
                <p:oleObj name="Equation" r:id="rId9" imgW="1231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181600"/>
                        <a:ext cx="1952625" cy="449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4" name="Text Box 28"/>
          <p:cNvSpPr txBox="1">
            <a:spLocks noChangeArrowheads="1"/>
          </p:cNvSpPr>
          <p:nvPr/>
        </p:nvSpPr>
        <p:spPr bwMode="auto">
          <a:xfrm>
            <a:off x="6248400" y="5233988"/>
            <a:ext cx="2286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16445" name="Object 29"/>
          <p:cNvGraphicFramePr>
            <a:graphicFrameLocks noChangeAspect="1"/>
          </p:cNvGraphicFramePr>
          <p:nvPr>
            <p:extLst>
              <p:ext uri="{D42A27DB-BD31-4B8C-83A1-F6EECF244321}">
                <p14:modId xmlns:p14="http://schemas.microsoft.com/office/powerpoint/2010/main" val="3329668460"/>
              </p:ext>
            </p:extLst>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317908" name="Equation" r:id="rId11" imgW="838080" imgH="215640" progId="Equation.3">
                  <p:embed/>
                </p:oleObj>
              </mc:Choice>
              <mc:Fallback>
                <p:oleObj name="Equation" r:id="rId11" imgW="8380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6446" name="Object 30"/>
          <p:cNvGraphicFramePr>
            <a:graphicFrameLocks noChangeAspect="1"/>
          </p:cNvGraphicFramePr>
          <p:nvPr/>
        </p:nvGraphicFramePr>
        <p:xfrm>
          <a:off x="2613025" y="5638800"/>
          <a:ext cx="3482975" cy="312738"/>
        </p:xfrm>
        <a:graphic>
          <a:graphicData uri="http://schemas.openxmlformats.org/presentationml/2006/ole">
            <mc:AlternateContent xmlns:mc="http://schemas.openxmlformats.org/markup-compatibility/2006">
              <mc:Choice xmlns:v="urn:schemas-microsoft-com:vml" Requires="v">
                <p:oleObj spid="_x0000_s317909" name="Equation" r:id="rId13" imgW="2197080" imgH="177480" progId="Equation.DSMT4">
                  <p:embed/>
                </p:oleObj>
              </mc:Choice>
              <mc:Fallback>
                <p:oleObj name="Equation" r:id="rId13" imgW="21970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025" y="5638800"/>
                        <a:ext cx="34829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927686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BAF3A-B265-3942-A432-CEC94130BCCE}"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998402"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998403"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06"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Moment of Inertia </a:t>
            </a:r>
          </a:p>
        </p:txBody>
      </p:sp>
      <p:sp>
        <p:nvSpPr>
          <p:cNvPr id="998405" name="Text Box 5"/>
          <p:cNvSpPr txBox="1">
            <a:spLocks noChangeArrowheads="1"/>
          </p:cNvSpPr>
          <p:nvPr/>
        </p:nvSpPr>
        <p:spPr bwMode="auto">
          <a:xfrm>
            <a:off x="457200" y="990600"/>
            <a:ext cx="2514600" cy="519113"/>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Rotational Inertia:</a:t>
            </a:r>
          </a:p>
        </p:txBody>
      </p:sp>
      <p:sp>
        <p:nvSpPr>
          <p:cNvPr id="998406" name="Text Box 6"/>
          <p:cNvSpPr txBox="1">
            <a:spLocks noChangeArrowheads="1"/>
          </p:cNvSpPr>
          <p:nvPr/>
        </p:nvSpPr>
        <p:spPr bwMode="auto">
          <a:xfrm>
            <a:off x="533400" y="362585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What are the dimension and unit of Moment of Inertia?</a:t>
            </a:r>
          </a:p>
        </p:txBody>
      </p:sp>
      <p:graphicFrame>
        <p:nvGraphicFramePr>
          <p:cNvPr id="998407" name="Object 2"/>
          <p:cNvGraphicFramePr>
            <a:graphicFrameLocks noChangeAspect="1"/>
          </p:cNvGraphicFramePr>
          <p:nvPr/>
        </p:nvGraphicFramePr>
        <p:xfrm>
          <a:off x="2590800" y="2514600"/>
          <a:ext cx="549275" cy="468313"/>
        </p:xfrm>
        <a:graphic>
          <a:graphicData uri="http://schemas.openxmlformats.org/presentationml/2006/ole">
            <mc:AlternateContent xmlns:mc="http://schemas.openxmlformats.org/markup-compatibility/2006">
              <mc:Choice xmlns:v="urn:schemas-microsoft-com:vml" Requires="v">
                <p:oleObj spid="_x0000_s318928" name="Equation" r:id="rId3" imgW="241091" imgH="164957" progId="Equation.DSMT4">
                  <p:embed/>
                </p:oleObj>
              </mc:Choice>
              <mc:Fallback>
                <p:oleObj name="Equation" r:id="rId3" imgW="241091"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549275" cy="468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8" name="Object 3"/>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318929"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13163"/>
                        <a:ext cx="1219200"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9" name="Object 4"/>
          <p:cNvGraphicFramePr>
            <a:graphicFrameLocks noChangeAspect="1"/>
          </p:cNvGraphicFramePr>
          <p:nvPr>
            <p:extLst>
              <p:ext uri="{D42A27DB-BD31-4B8C-83A1-F6EECF244321}">
                <p14:modId xmlns:p14="http://schemas.microsoft.com/office/powerpoint/2010/main" val="2346702693"/>
              </p:ext>
            </p:extLst>
          </p:nvPr>
        </p:nvGraphicFramePr>
        <p:xfrm>
          <a:off x="5016500" y="3706813"/>
          <a:ext cx="1778000" cy="950912"/>
        </p:xfrm>
        <a:graphic>
          <a:graphicData uri="http://schemas.openxmlformats.org/presentationml/2006/ole">
            <mc:AlternateContent xmlns:mc="http://schemas.openxmlformats.org/markup-compatibility/2006">
              <mc:Choice xmlns:v="urn:schemas-microsoft-com:vml" Requires="v">
                <p:oleObj spid="_x0000_s318930" name="Equation" r:id="rId7" imgW="444500" imgH="279400" progId="Equation.3">
                  <p:embed/>
                </p:oleObj>
              </mc:Choice>
              <mc:Fallback>
                <p:oleObj name="Equation" r:id="rId7" imgW="444500" imgH="279400" progId="Equation.3">
                  <p:embed/>
                  <p:pic>
                    <p:nvPicPr>
                      <p:cNvPr id="0" name=""/>
                      <p:cNvPicPr>
                        <a:picLocks noChangeAspect="1" noChangeArrowheads="1"/>
                      </p:cNvPicPr>
                      <p:nvPr/>
                    </p:nvPicPr>
                    <p:blipFill>
                      <a:blip r:embed="rId8"/>
                      <a:srcRect/>
                      <a:stretch>
                        <a:fillRect/>
                      </a:stretch>
                    </p:blipFill>
                    <p:spPr bwMode="auto">
                      <a:xfrm>
                        <a:off x="5016500" y="3706813"/>
                        <a:ext cx="1778000" cy="950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0" name="Text Box 10"/>
          <p:cNvSpPr txBox="1">
            <a:spLocks noChangeArrowheads="1"/>
          </p:cNvSpPr>
          <p:nvPr/>
        </p:nvSpPr>
        <p:spPr bwMode="auto">
          <a:xfrm>
            <a:off x="3276600" y="914400"/>
            <a:ext cx="5105400" cy="137318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998411" name="Text Box 11"/>
          <p:cNvSpPr txBox="1">
            <a:spLocks noChangeArrowheads="1"/>
          </p:cNvSpPr>
          <p:nvPr/>
        </p:nvSpPr>
        <p:spPr bwMode="auto">
          <a:xfrm>
            <a:off x="609600" y="4648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998412" name="Object 5"/>
          <p:cNvGraphicFramePr>
            <a:graphicFrameLocks noChangeAspect="1"/>
          </p:cNvGraphicFramePr>
          <p:nvPr/>
        </p:nvGraphicFramePr>
        <p:xfrm>
          <a:off x="6629400" y="2590800"/>
          <a:ext cx="655638" cy="447675"/>
        </p:xfrm>
        <a:graphic>
          <a:graphicData uri="http://schemas.openxmlformats.org/presentationml/2006/ole">
            <mc:AlternateContent xmlns:mc="http://schemas.openxmlformats.org/markup-compatibility/2006">
              <mc:Choice xmlns:v="urn:schemas-microsoft-com:vml" Requires="v">
                <p:oleObj spid="_x0000_s318931" name="Equation" r:id="rId9" imgW="241091" imgH="164957" progId="Equation.DSMT4">
                  <p:embed/>
                </p:oleObj>
              </mc:Choice>
              <mc:Fallback>
                <p:oleObj name="Equation" r:id="rId9" imgW="241091"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655638"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3" name="Text Box 13"/>
          <p:cNvSpPr txBox="1">
            <a:spLocks noChangeArrowheads="1"/>
          </p:cNvSpPr>
          <p:nvPr/>
        </p:nvSpPr>
        <p:spPr bwMode="auto">
          <a:xfrm>
            <a:off x="533400" y="2438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group of </a:t>
            </a:r>
            <a:r>
              <a:rPr lang="en-US" altLang="ko-KR" sz="2800">
                <a:solidFill>
                  <a:schemeClr val="accent2"/>
                </a:solidFill>
                <a:latin typeface="Arial Narrow" charset="0"/>
                <a:ea typeface="굴림" charset="0"/>
                <a:cs typeface="굴림" charset="0"/>
              </a:rPr>
              <a:t>object</a:t>
            </a:r>
            <a:r>
              <a:rPr lang="en-US" sz="2800">
                <a:solidFill>
                  <a:schemeClr val="accent2"/>
                </a:solidFill>
                <a:latin typeface="Arial Narrow" charset="0"/>
                <a:ea typeface="굴림" charset="0"/>
                <a:cs typeface="굴림" charset="0"/>
              </a:rPr>
              <a:t>s</a:t>
            </a:r>
          </a:p>
        </p:txBody>
      </p:sp>
      <p:sp>
        <p:nvSpPr>
          <p:cNvPr id="998414" name="Text Box 14"/>
          <p:cNvSpPr txBox="1">
            <a:spLocks noChangeArrowheads="1"/>
          </p:cNvSpPr>
          <p:nvPr/>
        </p:nvSpPr>
        <p:spPr bwMode="auto">
          <a:xfrm>
            <a:off x="4572000" y="2438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rigid body</a:t>
            </a:r>
          </a:p>
        </p:txBody>
      </p:sp>
      <p:graphicFrame>
        <p:nvGraphicFramePr>
          <p:cNvPr id="998415" name="Object 6"/>
          <p:cNvGraphicFramePr>
            <a:graphicFrameLocks noChangeAspect="1"/>
          </p:cNvGraphicFramePr>
          <p:nvPr>
            <p:extLst>
              <p:ext uri="{D42A27DB-BD31-4B8C-83A1-F6EECF244321}">
                <p14:modId xmlns:p14="http://schemas.microsoft.com/office/powerpoint/2010/main" val="112895681"/>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318932" name="Equation" r:id="rId11" imgW="495300" imgH="355600" progId="Equation.3">
                  <p:embed/>
                </p:oleObj>
              </mc:Choice>
              <mc:Fallback>
                <p:oleObj name="Equation" r:id="rId11" imgW="495300" imgH="355600" progId="Equation.3">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16" name="Object 7"/>
          <p:cNvGraphicFramePr>
            <a:graphicFrameLocks noChangeAspect="1"/>
          </p:cNvGraphicFramePr>
          <p:nvPr>
            <p:extLst>
              <p:ext uri="{D42A27DB-BD31-4B8C-83A1-F6EECF244321}">
                <p14:modId xmlns:p14="http://schemas.microsoft.com/office/powerpoint/2010/main" val="3654563567"/>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318933"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7" name="Text Box 17"/>
          <p:cNvSpPr txBox="1">
            <a:spLocks noChangeArrowheads="1"/>
          </p:cNvSpPr>
          <p:nvPr/>
        </p:nvSpPr>
        <p:spPr bwMode="auto">
          <a:xfrm>
            <a:off x="685800" y="5624512"/>
            <a:ext cx="4876800" cy="5476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Dependent on the axis of rotation!!!</a:t>
            </a:r>
          </a:p>
        </p:txBody>
      </p:sp>
    </p:spTree>
    <p:extLst>
      <p:ext uri="{BB962C8B-B14F-4D97-AF65-F5344CB8AC3E}">
        <p14:creationId xmlns:p14="http://schemas.microsoft.com/office/powerpoint/2010/main" val="23715472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341356"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341357"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341358"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341359"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341360"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341361"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341362"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341363"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341364"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341365"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341366"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341367"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341368"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341369"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341370"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341371"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341372"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341373"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501449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66A433-585F-4A43-97E4-3F6E28DDE61E}"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extLst>
              <p:ext uri="{D42A27DB-BD31-4B8C-83A1-F6EECF244321}">
                <p14:modId xmlns:p14="http://schemas.microsoft.com/office/powerpoint/2010/main" val="1847890016"/>
              </p:ext>
            </p:extLst>
          </p:nvPr>
        </p:nvGraphicFramePr>
        <p:xfrm>
          <a:off x="3733800" y="3517900"/>
          <a:ext cx="196850" cy="330200"/>
        </p:xfrm>
        <a:graphic>
          <a:graphicData uri="http://schemas.openxmlformats.org/presentationml/2006/ole">
            <mc:AlternateContent xmlns:mc="http://schemas.openxmlformats.org/markup-compatibility/2006">
              <mc:Choice xmlns:v="urn:schemas-microsoft-com:vml" Requires="v">
                <p:oleObj spid="_x0000_s321053"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179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2286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Since the rotation is about y axis, the moment of inertia about y axis,</a:t>
            </a:r>
            <a:r>
              <a:rPr lang="en-US" sz="2000" dirty="0">
                <a:solidFill>
                  <a:schemeClr val="accent2"/>
                </a:solidFill>
                <a:latin typeface="Monotype Corsiva" charset="0"/>
              </a:rPr>
              <a:t> </a:t>
            </a:r>
            <a:r>
              <a:rPr lang="en-US" sz="2000" dirty="0" err="1">
                <a:solidFill>
                  <a:schemeClr val="accent2"/>
                </a:solidFill>
                <a:latin typeface="Monotype Corsiva" charset="0"/>
              </a:rPr>
              <a:t>I</a:t>
            </a:r>
            <a:r>
              <a:rPr lang="en-US" sz="2000" baseline="-25000" dirty="0" err="1">
                <a:solidFill>
                  <a:schemeClr val="accent2"/>
                </a:solidFill>
                <a:latin typeface="Monotype Corsiva" charset="0"/>
              </a:rPr>
              <a:t>y</a:t>
            </a:r>
            <a:r>
              <a:rPr lang="en-US" sz="2000" dirty="0">
                <a:solidFill>
                  <a:schemeClr val="accent2"/>
                </a:solidFill>
                <a:latin typeface="Arial Narrow" charset="0"/>
              </a:rPr>
              <a:t>, is</a:t>
            </a:r>
          </a:p>
        </p:txBody>
      </p:sp>
      <p:grpSp>
        <p:nvGrpSpPr>
          <p:cNvPr id="2" name="Group 9"/>
          <p:cNvGrpSpPr>
            <a:grpSpLocks/>
          </p:cNvGrpSpPr>
          <p:nvPr/>
        </p:nvGrpSpPr>
        <p:grpSpPr bwMode="auto">
          <a:xfrm>
            <a:off x="381000" y="1676400"/>
            <a:ext cx="3581400" cy="2590800"/>
            <a:chOff x="240" y="912"/>
            <a:chExt cx="2256" cy="1632"/>
          </a:xfrm>
        </p:grpSpPr>
        <p:sp>
          <p:nvSpPr>
            <p:cNvPr id="28720"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28723"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3352800" y="4724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This is because the rotation is done about </a:t>
            </a:r>
            <a:r>
              <a:rPr lang="en-US" sz="2000" dirty="0" smtClean="0">
                <a:solidFill>
                  <a:schemeClr val="accent2"/>
                </a:solidFill>
                <a:latin typeface="Arial Narrow" charset="0"/>
              </a:rPr>
              <a:t>the y </a:t>
            </a:r>
            <a:r>
              <a:rPr lang="en-US" sz="2000" dirty="0">
                <a:solidFill>
                  <a:schemeClr val="accent2"/>
                </a:solidFill>
                <a:latin typeface="Arial Narrow" charset="0"/>
              </a:rPr>
              <a:t>axis, and the radii of the spheres are negligible.</a:t>
            </a:r>
          </a:p>
        </p:txBody>
      </p:sp>
      <p:sp>
        <p:nvSpPr>
          <p:cNvPr id="1001487" name="Text Box 15"/>
          <p:cNvSpPr txBox="1">
            <a:spLocks noChangeArrowheads="1"/>
          </p:cNvSpPr>
          <p:nvPr/>
        </p:nvSpPr>
        <p:spPr bwMode="auto">
          <a:xfrm>
            <a:off x="2438400" y="42672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28707" name="Group 17"/>
            <p:cNvGrpSpPr>
              <a:grpSpLocks/>
            </p:cNvGrpSpPr>
            <p:nvPr/>
          </p:nvGrpSpPr>
          <p:grpSpPr bwMode="auto">
            <a:xfrm>
              <a:off x="144" y="1680"/>
              <a:ext cx="1968" cy="339"/>
              <a:chOff x="144" y="1680"/>
              <a:chExt cx="1968" cy="339"/>
            </a:xfrm>
          </p:grpSpPr>
          <p:sp>
            <p:nvSpPr>
              <p:cNvPr id="28715"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6"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7" name="AutoShape 20"/>
              <p:cNvCxnSpPr>
                <a:cxnSpLocks noChangeShapeType="1"/>
                <a:stCxn id="28715" idx="6"/>
                <a:endCxn id="28716"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28718"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28719"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28708" name="Group 23"/>
            <p:cNvGrpSpPr>
              <a:grpSpLocks/>
            </p:cNvGrpSpPr>
            <p:nvPr/>
          </p:nvGrpSpPr>
          <p:grpSpPr bwMode="auto">
            <a:xfrm>
              <a:off x="1080" y="1248"/>
              <a:ext cx="255" cy="1296"/>
              <a:chOff x="1080" y="1248"/>
              <a:chExt cx="255" cy="1296"/>
            </a:xfrm>
          </p:grpSpPr>
          <p:sp>
            <p:nvSpPr>
              <p:cNvPr id="28710"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1"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2" name="AutoShape 26"/>
              <p:cNvCxnSpPr>
                <a:cxnSpLocks noChangeShapeType="1"/>
                <a:stCxn id="28710" idx="0"/>
                <a:endCxn id="28711"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28713"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28714"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28709"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4" name="Object 6"/>
          <p:cNvGraphicFramePr>
            <a:graphicFrameLocks noChangeAspect="1"/>
          </p:cNvGraphicFramePr>
          <p:nvPr>
            <p:extLst>
              <p:ext uri="{D42A27DB-BD31-4B8C-83A1-F6EECF244321}">
                <p14:modId xmlns:p14="http://schemas.microsoft.com/office/powerpoint/2010/main" val="2269206040"/>
              </p:ext>
            </p:extLst>
          </p:nvPr>
        </p:nvGraphicFramePr>
        <p:xfrm>
          <a:off x="3941763" y="3479800"/>
          <a:ext cx="946150" cy="711200"/>
        </p:xfrm>
        <a:graphic>
          <a:graphicData uri="http://schemas.openxmlformats.org/presentationml/2006/ole">
            <mc:AlternateContent xmlns:mc="http://schemas.openxmlformats.org/markup-compatibility/2006">
              <mc:Choice xmlns:v="urn:schemas-microsoft-com:vml" Requires="v">
                <p:oleObj spid="_x0000_s321054" name="Equation" r:id="rId5" imgW="609600" imgH="355600" progId="Equation.DSMT4">
                  <p:embed/>
                </p:oleObj>
              </mc:Choice>
              <mc:Fallback>
                <p:oleObj name="Equation" r:id="rId5" imgW="6096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763" y="34798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extLst>
              <p:ext uri="{D42A27DB-BD31-4B8C-83A1-F6EECF244321}">
                <p14:modId xmlns:p14="http://schemas.microsoft.com/office/powerpoint/2010/main" val="697755196"/>
              </p:ext>
            </p:extLst>
          </p:nvPr>
        </p:nvGraphicFramePr>
        <p:xfrm>
          <a:off x="4886325" y="3492500"/>
          <a:ext cx="865188" cy="406400"/>
        </p:xfrm>
        <a:graphic>
          <a:graphicData uri="http://schemas.openxmlformats.org/presentationml/2006/ole">
            <mc:AlternateContent xmlns:mc="http://schemas.openxmlformats.org/markup-compatibility/2006">
              <mc:Choice xmlns:v="urn:schemas-microsoft-com:vml" Requires="v">
                <p:oleObj spid="_x0000_s321055"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325" y="34925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extLst>
              <p:ext uri="{D42A27DB-BD31-4B8C-83A1-F6EECF244321}">
                <p14:modId xmlns:p14="http://schemas.microsoft.com/office/powerpoint/2010/main" val="522777669"/>
              </p:ext>
            </p:extLst>
          </p:nvPr>
        </p:nvGraphicFramePr>
        <p:xfrm>
          <a:off x="7924800" y="3492500"/>
          <a:ext cx="838200" cy="381000"/>
        </p:xfrm>
        <a:graphic>
          <a:graphicData uri="http://schemas.openxmlformats.org/presentationml/2006/ole">
            <mc:AlternateContent xmlns:mc="http://schemas.openxmlformats.org/markup-compatibility/2006">
              <mc:Choice xmlns:v="urn:schemas-microsoft-com:vml" Requires="v">
                <p:oleObj spid="_x0000_s321056" name="Equation" r:id="rId9" imgW="482600" imgH="190500" progId="Equation.DSMT4">
                  <p:embed/>
                </p:oleObj>
              </mc:Choice>
              <mc:Fallback>
                <p:oleObj name="Equation" r:id="rId9" imgW="4826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4925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extLst>
              <p:ext uri="{D42A27DB-BD31-4B8C-83A1-F6EECF244321}">
                <p14:modId xmlns:p14="http://schemas.microsoft.com/office/powerpoint/2010/main" val="3620154325"/>
              </p:ext>
            </p:extLst>
          </p:nvPr>
        </p:nvGraphicFramePr>
        <p:xfrm>
          <a:off x="5735638" y="3492500"/>
          <a:ext cx="788987" cy="406400"/>
        </p:xfrm>
        <a:graphic>
          <a:graphicData uri="http://schemas.openxmlformats.org/presentationml/2006/ole">
            <mc:AlternateContent xmlns:mc="http://schemas.openxmlformats.org/markup-compatibility/2006">
              <mc:Choice xmlns:v="urn:schemas-microsoft-com:vml" Requires="v">
                <p:oleObj spid="_x0000_s321057" name="Equation" r:id="rId11" imgW="381000" imgH="203200" progId="Equation.DSMT4">
                  <p:embed/>
                </p:oleObj>
              </mc:Choice>
              <mc:Fallback>
                <p:oleObj name="Equation" r:id="rId11" imgW="3810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5638" y="34925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extLst>
              <p:ext uri="{D42A27DB-BD31-4B8C-83A1-F6EECF244321}">
                <p14:modId xmlns:p14="http://schemas.microsoft.com/office/powerpoint/2010/main" val="3684085864"/>
              </p:ext>
            </p:extLst>
          </p:nvPr>
        </p:nvGraphicFramePr>
        <p:xfrm>
          <a:off x="6511925" y="3467100"/>
          <a:ext cx="711200" cy="406400"/>
        </p:xfrm>
        <a:graphic>
          <a:graphicData uri="http://schemas.openxmlformats.org/presentationml/2006/ole">
            <mc:AlternateContent xmlns:mc="http://schemas.openxmlformats.org/markup-compatibility/2006">
              <mc:Choice xmlns:v="urn:schemas-microsoft-com:vml" Requires="v">
                <p:oleObj spid="_x0000_s321058"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1925" y="34671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extLst>
              <p:ext uri="{D42A27DB-BD31-4B8C-83A1-F6EECF244321}">
                <p14:modId xmlns:p14="http://schemas.microsoft.com/office/powerpoint/2010/main" val="1329554912"/>
              </p:ext>
            </p:extLst>
          </p:nvPr>
        </p:nvGraphicFramePr>
        <p:xfrm>
          <a:off x="7213600" y="3467100"/>
          <a:ext cx="709613" cy="406400"/>
        </p:xfrm>
        <a:graphic>
          <a:graphicData uri="http://schemas.openxmlformats.org/presentationml/2006/ole">
            <mc:AlternateContent xmlns:mc="http://schemas.openxmlformats.org/markup-compatibility/2006">
              <mc:Choice xmlns:v="urn:schemas-microsoft-com:vml" Requires="v">
                <p:oleObj spid="_x0000_s321059"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3600" y="34671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9002295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9A3DB3-3C54-B246-A69A-4D2769A625A3}"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1002498" name="Picture 2" descr="agr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
            <a:ext cx="228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p:nvPr>
        </p:nvSpPr>
        <p:spPr>
          <a:xfrm>
            <a:off x="304800" y="304800"/>
            <a:ext cx="3657600" cy="4495800"/>
          </a:xfrm>
        </p:spPr>
        <p:txBody>
          <a:bodyPr/>
          <a:lstStyle/>
          <a:p>
            <a:r>
              <a:rPr lang="en-US" altLang="ko-KR" dirty="0">
                <a:latin typeface="Arial Narrow" charset="0"/>
                <a:ea typeface="굴림" charset="0"/>
                <a:cs typeface="굴림" charset="0"/>
              </a:rPr>
              <a:t>Check out Figure 8 – </a:t>
            </a:r>
            <a:r>
              <a:rPr lang="en-US" altLang="ko-KR" dirty="0" smtClean="0">
                <a:latin typeface="Arial Narrow" charset="0"/>
                <a:ea typeface="굴림" charset="0"/>
                <a:cs typeface="굴림" charset="0"/>
              </a:rPr>
              <a:t>20  </a:t>
            </a:r>
            <a:r>
              <a:rPr lang="en-US" altLang="ko-KR" dirty="0">
                <a:latin typeface="Arial Narrow" charset="0"/>
                <a:ea typeface="굴림" charset="0"/>
                <a:cs typeface="굴림" charset="0"/>
              </a:rPr>
              <a:t>for moment of inertia for various shaped objects</a:t>
            </a:r>
            <a:endParaRPr lang="en-US"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02935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322308"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322309"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322310"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322311"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322312"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322313"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322314"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322315"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322316"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322317" name="Equation" r:id="rId21" imgW="393529" imgH="393529" progId="Equation.DSMT4">
                  <p:embed/>
                </p:oleObj>
              </mc:Choice>
              <mc:Fallback>
                <p:oleObj name="Equation" r:id="rId21" imgW="393529"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331344387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9AC4E-6779-2641-A042-FC7AEFECBFA7}"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37892"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340640"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1905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1001478" name="Object 3"/>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340641"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9" name="Text Box 7"/>
          <p:cNvSpPr txBox="1">
            <a:spLocks noChangeArrowheads="1"/>
          </p:cNvSpPr>
          <p:nvPr/>
        </p:nvSpPr>
        <p:spPr bwMode="auto">
          <a:xfrm>
            <a:off x="457200" y="4267200"/>
            <a:ext cx="3581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Thus, the rotational kinetic energy is </a:t>
            </a:r>
          </a:p>
        </p:txBody>
      </p:sp>
      <p:sp>
        <p:nvSpPr>
          <p:cNvPr id="1001480"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7936"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7939"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4419600" y="34131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1001487" name="Text Box 15"/>
          <p:cNvSpPr txBox="1">
            <a:spLocks noChangeArrowheads="1"/>
          </p:cNvSpPr>
          <p:nvPr/>
        </p:nvSpPr>
        <p:spPr bwMode="auto">
          <a:xfrm>
            <a:off x="2362200" y="35814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37923" name="Group 17"/>
            <p:cNvGrpSpPr>
              <a:grpSpLocks/>
            </p:cNvGrpSpPr>
            <p:nvPr/>
          </p:nvGrpSpPr>
          <p:grpSpPr bwMode="auto">
            <a:xfrm>
              <a:off x="144" y="1680"/>
              <a:ext cx="1968" cy="339"/>
              <a:chOff x="144" y="1680"/>
              <a:chExt cx="1968" cy="339"/>
            </a:xfrm>
          </p:grpSpPr>
          <p:sp>
            <p:nvSpPr>
              <p:cNvPr id="37931"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32"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33" name="AutoShape 20"/>
              <p:cNvCxnSpPr>
                <a:cxnSpLocks noChangeShapeType="1"/>
                <a:stCxn id="37931" idx="6"/>
                <a:endCxn id="37932"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37934"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37935"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37924" name="Group 23"/>
            <p:cNvGrpSpPr>
              <a:grpSpLocks/>
            </p:cNvGrpSpPr>
            <p:nvPr/>
          </p:nvGrpSpPr>
          <p:grpSpPr bwMode="auto">
            <a:xfrm>
              <a:off x="1080" y="1248"/>
              <a:ext cx="255" cy="1296"/>
              <a:chOff x="1080" y="1248"/>
              <a:chExt cx="255" cy="1296"/>
            </a:xfrm>
          </p:grpSpPr>
          <p:sp>
            <p:nvSpPr>
              <p:cNvPr id="37926"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27"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28" name="AutoShape 26"/>
              <p:cNvCxnSpPr>
                <a:cxnSpLocks noChangeShapeType="1"/>
                <a:stCxn id="37926" idx="0"/>
                <a:endCxn id="37927"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37929"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37930"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37925"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2" name="Object 4"/>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340642" name="Equation" r:id="rId7" imgW="126780" imgH="164814" progId="Equation.3">
                  <p:embed/>
                </p:oleObj>
              </mc:Choice>
              <mc:Fallback>
                <p:oleObj name="Equation" r:id="rId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3" name="Object 5"/>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340643" name="Equation" r:id="rId8" imgW="228501" imgH="215806" progId="Equation.3">
                  <p:embed/>
                </p:oleObj>
              </mc:Choice>
              <mc:Fallback>
                <p:oleObj name="Equation" r:id="rId8"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4" name="Object 6"/>
          <p:cNvGraphicFramePr>
            <a:graphicFrameLocks noChangeAspect="1"/>
          </p:cNvGraphicFramePr>
          <p:nvPr/>
        </p:nvGraphicFramePr>
        <p:xfrm>
          <a:off x="4322763" y="2806700"/>
          <a:ext cx="946150" cy="711200"/>
        </p:xfrm>
        <a:graphic>
          <a:graphicData uri="http://schemas.openxmlformats.org/presentationml/2006/ole">
            <mc:AlternateContent xmlns:mc="http://schemas.openxmlformats.org/markup-compatibility/2006">
              <mc:Choice xmlns:v="urn:schemas-microsoft-com:vml" Requires="v">
                <p:oleObj spid="_x0000_s340644" name="Equation" r:id="rId9" imgW="609600" imgH="355600" progId="Equation.DSMT4">
                  <p:embed/>
                </p:oleObj>
              </mc:Choice>
              <mc:Fallback>
                <p:oleObj name="Equation" r:id="rId9" imgW="609600" imgH="355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763" y="28067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nvGraphicFramePr>
        <p:xfrm>
          <a:off x="5267325" y="2819400"/>
          <a:ext cx="865188" cy="406400"/>
        </p:xfrm>
        <a:graphic>
          <a:graphicData uri="http://schemas.openxmlformats.org/presentationml/2006/ole">
            <mc:AlternateContent xmlns:mc="http://schemas.openxmlformats.org/markup-compatibility/2006">
              <mc:Choice xmlns:v="urn:schemas-microsoft-com:vml" Requires="v">
                <p:oleObj spid="_x0000_s340645"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325" y="28194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nvGraphicFramePr>
        <p:xfrm>
          <a:off x="8305800" y="2819400"/>
          <a:ext cx="838200" cy="381000"/>
        </p:xfrm>
        <a:graphic>
          <a:graphicData uri="http://schemas.openxmlformats.org/presentationml/2006/ole">
            <mc:AlternateContent xmlns:mc="http://schemas.openxmlformats.org/markup-compatibility/2006">
              <mc:Choice xmlns:v="urn:schemas-microsoft-com:vml" Requires="v">
                <p:oleObj spid="_x0000_s340646"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28194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7" name="Object 9"/>
          <p:cNvGraphicFramePr>
            <a:graphicFrameLocks noChangeAspect="1"/>
          </p:cNvGraphicFramePr>
          <p:nvPr/>
        </p:nvGraphicFramePr>
        <p:xfrm>
          <a:off x="4865688" y="4114800"/>
          <a:ext cx="942975" cy="685800"/>
        </p:xfrm>
        <a:graphic>
          <a:graphicData uri="http://schemas.openxmlformats.org/presentationml/2006/ole">
            <mc:AlternateContent xmlns:mc="http://schemas.openxmlformats.org/markup-compatibility/2006">
              <mc:Choice xmlns:v="urn:schemas-microsoft-com:vml" Requires="v">
                <p:oleObj spid="_x0000_s340647" name="Equation" r:id="rId15" imgW="520700" imgH="393700" progId="Equation.DSMT4">
                  <p:embed/>
                </p:oleObj>
              </mc:Choice>
              <mc:Fallback>
                <p:oleObj name="Equation" r:id="rId15" imgW="5207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688" y="4114800"/>
                        <a:ext cx="9429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8" name="Object 10"/>
          <p:cNvGraphicFramePr>
            <a:graphicFrameLocks noChangeAspect="1"/>
          </p:cNvGraphicFramePr>
          <p:nvPr/>
        </p:nvGraphicFramePr>
        <p:xfrm>
          <a:off x="5741988" y="4114800"/>
          <a:ext cx="1776412" cy="685800"/>
        </p:xfrm>
        <a:graphic>
          <a:graphicData uri="http://schemas.openxmlformats.org/presentationml/2006/ole">
            <mc:AlternateContent xmlns:mc="http://schemas.openxmlformats.org/markup-compatibility/2006">
              <mc:Choice xmlns:v="urn:schemas-microsoft-com:vml" Requires="v">
                <p:oleObj spid="_x0000_s340648"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1988" y="4114800"/>
                        <a:ext cx="177641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9" name="Object 11"/>
          <p:cNvGraphicFramePr>
            <a:graphicFrameLocks noChangeAspect="1"/>
          </p:cNvGraphicFramePr>
          <p:nvPr/>
        </p:nvGraphicFramePr>
        <p:xfrm>
          <a:off x="7543800" y="4249738"/>
          <a:ext cx="1219200" cy="417512"/>
        </p:xfrm>
        <a:graphic>
          <a:graphicData uri="http://schemas.openxmlformats.org/presentationml/2006/ole">
            <mc:AlternateContent xmlns:mc="http://schemas.openxmlformats.org/markup-compatibility/2006">
              <mc:Choice xmlns:v="urn:schemas-microsoft-com:vml" Requires="v">
                <p:oleObj spid="_x0000_s340649" name="Equation" r:id="rId19" imgW="571500" imgH="203200" progId="Equation.DSMT4">
                  <p:embed/>
                </p:oleObj>
              </mc:Choice>
              <mc:Fallback>
                <p:oleObj name="Equation" r:id="rId19" imgW="5715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4249738"/>
                        <a:ext cx="1219200" cy="417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0" name="Object 12"/>
          <p:cNvGraphicFramePr>
            <a:graphicFrameLocks noChangeAspect="1"/>
          </p:cNvGraphicFramePr>
          <p:nvPr/>
        </p:nvGraphicFramePr>
        <p:xfrm>
          <a:off x="622300" y="5783263"/>
          <a:ext cx="842963" cy="474662"/>
        </p:xfrm>
        <a:graphic>
          <a:graphicData uri="http://schemas.openxmlformats.org/presentationml/2006/ole">
            <mc:AlternateContent xmlns:mc="http://schemas.openxmlformats.org/markup-compatibility/2006">
              <mc:Choice xmlns:v="urn:schemas-microsoft-com:vml" Requires="v">
                <p:oleObj spid="_x0000_s340650" name="Equation" r:id="rId21" imgW="609600" imgH="355600" progId="Equation.DSMT4">
                  <p:embed/>
                </p:oleObj>
              </mc:Choice>
              <mc:Fallback>
                <p:oleObj name="Equation" r:id="rId21" imgW="609600" imgH="355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83263"/>
                        <a:ext cx="842963"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1" name="Object 13"/>
          <p:cNvGraphicFramePr>
            <a:graphicFrameLocks noChangeAspect="1"/>
          </p:cNvGraphicFramePr>
          <p:nvPr/>
        </p:nvGraphicFramePr>
        <p:xfrm>
          <a:off x="1435100" y="5791200"/>
          <a:ext cx="633413" cy="304800"/>
        </p:xfrm>
        <a:graphic>
          <a:graphicData uri="http://schemas.openxmlformats.org/presentationml/2006/ole">
            <mc:AlternateContent xmlns:mc="http://schemas.openxmlformats.org/markup-compatibility/2006">
              <mc:Choice xmlns:v="urn:schemas-microsoft-com:vml" Requires="v">
                <p:oleObj spid="_x0000_s340651" name="Equation" r:id="rId23" imgW="406400" imgH="203200" progId="Equation.DSMT4">
                  <p:embed/>
                </p:oleObj>
              </mc:Choice>
              <mc:Fallback>
                <p:oleObj name="Equation" r:id="rId23" imgW="406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5100" y="5791200"/>
                        <a:ext cx="633413"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2" name="Object 14"/>
          <p:cNvGraphicFramePr>
            <a:graphicFrameLocks noChangeAspect="1"/>
          </p:cNvGraphicFramePr>
          <p:nvPr/>
        </p:nvGraphicFramePr>
        <p:xfrm>
          <a:off x="3444875" y="5816600"/>
          <a:ext cx="1203325" cy="355600"/>
        </p:xfrm>
        <a:graphic>
          <a:graphicData uri="http://schemas.openxmlformats.org/presentationml/2006/ole">
            <mc:AlternateContent xmlns:mc="http://schemas.openxmlformats.org/markup-compatibility/2006">
              <mc:Choice xmlns:v="urn:schemas-microsoft-com:vml" Requires="v">
                <p:oleObj spid="_x0000_s340652" name="Equation" r:id="rId25" imgW="1016000" imgH="266700" progId="Equation.DSMT4">
                  <p:embed/>
                </p:oleObj>
              </mc:Choice>
              <mc:Fallback>
                <p:oleObj name="Equation" r:id="rId25" imgW="1016000" imgH="266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816600"/>
                        <a:ext cx="1203325"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3" name="Object 15"/>
          <p:cNvGraphicFramePr>
            <a:graphicFrameLocks noChangeAspect="1"/>
          </p:cNvGraphicFramePr>
          <p:nvPr/>
        </p:nvGraphicFramePr>
        <p:xfrm>
          <a:off x="5097463" y="5691188"/>
          <a:ext cx="676275" cy="557212"/>
        </p:xfrm>
        <a:graphic>
          <a:graphicData uri="http://schemas.openxmlformats.org/presentationml/2006/ole">
            <mc:AlternateContent xmlns:mc="http://schemas.openxmlformats.org/markup-compatibility/2006">
              <mc:Choice xmlns:v="urn:schemas-microsoft-com:vml" Requires="v">
                <p:oleObj spid="_x0000_s340653" name="Equation" r:id="rId27" imgW="520700" imgH="393700" progId="Equation.DSMT4">
                  <p:embed/>
                </p:oleObj>
              </mc:Choice>
              <mc:Fallback>
                <p:oleObj name="Equation" r:id="rId27" imgW="520700" imgH="3937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7463" y="5691188"/>
                        <a:ext cx="676275"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4" name="Object 16"/>
          <p:cNvGraphicFramePr>
            <a:graphicFrameLocks noChangeAspect="1"/>
          </p:cNvGraphicFramePr>
          <p:nvPr/>
        </p:nvGraphicFramePr>
        <p:xfrm>
          <a:off x="5711825" y="5691188"/>
          <a:ext cx="1797050" cy="557212"/>
        </p:xfrm>
        <a:graphic>
          <a:graphicData uri="http://schemas.openxmlformats.org/presentationml/2006/ole">
            <mc:AlternateContent xmlns:mc="http://schemas.openxmlformats.org/markup-compatibility/2006">
              <mc:Choice xmlns:v="urn:schemas-microsoft-com:vml" Requires="v">
                <p:oleObj spid="_x0000_s340654" name="Equation" r:id="rId29" imgW="1384300" imgH="393700" progId="Equation.DSMT4">
                  <p:embed/>
                </p:oleObj>
              </mc:Choice>
              <mc:Fallback>
                <p:oleObj name="Equation" r:id="rId29" imgW="1384300" imgH="3937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1825" y="5691188"/>
                        <a:ext cx="1797050"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5" name="Object 17"/>
          <p:cNvGraphicFramePr>
            <a:graphicFrameLocks noChangeAspect="1"/>
          </p:cNvGraphicFramePr>
          <p:nvPr/>
        </p:nvGraphicFramePr>
        <p:xfrm>
          <a:off x="7426325" y="5781675"/>
          <a:ext cx="1435100" cy="376238"/>
        </p:xfrm>
        <a:graphic>
          <a:graphicData uri="http://schemas.openxmlformats.org/presentationml/2006/ole">
            <mc:AlternateContent xmlns:mc="http://schemas.openxmlformats.org/markup-compatibility/2006">
              <mc:Choice xmlns:v="urn:schemas-microsoft-com:vml" Requires="v">
                <p:oleObj spid="_x0000_s340655" name="Equation" r:id="rId31" imgW="1104900" imgH="266700" progId="Equation.DSMT4">
                  <p:embed/>
                </p:oleObj>
              </mc:Choice>
              <mc:Fallback>
                <p:oleObj name="Equation" r:id="rId31" imgW="11049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26325" y="5781675"/>
                        <a:ext cx="1435100"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nvGraphicFramePr>
        <p:xfrm>
          <a:off x="6116638" y="2819400"/>
          <a:ext cx="788987" cy="406400"/>
        </p:xfrm>
        <a:graphic>
          <a:graphicData uri="http://schemas.openxmlformats.org/presentationml/2006/ole">
            <mc:AlternateContent xmlns:mc="http://schemas.openxmlformats.org/markup-compatibility/2006">
              <mc:Choice xmlns:v="urn:schemas-microsoft-com:vml" Requires="v">
                <p:oleObj spid="_x0000_s340656"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6638" y="28194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nvGraphicFramePr>
        <p:xfrm>
          <a:off x="6892925" y="2794000"/>
          <a:ext cx="711200" cy="406400"/>
        </p:xfrm>
        <a:graphic>
          <a:graphicData uri="http://schemas.openxmlformats.org/presentationml/2006/ole">
            <mc:AlternateContent xmlns:mc="http://schemas.openxmlformats.org/markup-compatibility/2006">
              <mc:Choice xmlns:v="urn:schemas-microsoft-com:vml" Requires="v">
                <p:oleObj spid="_x0000_s340657" name="Equation" r:id="rId35" imgW="457200" imgH="203200" progId="Equation.DSMT4">
                  <p:embed/>
                </p:oleObj>
              </mc:Choice>
              <mc:Fallback>
                <p:oleObj name="Equation" r:id="rId35" imgW="457200" imgH="203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2925" y="27940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nvGraphicFramePr>
        <p:xfrm>
          <a:off x="7594600" y="2794000"/>
          <a:ext cx="709613" cy="406400"/>
        </p:xfrm>
        <a:graphic>
          <a:graphicData uri="http://schemas.openxmlformats.org/presentationml/2006/ole">
            <mc:AlternateContent xmlns:mc="http://schemas.openxmlformats.org/markup-compatibility/2006">
              <mc:Choice xmlns:v="urn:schemas-microsoft-com:vml" Requires="v">
                <p:oleObj spid="_x0000_s340658" name="Equation" r:id="rId37" imgW="457200" imgH="203200" progId="Equation.DSMT4">
                  <p:embed/>
                </p:oleObj>
              </mc:Choice>
              <mc:Fallback>
                <p:oleObj name="Equation" r:id="rId37" imgW="457200" imgH="203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4600" y="27940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9" name="Object 21"/>
          <p:cNvGraphicFramePr>
            <a:graphicFrameLocks noChangeAspect="1"/>
          </p:cNvGraphicFramePr>
          <p:nvPr/>
        </p:nvGraphicFramePr>
        <p:xfrm>
          <a:off x="1893888" y="5791200"/>
          <a:ext cx="709612" cy="304800"/>
        </p:xfrm>
        <a:graphic>
          <a:graphicData uri="http://schemas.openxmlformats.org/presentationml/2006/ole">
            <mc:AlternateContent xmlns:mc="http://schemas.openxmlformats.org/markup-compatibility/2006">
              <mc:Choice xmlns:v="urn:schemas-microsoft-com:vml" Requires="v">
                <p:oleObj spid="_x0000_s340659" name="Equation" r:id="rId39" imgW="381000" imgH="203200" progId="Equation.DSMT4">
                  <p:embed/>
                </p:oleObj>
              </mc:Choice>
              <mc:Fallback>
                <p:oleObj name="Equation" r:id="rId39" imgW="381000" imgH="203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93888" y="5791200"/>
                        <a:ext cx="70961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0" name="Object 22"/>
          <p:cNvGraphicFramePr>
            <a:graphicFrameLocks noChangeAspect="1"/>
          </p:cNvGraphicFramePr>
          <p:nvPr/>
        </p:nvGraphicFramePr>
        <p:xfrm>
          <a:off x="2590800" y="5791200"/>
          <a:ext cx="515938" cy="304800"/>
        </p:xfrm>
        <a:graphic>
          <a:graphicData uri="http://schemas.openxmlformats.org/presentationml/2006/ole">
            <mc:AlternateContent xmlns:mc="http://schemas.openxmlformats.org/markup-compatibility/2006">
              <mc:Choice xmlns:v="urn:schemas-microsoft-com:vml" Requires="v">
                <p:oleObj spid="_x0000_s340660" name="Equation" r:id="rId41" imgW="368300" imgH="203200" progId="Equation.DSMT4">
                  <p:embed/>
                </p:oleObj>
              </mc:Choice>
              <mc:Fallback>
                <p:oleObj name="Equation" r:id="rId41" imgW="368300" imgH="2032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5791200"/>
                        <a:ext cx="51593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1" name="Object 23"/>
          <p:cNvGraphicFramePr>
            <a:graphicFrameLocks noChangeAspect="1"/>
          </p:cNvGraphicFramePr>
          <p:nvPr/>
        </p:nvGraphicFramePr>
        <p:xfrm>
          <a:off x="3048000" y="5791200"/>
          <a:ext cx="431800" cy="304800"/>
        </p:xfrm>
        <a:graphic>
          <a:graphicData uri="http://schemas.openxmlformats.org/presentationml/2006/ole">
            <mc:AlternateContent xmlns:mc="http://schemas.openxmlformats.org/markup-compatibility/2006">
              <mc:Choice xmlns:v="urn:schemas-microsoft-com:vml" Requires="v">
                <p:oleObj spid="_x0000_s340661" name="Equation" r:id="rId43" imgW="368300" imgH="203200" progId="Equation.DSMT4">
                  <p:embed/>
                </p:oleObj>
              </mc:Choice>
              <mc:Fallback>
                <p:oleObj name="Equation" r:id="rId43" imgW="368300" imgH="2032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48000" y="5791200"/>
                        <a:ext cx="431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88305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chemeClr val="accent2"/>
                </a:solidFill>
                <a:latin typeface="Arial Narrow" charset="0"/>
              </a:rPr>
              <a:t>Let’</a:t>
            </a:r>
            <a:r>
              <a:rPr lang="en-US" altLang="ja-JP" dirty="0" smtClean="0">
                <a:solidFill>
                  <a:schemeClr val="accent2"/>
                </a:solidFill>
                <a:latin typeface="Arial Narrow" charset="0"/>
              </a:rPr>
              <a:t>s </a:t>
            </a:r>
            <a:r>
              <a:rPr lang="en-US" altLang="ja-JP" dirty="0">
                <a:solidFill>
                  <a:schemeClr val="accent2"/>
                </a:solidFill>
                <a:latin typeface="Arial Narrow" charset="0"/>
              </a:rPr>
              <a:t>consider a sphere with radius R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nvGraphicFramePr>
        <p:xfrm>
          <a:off x="4662488" y="1955800"/>
          <a:ext cx="595312" cy="330200"/>
        </p:xfrm>
        <a:graphic>
          <a:graphicData uri="http://schemas.openxmlformats.org/presentationml/2006/ole">
            <mc:AlternateContent xmlns:mc="http://schemas.openxmlformats.org/markup-compatibility/2006">
              <mc:Choice xmlns:v="urn:schemas-microsoft-com:vml" Requires="v">
                <p:oleObj spid="_x0000_s324389"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55800"/>
                        <a:ext cx="59531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err="1" smtClean="0">
                    <a:solidFill>
                      <a:schemeClr val="accent2"/>
                    </a:solidFill>
                    <a:latin typeface="Symbol" charset="0"/>
                  </a:rPr>
                  <a:t>θ</a:t>
                </a:r>
                <a:endParaRPr lang="en-US" dirty="0">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3824735892"/>
              </p:ext>
            </p:extLst>
          </p:nvPr>
        </p:nvGraphicFramePr>
        <p:xfrm>
          <a:off x="4965700" y="2392363"/>
          <a:ext cx="2017713" cy="1103312"/>
        </p:xfrm>
        <a:graphic>
          <a:graphicData uri="http://schemas.openxmlformats.org/presentationml/2006/ole">
            <mc:AlternateContent xmlns:mc="http://schemas.openxmlformats.org/markup-compatibility/2006">
              <mc:Choice xmlns:v="urn:schemas-microsoft-com:vml" Requires="v">
                <p:oleObj spid="_x0000_s324390" name="Equation" r:id="rId5" imgW="977900" imgH="533400" progId="Equation.3">
                  <p:embed/>
                </p:oleObj>
              </mc:Choice>
              <mc:Fallback>
                <p:oleObj name="Equation" r:id="rId5" imgW="977900" imgH="533400" progId="Equation.3">
                  <p:embed/>
                  <p:pic>
                    <p:nvPicPr>
                      <p:cNvPr id="0" name=""/>
                      <p:cNvPicPr>
                        <a:picLocks noChangeAspect="1" noChangeArrowheads="1"/>
                      </p:cNvPicPr>
                      <p:nvPr/>
                    </p:nvPicPr>
                    <p:blipFill>
                      <a:blip r:embed="rId6"/>
                      <a:srcRect/>
                      <a:stretch>
                        <a:fillRect/>
                      </a:stretch>
                    </p:blipFill>
                    <p:spPr bwMode="auto">
                      <a:xfrm>
                        <a:off x="4965700" y="2392363"/>
                        <a:ext cx="2017713" cy="1103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114800"/>
            <a:ext cx="51054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114800"/>
            <a:ext cx="3124200" cy="15525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extLst>
              <p:ext uri="{D42A27DB-BD31-4B8C-83A1-F6EECF244321}">
                <p14:modId xmlns:p14="http://schemas.microsoft.com/office/powerpoint/2010/main" val="4079019737"/>
              </p:ext>
            </p:extLst>
          </p:nvPr>
        </p:nvGraphicFramePr>
        <p:xfrm>
          <a:off x="4419600" y="5019675"/>
          <a:ext cx="300038" cy="273050"/>
        </p:xfrm>
        <a:graphic>
          <a:graphicData uri="http://schemas.openxmlformats.org/presentationml/2006/ole">
            <mc:AlternateContent xmlns:mc="http://schemas.openxmlformats.org/markup-compatibility/2006">
              <mc:Choice xmlns:v="urn:schemas-microsoft-com:vml" Requires="v">
                <p:oleObj spid="_x0000_s324391"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019675"/>
                        <a:ext cx="300038"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1700283021"/>
              </p:ext>
            </p:extLst>
          </p:nvPr>
        </p:nvGraphicFramePr>
        <p:xfrm>
          <a:off x="4937125" y="3409950"/>
          <a:ext cx="2390775" cy="857250"/>
        </p:xfrm>
        <a:graphic>
          <a:graphicData uri="http://schemas.openxmlformats.org/presentationml/2006/ole">
            <mc:AlternateContent xmlns:mc="http://schemas.openxmlformats.org/markup-compatibility/2006">
              <mc:Choice xmlns:v="urn:schemas-microsoft-com:vml" Requires="v">
                <p:oleObj spid="_x0000_s324392" name="Equation" r:id="rId9" imgW="1206500" imgH="431800" progId="Equation.DSMT4">
                  <p:embed/>
                </p:oleObj>
              </mc:Choice>
              <mc:Fallback>
                <p:oleObj name="Equation" r:id="rId9" imgW="1206500" imgH="431800" progId="Equation.DSMT4">
                  <p:embed/>
                  <p:pic>
                    <p:nvPicPr>
                      <p:cNvPr id="0" name=""/>
                      <p:cNvPicPr>
                        <a:picLocks noChangeAspect="1" noChangeArrowheads="1"/>
                      </p:cNvPicPr>
                      <p:nvPr/>
                    </p:nvPicPr>
                    <p:blipFill>
                      <a:blip r:embed="rId10"/>
                      <a:srcRect/>
                      <a:stretch>
                        <a:fillRect/>
                      </a:stretch>
                    </p:blipFill>
                    <p:spPr bwMode="auto">
                      <a:xfrm>
                        <a:off x="4937125" y="3409950"/>
                        <a:ext cx="2390775" cy="857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extLst>
              <p:ext uri="{D42A27DB-BD31-4B8C-83A1-F6EECF244321}">
                <p14:modId xmlns:p14="http://schemas.microsoft.com/office/powerpoint/2010/main" val="3917233351"/>
              </p:ext>
            </p:extLst>
          </p:nvPr>
        </p:nvGraphicFramePr>
        <p:xfrm>
          <a:off x="4697413" y="4800600"/>
          <a:ext cx="2182812" cy="712788"/>
        </p:xfrm>
        <a:graphic>
          <a:graphicData uri="http://schemas.openxmlformats.org/presentationml/2006/ole">
            <mc:AlternateContent xmlns:mc="http://schemas.openxmlformats.org/markup-compatibility/2006">
              <mc:Choice xmlns:v="urn:schemas-microsoft-com:vml" Requires="v">
                <p:oleObj spid="_x0000_s324393" name="Equation" r:id="rId11" imgW="1206500" imgH="431800" progId="Equation.DSMT4">
                  <p:embed/>
                </p:oleObj>
              </mc:Choice>
              <mc:Fallback>
                <p:oleObj name="Equation" r:id="rId11" imgW="1206500" imgH="431800" progId="Equation.DSMT4">
                  <p:embed/>
                  <p:pic>
                    <p:nvPicPr>
                      <p:cNvPr id="0" name=""/>
                      <p:cNvPicPr>
                        <a:picLocks noChangeAspect="1" noChangeArrowheads="1"/>
                      </p:cNvPicPr>
                      <p:nvPr/>
                    </p:nvPicPr>
                    <p:blipFill>
                      <a:blip r:embed="rId12"/>
                      <a:srcRect/>
                      <a:stretch>
                        <a:fillRect/>
                      </a:stretch>
                    </p:blipFill>
                    <p:spPr bwMode="auto">
                      <a:xfrm>
                        <a:off x="4697413" y="4800600"/>
                        <a:ext cx="2182812" cy="71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extLst>
              <p:ext uri="{D42A27DB-BD31-4B8C-83A1-F6EECF244321}">
                <p14:modId xmlns:p14="http://schemas.microsoft.com/office/powerpoint/2010/main" val="3704720533"/>
              </p:ext>
            </p:extLst>
          </p:nvPr>
        </p:nvGraphicFramePr>
        <p:xfrm>
          <a:off x="6846888" y="4989513"/>
          <a:ext cx="828675" cy="334962"/>
        </p:xfrm>
        <a:graphic>
          <a:graphicData uri="http://schemas.openxmlformats.org/presentationml/2006/ole">
            <mc:AlternateContent xmlns:mc="http://schemas.openxmlformats.org/markup-compatibility/2006">
              <mc:Choice xmlns:v="urn:schemas-microsoft-com:vml" Requires="v">
                <p:oleObj spid="_x0000_s324394"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srcRect/>
                      <a:stretch>
                        <a:fillRect/>
                      </a:stretch>
                    </p:blipFill>
                    <p:spPr bwMode="auto">
                      <a:xfrm>
                        <a:off x="6846888" y="4989513"/>
                        <a:ext cx="828675"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extLst>
              <p:ext uri="{D42A27DB-BD31-4B8C-83A1-F6EECF244321}">
                <p14:modId xmlns:p14="http://schemas.microsoft.com/office/powerpoint/2010/main" val="1788641379"/>
              </p:ext>
            </p:extLst>
          </p:nvPr>
        </p:nvGraphicFramePr>
        <p:xfrm>
          <a:off x="2133600" y="5516563"/>
          <a:ext cx="2278063" cy="765175"/>
        </p:xfrm>
        <a:graphic>
          <a:graphicData uri="http://schemas.openxmlformats.org/presentationml/2006/ole">
            <mc:AlternateContent xmlns:mc="http://schemas.openxmlformats.org/markup-compatibility/2006">
              <mc:Choice xmlns:v="urn:schemas-microsoft-com:vml" Requires="v">
                <p:oleObj spid="_x0000_s324395" name="Equation" r:id="rId15" imgW="1485900" imgH="469900" progId="Equation.DSMT4">
                  <p:embed/>
                </p:oleObj>
              </mc:Choice>
              <mc:Fallback>
                <p:oleObj name="Equation" r:id="rId15" imgW="1485900" imgH="469900" progId="Equation.DSMT4">
                  <p:embed/>
                  <p:pic>
                    <p:nvPicPr>
                      <p:cNvPr id="0" name=""/>
                      <p:cNvPicPr>
                        <a:picLocks noChangeAspect="1" noChangeArrowheads="1"/>
                      </p:cNvPicPr>
                      <p:nvPr/>
                    </p:nvPicPr>
                    <p:blipFill>
                      <a:blip r:embed="rId16"/>
                      <a:srcRect/>
                      <a:stretch>
                        <a:fillRect/>
                      </a:stretch>
                    </p:blipFill>
                    <p:spPr bwMode="auto">
                      <a:xfrm>
                        <a:off x="2133600" y="5516563"/>
                        <a:ext cx="2278063" cy="765175"/>
                      </a:xfrm>
                      <a:prstGeom prst="rect">
                        <a:avLst/>
                      </a:prstGeom>
                      <a:noFill/>
                      <a:ln>
                        <a:noFill/>
                      </a:ln>
                      <a:effectLst/>
                      <a:extLst/>
                    </p:spPr>
                  </p:pic>
                </p:oleObj>
              </mc:Fallback>
            </mc:AlternateContent>
          </a:graphicData>
        </a:graphic>
      </p:graphicFrame>
      <p:graphicFrame>
        <p:nvGraphicFramePr>
          <p:cNvPr id="444447" name="Object 9"/>
          <p:cNvGraphicFramePr>
            <a:graphicFrameLocks noChangeAspect="1"/>
          </p:cNvGraphicFramePr>
          <p:nvPr/>
        </p:nvGraphicFramePr>
        <p:xfrm>
          <a:off x="5289550" y="1727200"/>
          <a:ext cx="1111250" cy="787400"/>
        </p:xfrm>
        <a:graphic>
          <a:graphicData uri="http://schemas.openxmlformats.org/presentationml/2006/ole">
            <mc:AlternateContent xmlns:mc="http://schemas.openxmlformats.org/markup-compatibility/2006">
              <mc:Choice xmlns:v="urn:schemas-microsoft-com:vml" Requires="v">
                <p:oleObj spid="_x0000_s324396"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727200"/>
                        <a:ext cx="11112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nvGraphicFramePr>
        <p:xfrm>
          <a:off x="6324600" y="1727200"/>
          <a:ext cx="1447800" cy="787400"/>
        </p:xfrm>
        <a:graphic>
          <a:graphicData uri="http://schemas.openxmlformats.org/presentationml/2006/ole">
            <mc:AlternateContent xmlns:mc="http://schemas.openxmlformats.org/markup-compatibility/2006">
              <mc:Choice xmlns:v="urn:schemas-microsoft-com:vml" Requires="v">
                <p:oleObj spid="_x0000_s324397" name="Equation" r:id="rId19" imgW="710891" imgH="393529" progId="Equation.DSMT4">
                  <p:embed/>
                </p:oleObj>
              </mc:Choice>
              <mc:Fallback>
                <p:oleObj name="Equation" r:id="rId19" imgW="710891"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727200"/>
                        <a:ext cx="144780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nvGraphicFramePr>
        <p:xfrm>
          <a:off x="6945313" y="2538413"/>
          <a:ext cx="1284287" cy="814387"/>
        </p:xfrm>
        <a:graphic>
          <a:graphicData uri="http://schemas.openxmlformats.org/presentationml/2006/ole">
            <mc:AlternateContent xmlns:mc="http://schemas.openxmlformats.org/markup-compatibility/2006">
              <mc:Choice xmlns:v="urn:schemas-microsoft-com:vml" Requires="v">
                <p:oleObj spid="_x0000_s324398" name="Equation" r:id="rId21" imgW="622030" imgH="393529" progId="Equation.DSMT4">
                  <p:embed/>
                </p:oleObj>
              </mc:Choice>
              <mc:Fallback>
                <p:oleObj name="Equation" r:id="rId21" imgW="622030"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538413"/>
                        <a:ext cx="1284287" cy="814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 name="Object 8"/>
          <p:cNvGraphicFramePr>
            <a:graphicFrameLocks noChangeAspect="1"/>
          </p:cNvGraphicFramePr>
          <p:nvPr>
            <p:extLst>
              <p:ext uri="{D42A27DB-BD31-4B8C-83A1-F6EECF244321}">
                <p14:modId xmlns:p14="http://schemas.microsoft.com/office/powerpoint/2010/main" val="2763959155"/>
              </p:ext>
            </p:extLst>
          </p:nvPr>
        </p:nvGraphicFramePr>
        <p:xfrm>
          <a:off x="4408487" y="5497512"/>
          <a:ext cx="2297113" cy="827088"/>
        </p:xfrm>
        <a:graphic>
          <a:graphicData uri="http://schemas.openxmlformats.org/presentationml/2006/ole">
            <mc:AlternateContent xmlns:mc="http://schemas.openxmlformats.org/markup-compatibility/2006">
              <mc:Choice xmlns:v="urn:schemas-microsoft-com:vml" Requires="v">
                <p:oleObj spid="_x0000_s324399" name="Equation" r:id="rId23" imgW="1498600" imgH="508000" progId="Equation.DSMT4">
                  <p:embed/>
                </p:oleObj>
              </mc:Choice>
              <mc:Fallback>
                <p:oleObj name="Equation" r:id="rId23" imgW="1498600" imgH="508000" progId="Equation.DSMT4">
                  <p:embed/>
                  <p:pic>
                    <p:nvPicPr>
                      <p:cNvPr id="0" name=""/>
                      <p:cNvPicPr>
                        <a:picLocks noChangeAspect="1" noChangeArrowheads="1"/>
                      </p:cNvPicPr>
                      <p:nvPr/>
                    </p:nvPicPr>
                    <p:blipFill>
                      <a:blip r:embed="rId24"/>
                      <a:srcRect/>
                      <a:stretch>
                        <a:fillRect/>
                      </a:stretch>
                    </p:blipFill>
                    <p:spPr bwMode="auto">
                      <a:xfrm>
                        <a:off x="4408487" y="5497512"/>
                        <a:ext cx="2297113" cy="827088"/>
                      </a:xfrm>
                      <a:prstGeom prst="rect">
                        <a:avLst/>
                      </a:prstGeom>
                      <a:noFill/>
                      <a:ln>
                        <a:noFill/>
                      </a:ln>
                      <a:effectLst/>
                      <a:extLst/>
                    </p:spPr>
                  </p:pic>
                </p:oleObj>
              </mc:Fallback>
            </mc:AlternateContent>
          </a:graphicData>
        </a:graphic>
      </p:graphicFrame>
      <p:graphicFrame>
        <p:nvGraphicFramePr>
          <p:cNvPr id="38" name="Object 8"/>
          <p:cNvGraphicFramePr>
            <a:graphicFrameLocks noChangeAspect="1"/>
          </p:cNvGraphicFramePr>
          <p:nvPr>
            <p:extLst>
              <p:ext uri="{D42A27DB-BD31-4B8C-83A1-F6EECF244321}">
                <p14:modId xmlns:p14="http://schemas.microsoft.com/office/powerpoint/2010/main" val="957562184"/>
              </p:ext>
            </p:extLst>
          </p:nvPr>
        </p:nvGraphicFramePr>
        <p:xfrm>
          <a:off x="6629400" y="5483225"/>
          <a:ext cx="1090613" cy="765175"/>
        </p:xfrm>
        <a:graphic>
          <a:graphicData uri="http://schemas.openxmlformats.org/presentationml/2006/ole">
            <mc:AlternateContent xmlns:mc="http://schemas.openxmlformats.org/markup-compatibility/2006">
              <mc:Choice xmlns:v="urn:schemas-microsoft-com:vml" Requires="v">
                <p:oleObj spid="_x0000_s324400" name="Equation" r:id="rId25" imgW="711200" imgH="469900" progId="Equation.DSMT4">
                  <p:embed/>
                </p:oleObj>
              </mc:Choice>
              <mc:Fallback>
                <p:oleObj name="Equation" r:id="rId25" imgW="711200" imgH="469900" progId="Equation.DSMT4">
                  <p:embed/>
                  <p:pic>
                    <p:nvPicPr>
                      <p:cNvPr id="0" name=""/>
                      <p:cNvPicPr>
                        <a:picLocks noChangeAspect="1" noChangeArrowheads="1"/>
                      </p:cNvPicPr>
                      <p:nvPr/>
                    </p:nvPicPr>
                    <p:blipFill>
                      <a:blip r:embed="rId26"/>
                      <a:srcRect/>
                      <a:stretch>
                        <a:fillRect/>
                      </a:stretch>
                    </p:blipFill>
                    <p:spPr bwMode="auto">
                      <a:xfrm>
                        <a:off x="6629400" y="5483225"/>
                        <a:ext cx="1090613" cy="765175"/>
                      </a:xfrm>
                      <a:prstGeom prst="rect">
                        <a:avLst/>
                      </a:prstGeom>
                      <a:noFill/>
                      <a:ln>
                        <a:noFill/>
                      </a:ln>
                      <a:effectLs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271521785"/>
              </p:ext>
            </p:extLst>
          </p:nvPr>
        </p:nvGraphicFramePr>
        <p:xfrm>
          <a:off x="7696200" y="5486400"/>
          <a:ext cx="758825" cy="703262"/>
        </p:xfrm>
        <a:graphic>
          <a:graphicData uri="http://schemas.openxmlformats.org/presentationml/2006/ole">
            <mc:AlternateContent xmlns:mc="http://schemas.openxmlformats.org/markup-compatibility/2006">
              <mc:Choice xmlns:v="urn:schemas-microsoft-com:vml" Requires="v">
                <p:oleObj spid="_x0000_s324401" name="Equation" r:id="rId27" imgW="495300" imgH="431800" progId="Equation.DSMT4">
                  <p:embed/>
                </p:oleObj>
              </mc:Choice>
              <mc:Fallback>
                <p:oleObj name="Equation" r:id="rId27" imgW="495300" imgH="431800" progId="Equation.DSMT4">
                  <p:embed/>
                  <p:pic>
                    <p:nvPicPr>
                      <p:cNvPr id="0" name=""/>
                      <p:cNvPicPr>
                        <a:picLocks noChangeAspect="1" noChangeArrowheads="1"/>
                      </p:cNvPicPr>
                      <p:nvPr/>
                    </p:nvPicPr>
                    <p:blipFill>
                      <a:blip r:embed="rId28"/>
                      <a:srcRect/>
                      <a:stretch>
                        <a:fillRect/>
                      </a:stretch>
                    </p:blipFill>
                    <p:spPr bwMode="auto">
                      <a:xfrm>
                        <a:off x="7696200" y="5486400"/>
                        <a:ext cx="758825" cy="7032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5331963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2871E5-D1F8-674B-A6CA-5A7227BD3173}"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407554" name="Rectangle 2"/>
          <p:cNvSpPr>
            <a:spLocks noChangeArrowheads="1"/>
          </p:cNvSpPr>
          <p:nvPr/>
        </p:nvSpPr>
        <p:spPr bwMode="auto">
          <a:xfrm>
            <a:off x="6324600" y="2743200"/>
            <a:ext cx="16764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1989"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Angular Momentum of a Particle</a:t>
            </a:r>
          </a:p>
        </p:txBody>
      </p:sp>
      <p:sp>
        <p:nvSpPr>
          <p:cNvPr id="407557" name="Text Box 5"/>
          <p:cNvSpPr txBox="1">
            <a:spLocks noChangeArrowheads="1"/>
          </p:cNvSpPr>
          <p:nvPr/>
        </p:nvSpPr>
        <p:spPr bwMode="auto">
          <a:xfrm>
            <a:off x="685800" y="7620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If you grab onto a pole while running, your body will rotate about the pole, gaining angular momentum.   </a:t>
            </a:r>
            <a:r>
              <a:rPr lang="en-US" sz="2000" dirty="0" smtClean="0">
                <a:solidFill>
                  <a:srgbClr val="FF0000"/>
                </a:solidFill>
                <a:latin typeface="Arial Narrow" charset="0"/>
              </a:rPr>
              <a:t>We’</a:t>
            </a:r>
            <a:r>
              <a:rPr lang="en-US" altLang="ja-JP" sz="2000" dirty="0" smtClean="0">
                <a:solidFill>
                  <a:srgbClr val="FF0000"/>
                </a:solidFill>
                <a:latin typeface="Arial Narrow" charset="0"/>
              </a:rPr>
              <a:t>ve </a:t>
            </a:r>
            <a:r>
              <a:rPr lang="en-US" altLang="ja-JP" sz="2000" dirty="0">
                <a:solidFill>
                  <a:srgbClr val="FF0000"/>
                </a:solidFill>
                <a:latin typeface="Arial Narrow" charset="0"/>
              </a:rPr>
              <a:t>used the linear momentum to solve physical problems with linear motions, the angular momentum will do the same for rotational motions.</a:t>
            </a:r>
            <a:endParaRPr lang="en-US" sz="2000" dirty="0">
              <a:solidFill>
                <a:srgbClr val="FF0000"/>
              </a:solidFill>
              <a:latin typeface="Arial Narrow" charset="0"/>
            </a:endParaRPr>
          </a:p>
        </p:txBody>
      </p:sp>
      <p:graphicFrame>
        <p:nvGraphicFramePr>
          <p:cNvPr id="407558" name="Object 2"/>
          <p:cNvGraphicFramePr>
            <a:graphicFrameLocks noChangeAspect="1"/>
          </p:cNvGraphicFramePr>
          <p:nvPr>
            <p:extLst>
              <p:ext uri="{D42A27DB-BD31-4B8C-83A1-F6EECF244321}">
                <p14:modId xmlns:p14="http://schemas.microsoft.com/office/powerpoint/2010/main" val="3809494850"/>
              </p:ext>
            </p:extLst>
          </p:nvPr>
        </p:nvGraphicFramePr>
        <p:xfrm>
          <a:off x="4749800" y="4573588"/>
          <a:ext cx="2768600" cy="395287"/>
        </p:xfrm>
        <a:graphic>
          <a:graphicData uri="http://schemas.openxmlformats.org/presentationml/2006/ole">
            <mc:AlternateContent xmlns:mc="http://schemas.openxmlformats.org/markup-compatibility/2006">
              <mc:Choice xmlns:v="urn:schemas-microsoft-com:vml" Requires="v">
                <p:oleObj spid="_x0000_s324918" name="Equation" r:id="rId3" imgW="1384300" imgH="203200" progId="Equation.DSMT4">
                  <p:embed/>
                </p:oleObj>
              </mc:Choice>
              <mc:Fallback>
                <p:oleObj name="Equation" r:id="rId3" imgW="1384300" imgH="203200" progId="Equation.DSMT4">
                  <p:embed/>
                  <p:pic>
                    <p:nvPicPr>
                      <p:cNvPr id="0" name=""/>
                      <p:cNvPicPr>
                        <a:picLocks noChangeAspect="1" noChangeArrowheads="1"/>
                      </p:cNvPicPr>
                      <p:nvPr/>
                    </p:nvPicPr>
                    <p:blipFill>
                      <a:blip r:embed="rId4"/>
                      <a:srcRect/>
                      <a:stretch>
                        <a:fillRect/>
                      </a:stretch>
                    </p:blipFill>
                    <p:spPr bwMode="auto">
                      <a:xfrm>
                        <a:off x="4749800" y="4573588"/>
                        <a:ext cx="276860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59" name="Text Box 7"/>
          <p:cNvSpPr txBox="1">
            <a:spLocks noChangeArrowheads="1"/>
          </p:cNvSpPr>
          <p:nvPr/>
        </p:nvSpPr>
        <p:spPr bwMode="auto">
          <a:xfrm>
            <a:off x="2743200" y="1828800"/>
            <a:ext cx="60960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point-like object ( particle)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located at the vector location </a:t>
            </a:r>
            <a:r>
              <a:rPr lang="en-US" altLang="ja-JP" sz="2000" b="1" dirty="0">
                <a:solidFill>
                  <a:schemeClr val="accent2"/>
                </a:solidFill>
                <a:latin typeface="Monotype Corsiva" charset="0"/>
              </a:rPr>
              <a:t>r</a:t>
            </a:r>
            <a:r>
              <a:rPr lang="en-US" altLang="ja-JP" sz="2000" dirty="0">
                <a:solidFill>
                  <a:schemeClr val="accent2"/>
                </a:solidFill>
                <a:latin typeface="Arial Narrow" charset="0"/>
              </a:rPr>
              <a:t> and moving with linear velocity </a:t>
            </a:r>
            <a:r>
              <a:rPr lang="en-US" altLang="ja-JP" sz="2000" b="1" dirty="0">
                <a:solidFill>
                  <a:schemeClr val="accent2"/>
                </a:solidFill>
                <a:latin typeface="Monotype Corsiva" charset="0"/>
              </a:rPr>
              <a:t>v</a:t>
            </a:r>
            <a:endParaRPr lang="en-US" sz="2000" b="1" dirty="0">
              <a:solidFill>
                <a:schemeClr val="accent2"/>
              </a:solidFill>
              <a:latin typeface="Monotype Corsiva" charset="0"/>
            </a:endParaRPr>
          </a:p>
        </p:txBody>
      </p:sp>
      <p:graphicFrame>
        <p:nvGraphicFramePr>
          <p:cNvPr id="407560" name="Object 3"/>
          <p:cNvGraphicFramePr>
            <a:graphicFrameLocks noChangeAspect="1"/>
          </p:cNvGraphicFramePr>
          <p:nvPr>
            <p:extLst>
              <p:ext uri="{D42A27DB-BD31-4B8C-83A1-F6EECF244321}">
                <p14:modId xmlns:p14="http://schemas.microsoft.com/office/powerpoint/2010/main" val="4197797322"/>
              </p:ext>
            </p:extLst>
          </p:nvPr>
        </p:nvGraphicFramePr>
        <p:xfrm>
          <a:off x="6305550" y="2695575"/>
          <a:ext cx="1751013" cy="595313"/>
        </p:xfrm>
        <a:graphic>
          <a:graphicData uri="http://schemas.openxmlformats.org/presentationml/2006/ole">
            <mc:AlternateContent xmlns:mc="http://schemas.openxmlformats.org/markup-compatibility/2006">
              <mc:Choice xmlns:v="urn:schemas-microsoft-com:vml" Requires="v">
                <p:oleObj spid="_x0000_s324919"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6305550" y="2695575"/>
                        <a:ext cx="1751013"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1" name="Text Box 9"/>
          <p:cNvSpPr txBox="1">
            <a:spLocks noChangeArrowheads="1"/>
          </p:cNvSpPr>
          <p:nvPr/>
        </p:nvSpPr>
        <p:spPr bwMode="auto">
          <a:xfrm>
            <a:off x="2743200" y="25908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momentum </a:t>
            </a:r>
            <a:r>
              <a:rPr lang="en-US" sz="2000" b="1">
                <a:solidFill>
                  <a:srgbClr val="FF0000"/>
                </a:solidFill>
                <a:latin typeface="Monotype Corsiva" charset="0"/>
              </a:rPr>
              <a:t>L </a:t>
            </a:r>
            <a:r>
              <a:rPr lang="en-US" sz="2000">
                <a:solidFill>
                  <a:srgbClr val="FF0000"/>
                </a:solidFill>
                <a:latin typeface="Arial Narrow" charset="0"/>
              </a:rPr>
              <a:t>of this particle relative to the origin O is </a:t>
            </a:r>
          </a:p>
        </p:txBody>
      </p:sp>
      <p:sp>
        <p:nvSpPr>
          <p:cNvPr id="407562" name="Text Box 10"/>
          <p:cNvSpPr txBox="1">
            <a:spLocks noChangeArrowheads="1"/>
          </p:cNvSpPr>
          <p:nvPr/>
        </p:nvSpPr>
        <p:spPr bwMode="auto">
          <a:xfrm>
            <a:off x="381000" y="5045075"/>
            <a:ext cx="2895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 you learn from this?</a:t>
            </a:r>
          </a:p>
        </p:txBody>
      </p:sp>
      <p:sp>
        <p:nvSpPr>
          <p:cNvPr id="407563" name="Text Box 11"/>
          <p:cNvSpPr txBox="1">
            <a:spLocks noChangeArrowheads="1"/>
          </p:cNvSpPr>
          <p:nvPr/>
        </p:nvSpPr>
        <p:spPr bwMode="auto">
          <a:xfrm>
            <a:off x="3352800" y="5029200"/>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direction of linear velocity points to the origin of rotation, the particle does not have any angular momentum.</a:t>
            </a:r>
          </a:p>
        </p:txBody>
      </p:sp>
      <p:sp>
        <p:nvSpPr>
          <p:cNvPr id="407564" name="Text Box 12"/>
          <p:cNvSpPr txBox="1">
            <a:spLocks noChangeArrowheads="1"/>
          </p:cNvSpPr>
          <p:nvPr/>
        </p:nvSpPr>
        <p:spPr bwMode="auto">
          <a:xfrm>
            <a:off x="2667000" y="3367088"/>
            <a:ext cx="4800600" cy="366712"/>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What is the unit and dimension of angular momentum? </a:t>
            </a:r>
            <a:endParaRPr lang="en-US" sz="1800" b="1">
              <a:solidFill>
                <a:schemeClr val="accent2"/>
              </a:solidFill>
              <a:latin typeface="Monotype Corsiva" charset="0"/>
            </a:endParaRPr>
          </a:p>
        </p:txBody>
      </p:sp>
      <p:graphicFrame>
        <p:nvGraphicFramePr>
          <p:cNvPr id="407565" name="Object 4"/>
          <p:cNvGraphicFramePr>
            <a:graphicFrameLocks noChangeAspect="1"/>
          </p:cNvGraphicFramePr>
          <p:nvPr/>
        </p:nvGraphicFramePr>
        <p:xfrm>
          <a:off x="7521575" y="3352800"/>
          <a:ext cx="704850" cy="355600"/>
        </p:xfrm>
        <a:graphic>
          <a:graphicData uri="http://schemas.openxmlformats.org/presentationml/2006/ole">
            <mc:AlternateContent xmlns:mc="http://schemas.openxmlformats.org/markup-compatibility/2006">
              <mc:Choice xmlns:v="urn:schemas-microsoft-com:vml" Requires="v">
                <p:oleObj spid="_x0000_s324920" name="Equation" r:id="rId7" imgW="571252" imgH="228501" progId="Equation.DSMT4">
                  <p:embed/>
                </p:oleObj>
              </mc:Choice>
              <mc:Fallback>
                <p:oleObj name="Equation" r:id="rId7" imgW="57125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3352800"/>
                        <a:ext cx="704850"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6" name="Text Box 14"/>
          <p:cNvSpPr txBox="1">
            <a:spLocks noChangeArrowheads="1"/>
          </p:cNvSpPr>
          <p:nvPr/>
        </p:nvSpPr>
        <p:spPr bwMode="auto">
          <a:xfrm>
            <a:off x="28194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that </a:t>
            </a:r>
            <a:r>
              <a:rPr lang="en-US" sz="2000" b="1">
                <a:solidFill>
                  <a:srgbClr val="FF0000"/>
                </a:solidFill>
                <a:latin typeface="Monotype Corsiva" charset="0"/>
              </a:rPr>
              <a:t>L </a:t>
            </a:r>
            <a:r>
              <a:rPr lang="en-US" sz="2000">
                <a:solidFill>
                  <a:srgbClr val="FF0000"/>
                </a:solidFill>
                <a:latin typeface="Arial Narrow" charset="0"/>
              </a:rPr>
              <a:t>depends on origin O. </a:t>
            </a:r>
          </a:p>
        </p:txBody>
      </p:sp>
      <p:sp>
        <p:nvSpPr>
          <p:cNvPr id="407567" name="Text Box 15"/>
          <p:cNvSpPr txBox="1">
            <a:spLocks noChangeArrowheads="1"/>
          </p:cNvSpPr>
          <p:nvPr/>
        </p:nvSpPr>
        <p:spPr bwMode="auto">
          <a:xfrm>
            <a:off x="6096000" y="37941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t>
            </a:r>
            <a:endParaRPr lang="en-US" sz="2000" b="1">
              <a:solidFill>
                <a:schemeClr val="accent2"/>
              </a:solidFill>
              <a:latin typeface="Monotype Corsiva" charset="0"/>
            </a:endParaRPr>
          </a:p>
        </p:txBody>
      </p:sp>
      <p:sp>
        <p:nvSpPr>
          <p:cNvPr id="407568" name="Text Box 16"/>
          <p:cNvSpPr txBox="1">
            <a:spLocks noChangeArrowheads="1"/>
          </p:cNvSpPr>
          <p:nvPr/>
        </p:nvSpPr>
        <p:spPr bwMode="auto">
          <a:xfrm>
            <a:off x="6934200" y="3794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Because </a:t>
            </a:r>
            <a:r>
              <a:rPr lang="en-US" sz="2000" b="1">
                <a:solidFill>
                  <a:srgbClr val="FF0000"/>
                </a:solidFill>
                <a:latin typeface="Monotype Corsiva" charset="0"/>
              </a:rPr>
              <a:t>r</a:t>
            </a:r>
            <a:r>
              <a:rPr lang="en-US" sz="2000">
                <a:solidFill>
                  <a:srgbClr val="FF0000"/>
                </a:solidFill>
                <a:latin typeface="Arial Narrow" charset="0"/>
              </a:rPr>
              <a:t> changes</a:t>
            </a:r>
          </a:p>
        </p:txBody>
      </p:sp>
      <p:sp>
        <p:nvSpPr>
          <p:cNvPr id="407569" name="Text Box 17"/>
          <p:cNvSpPr txBox="1">
            <a:spLocks noChangeArrowheads="1"/>
          </p:cNvSpPr>
          <p:nvPr/>
        </p:nvSpPr>
        <p:spPr bwMode="auto">
          <a:xfrm>
            <a:off x="2971800" y="419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direction of</a:t>
            </a:r>
            <a:r>
              <a:rPr lang="en-US" sz="2000" b="1">
                <a:solidFill>
                  <a:srgbClr val="FF0000"/>
                </a:solidFill>
                <a:latin typeface="Monotype Corsiva" charset="0"/>
              </a:rPr>
              <a:t> L</a:t>
            </a:r>
            <a:r>
              <a:rPr lang="en-US" sz="2000">
                <a:solidFill>
                  <a:srgbClr val="FF0000"/>
                </a:solidFill>
                <a:latin typeface="Arial Narrow" charset="0"/>
              </a:rPr>
              <a:t> is +z.</a:t>
            </a:r>
          </a:p>
        </p:txBody>
      </p:sp>
      <p:sp>
        <p:nvSpPr>
          <p:cNvPr id="407570" name="Text Box 18"/>
          <p:cNvSpPr txBox="1">
            <a:spLocks noChangeArrowheads="1"/>
          </p:cNvSpPr>
          <p:nvPr/>
        </p:nvSpPr>
        <p:spPr bwMode="auto">
          <a:xfrm>
            <a:off x="381000" y="4191000"/>
            <a:ext cx="2514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else do you learn? </a:t>
            </a:r>
            <a:endParaRPr lang="en-US" sz="2000" b="1">
              <a:solidFill>
                <a:schemeClr val="accent2"/>
              </a:solidFill>
              <a:latin typeface="Monotype Corsiva" charset="0"/>
            </a:endParaRPr>
          </a:p>
        </p:txBody>
      </p:sp>
      <p:sp>
        <p:nvSpPr>
          <p:cNvPr id="407571" name="Text Box 19"/>
          <p:cNvSpPr txBox="1">
            <a:spLocks noChangeArrowheads="1"/>
          </p:cNvSpPr>
          <p:nvPr/>
        </p:nvSpPr>
        <p:spPr bwMode="auto">
          <a:xfrm>
            <a:off x="381000" y="4572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a:t>
            </a:r>
            <a:r>
              <a:rPr lang="en-US" sz="2000" b="1">
                <a:solidFill>
                  <a:srgbClr val="FF0000"/>
                </a:solidFill>
                <a:latin typeface="Monotype Corsiva" charset="0"/>
              </a:rPr>
              <a:t>p</a:t>
            </a:r>
            <a:r>
              <a:rPr lang="en-US" sz="2000">
                <a:solidFill>
                  <a:srgbClr val="FF0000"/>
                </a:solidFill>
                <a:latin typeface="Arial Narrow" charset="0"/>
              </a:rPr>
              <a:t> is </a:t>
            </a:r>
            <a:r>
              <a:rPr lang="en-US" sz="2000">
                <a:solidFill>
                  <a:srgbClr val="FF0000"/>
                </a:solidFill>
                <a:latin typeface="Monotype Corsiva" charset="0"/>
              </a:rPr>
              <a:t>m</a:t>
            </a:r>
            <a:r>
              <a:rPr lang="en-US" sz="2000" b="1">
                <a:solidFill>
                  <a:srgbClr val="FF0000"/>
                </a:solidFill>
                <a:latin typeface="Monotype Corsiva" charset="0"/>
              </a:rPr>
              <a:t>v</a:t>
            </a:r>
            <a:r>
              <a:rPr lang="en-US" sz="2000">
                <a:solidFill>
                  <a:srgbClr val="FF0000"/>
                </a:solidFill>
                <a:latin typeface="Arial Narrow" charset="0"/>
              </a:rPr>
              <a:t>, the magnitude of</a:t>
            </a:r>
            <a:r>
              <a:rPr lang="en-US" sz="2000" b="1">
                <a:solidFill>
                  <a:srgbClr val="FF0000"/>
                </a:solidFill>
                <a:latin typeface="Monotype Corsiva" charset="0"/>
              </a:rPr>
              <a:t> L</a:t>
            </a:r>
            <a:r>
              <a:rPr lang="en-US" sz="2000">
                <a:solidFill>
                  <a:srgbClr val="FF0000"/>
                </a:solidFill>
                <a:latin typeface="Arial Narrow" charset="0"/>
              </a:rPr>
              <a:t> becomes</a:t>
            </a:r>
          </a:p>
        </p:txBody>
      </p:sp>
      <p:sp>
        <p:nvSpPr>
          <p:cNvPr id="407572" name="Text Box 20"/>
          <p:cNvSpPr txBox="1">
            <a:spLocks noChangeArrowheads="1"/>
          </p:cNvSpPr>
          <p:nvPr/>
        </p:nvSpPr>
        <p:spPr bwMode="auto">
          <a:xfrm>
            <a:off x="3352800" y="5775325"/>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linear velocity is perpendicular to position vector, the particle moves exactly the same way as a point on a rim.</a:t>
            </a:r>
          </a:p>
        </p:txBody>
      </p:sp>
      <p:graphicFrame>
        <p:nvGraphicFramePr>
          <p:cNvPr id="407573" name="Object 5"/>
          <p:cNvGraphicFramePr>
            <a:graphicFrameLocks noChangeAspect="1"/>
          </p:cNvGraphicFramePr>
          <p:nvPr/>
        </p:nvGraphicFramePr>
        <p:xfrm>
          <a:off x="8331200" y="3352800"/>
          <a:ext cx="758825" cy="355600"/>
        </p:xfrm>
        <a:graphic>
          <a:graphicData uri="http://schemas.openxmlformats.org/presentationml/2006/ole">
            <mc:AlternateContent xmlns:mc="http://schemas.openxmlformats.org/markup-compatibility/2006">
              <mc:Choice xmlns:v="urn:schemas-microsoft-com:vml" Requires="v">
                <p:oleObj spid="_x0000_s324921"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352800"/>
                        <a:ext cx="758825"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0"/>
          <p:cNvGrpSpPr>
            <a:grpSpLocks/>
          </p:cNvGrpSpPr>
          <p:nvPr/>
        </p:nvGrpSpPr>
        <p:grpSpPr bwMode="auto">
          <a:xfrm>
            <a:off x="76200" y="1752600"/>
            <a:ext cx="2573338" cy="2209800"/>
            <a:chOff x="76200" y="1752600"/>
            <a:chExt cx="2573258" cy="2209800"/>
          </a:xfrm>
        </p:grpSpPr>
        <p:pic>
          <p:nvPicPr>
            <p:cNvPr id="42008" name="Picture 3" descr="FG11_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905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Box 27"/>
            <p:cNvSpPr txBox="1">
              <a:spLocks noChangeArrowheads="1"/>
            </p:cNvSpPr>
            <p:nvPr/>
          </p:nvSpPr>
          <p:spPr bwMode="auto">
            <a:xfrm>
              <a:off x="762000" y="1752600"/>
              <a:ext cx="2760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z</a:t>
              </a:r>
            </a:p>
          </p:txBody>
        </p:sp>
        <p:sp>
          <p:nvSpPr>
            <p:cNvPr id="42010" name="TextBox 28"/>
            <p:cNvSpPr txBox="1">
              <a:spLocks noChangeArrowheads="1"/>
            </p:cNvSpPr>
            <p:nvPr/>
          </p:nvSpPr>
          <p:spPr bwMode="auto">
            <a:xfrm>
              <a:off x="152400" y="3547646"/>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x</a:t>
              </a:r>
            </a:p>
          </p:txBody>
        </p:sp>
        <p:sp>
          <p:nvSpPr>
            <p:cNvPr id="42011" name="TextBox 29"/>
            <p:cNvSpPr txBox="1">
              <a:spLocks noChangeArrowheads="1"/>
            </p:cNvSpPr>
            <p:nvPr/>
          </p:nvSpPr>
          <p:spPr bwMode="auto">
            <a:xfrm>
              <a:off x="2362200" y="2895600"/>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y</a:t>
              </a:r>
            </a:p>
          </p:txBody>
        </p:sp>
      </p:grpSp>
    </p:spTree>
    <p:extLst>
      <p:ext uri="{BB962C8B-B14F-4D97-AF65-F5344CB8AC3E}">
        <p14:creationId xmlns:p14="http://schemas.microsoft.com/office/powerpoint/2010/main" val="413011436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30296-D22A-AA45-8EB8-7762B238B62F}"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413698" name="Rectangle 2"/>
          <p:cNvSpPr>
            <a:spLocks noChangeArrowheads="1"/>
          </p:cNvSpPr>
          <p:nvPr/>
        </p:nvSpPr>
        <p:spPr bwMode="auto">
          <a:xfrm>
            <a:off x="6172200" y="30480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5061"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Conservation of Angular Momentum</a:t>
            </a:r>
          </a:p>
        </p:txBody>
      </p:sp>
      <p:sp>
        <p:nvSpPr>
          <p:cNvPr id="413700" name="Text Box 4"/>
          <p:cNvSpPr txBox="1">
            <a:spLocks noChangeArrowheads="1"/>
          </p:cNvSpPr>
          <p:nvPr/>
        </p:nvSpPr>
        <p:spPr bwMode="auto">
          <a:xfrm>
            <a:off x="609600" y="762000"/>
            <a:ext cx="80772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Remember under what condition the linear momentum is conserved?</a:t>
            </a:r>
          </a:p>
        </p:txBody>
      </p:sp>
      <p:sp>
        <p:nvSpPr>
          <p:cNvPr id="413701" name="Text Box 5"/>
          <p:cNvSpPr txBox="1">
            <a:spLocks noChangeArrowheads="1"/>
          </p:cNvSpPr>
          <p:nvPr/>
        </p:nvSpPr>
        <p:spPr bwMode="auto">
          <a:xfrm>
            <a:off x="457200" y="13716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Linear momentum is conserved when the net external force is 0.</a:t>
            </a:r>
          </a:p>
        </p:txBody>
      </p:sp>
      <p:graphicFrame>
        <p:nvGraphicFramePr>
          <p:cNvPr id="413702" name="Object 2"/>
          <p:cNvGraphicFramePr>
            <a:graphicFrameLocks noChangeAspect="1"/>
          </p:cNvGraphicFramePr>
          <p:nvPr>
            <p:extLst>
              <p:ext uri="{D42A27DB-BD31-4B8C-83A1-F6EECF244321}">
                <p14:modId xmlns:p14="http://schemas.microsoft.com/office/powerpoint/2010/main" val="46529372"/>
              </p:ext>
            </p:extLst>
          </p:nvPr>
        </p:nvGraphicFramePr>
        <p:xfrm>
          <a:off x="4051300" y="5826125"/>
          <a:ext cx="914400" cy="444500"/>
        </p:xfrm>
        <a:graphic>
          <a:graphicData uri="http://schemas.openxmlformats.org/presentationml/2006/ole">
            <mc:AlternateContent xmlns:mc="http://schemas.openxmlformats.org/markup-compatibility/2006">
              <mc:Choice xmlns:v="urn:schemas-microsoft-com:vml" Requires="v">
                <p:oleObj spid="_x0000_s326635" name="Equation" r:id="rId3" imgW="482600" imgH="279400" progId="Equation.3">
                  <p:embed/>
                </p:oleObj>
              </mc:Choice>
              <mc:Fallback>
                <p:oleObj name="Equation" r:id="rId3" imgW="482600" imgH="279400" progId="Equation.3">
                  <p:embed/>
                  <p:pic>
                    <p:nvPicPr>
                      <p:cNvPr id="0" name=""/>
                      <p:cNvPicPr>
                        <a:picLocks noChangeAspect="1" noChangeArrowheads="1"/>
                      </p:cNvPicPr>
                      <p:nvPr/>
                    </p:nvPicPr>
                    <p:blipFill>
                      <a:blip r:embed="rId4"/>
                      <a:srcRect/>
                      <a:stretch>
                        <a:fillRect/>
                      </a:stretch>
                    </p:blipFill>
                    <p:spPr bwMode="auto">
                      <a:xfrm>
                        <a:off x="4051300" y="5826125"/>
                        <a:ext cx="914400"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3" name="Text Box 7"/>
          <p:cNvSpPr txBox="1">
            <a:spLocks noChangeArrowheads="1"/>
          </p:cNvSpPr>
          <p:nvPr/>
        </p:nvSpPr>
        <p:spPr bwMode="auto">
          <a:xfrm>
            <a:off x="457200" y="5013325"/>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Three important conservation laws for isolated system that does not get affected by external forces</a:t>
            </a:r>
            <a:endParaRPr lang="en-US" sz="2000" b="1">
              <a:solidFill>
                <a:schemeClr val="accent2"/>
              </a:solidFill>
              <a:latin typeface="Monotype Corsiva" charset="0"/>
            </a:endParaRPr>
          </a:p>
        </p:txBody>
      </p:sp>
      <p:sp>
        <p:nvSpPr>
          <p:cNvPr id="413704" name="Text Box 8"/>
          <p:cNvSpPr txBox="1">
            <a:spLocks noChangeArrowheads="1"/>
          </p:cNvSpPr>
          <p:nvPr/>
        </p:nvSpPr>
        <p:spPr bwMode="auto">
          <a:xfrm>
            <a:off x="3429000" y="3581400"/>
            <a:ext cx="45720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Angular momentum of the system before and after a certain change is the same.</a:t>
            </a:r>
          </a:p>
        </p:txBody>
      </p:sp>
      <p:sp>
        <p:nvSpPr>
          <p:cNvPr id="413705" name="Text Box 9"/>
          <p:cNvSpPr txBox="1">
            <a:spLocks noChangeArrowheads="1"/>
          </p:cNvSpPr>
          <p:nvPr/>
        </p:nvSpPr>
        <p:spPr bwMode="auto">
          <a:xfrm>
            <a:off x="533400" y="2249488"/>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By the same token, the angular momentum of a system is constant in both magnitude and direction, if the resultant external torque acting on the system is 0. </a:t>
            </a:r>
            <a:endParaRPr lang="en-US" sz="2000" baseline="-25000">
              <a:solidFill>
                <a:srgbClr val="FF0000"/>
              </a:solidFill>
              <a:latin typeface="Monotype Corsiva" charset="0"/>
            </a:endParaRPr>
          </a:p>
        </p:txBody>
      </p:sp>
      <p:graphicFrame>
        <p:nvGraphicFramePr>
          <p:cNvPr id="413706" name="Object 3"/>
          <p:cNvGraphicFramePr>
            <a:graphicFrameLocks noChangeAspect="1"/>
          </p:cNvGraphicFramePr>
          <p:nvPr>
            <p:extLst>
              <p:ext uri="{D42A27DB-BD31-4B8C-83A1-F6EECF244321}">
                <p14:modId xmlns:p14="http://schemas.microsoft.com/office/powerpoint/2010/main" val="882672213"/>
              </p:ext>
            </p:extLst>
          </p:nvPr>
        </p:nvGraphicFramePr>
        <p:xfrm>
          <a:off x="3898900" y="4286250"/>
          <a:ext cx="347663" cy="522288"/>
        </p:xfrm>
        <a:graphic>
          <a:graphicData uri="http://schemas.openxmlformats.org/presentationml/2006/ole">
            <mc:AlternateContent xmlns:mc="http://schemas.openxmlformats.org/markup-compatibility/2006">
              <mc:Choice xmlns:v="urn:schemas-microsoft-com:vml" Requires="v">
                <p:oleObj spid="_x0000_s326636" name="Equation" r:id="rId5" imgW="165100" imgH="254000" progId="Equation.3">
                  <p:embed/>
                </p:oleObj>
              </mc:Choice>
              <mc:Fallback>
                <p:oleObj name="Equation" r:id="rId5" imgW="165100" imgH="254000" progId="Equation.3">
                  <p:embed/>
                  <p:pic>
                    <p:nvPicPr>
                      <p:cNvPr id="0" name=""/>
                      <p:cNvPicPr>
                        <a:picLocks noChangeAspect="1" noChangeArrowheads="1"/>
                      </p:cNvPicPr>
                      <p:nvPr/>
                    </p:nvPicPr>
                    <p:blipFill>
                      <a:blip r:embed="rId6"/>
                      <a:srcRect/>
                      <a:stretch>
                        <a:fillRect/>
                      </a:stretch>
                    </p:blipFill>
                    <p:spPr bwMode="auto">
                      <a:xfrm>
                        <a:off x="3898900" y="4286250"/>
                        <a:ext cx="347663" cy="522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7" name="Object 4"/>
          <p:cNvGraphicFramePr>
            <a:graphicFrameLocks noChangeAspect="1"/>
          </p:cNvGraphicFramePr>
          <p:nvPr>
            <p:extLst>
              <p:ext uri="{D42A27DB-BD31-4B8C-83A1-F6EECF244321}">
                <p14:modId xmlns:p14="http://schemas.microsoft.com/office/powerpoint/2010/main" val="2920210876"/>
              </p:ext>
            </p:extLst>
          </p:nvPr>
        </p:nvGraphicFramePr>
        <p:xfrm>
          <a:off x="6705600" y="1741488"/>
          <a:ext cx="1219200" cy="487362"/>
        </p:xfrm>
        <a:graphic>
          <a:graphicData uri="http://schemas.openxmlformats.org/presentationml/2006/ole">
            <mc:AlternateContent xmlns:mc="http://schemas.openxmlformats.org/markup-compatibility/2006">
              <mc:Choice xmlns:v="urn:schemas-microsoft-com:vml" Requires="v">
                <p:oleObj spid="_x0000_s326637" name="Equation" r:id="rId7" imgW="622300" imgH="266700" progId="Equation.3">
                  <p:embed/>
                </p:oleObj>
              </mc:Choice>
              <mc:Fallback>
                <p:oleObj name="Equation" r:id="rId7" imgW="622300" imgH="266700" progId="Equation.3">
                  <p:embed/>
                  <p:pic>
                    <p:nvPicPr>
                      <p:cNvPr id="0" name=""/>
                      <p:cNvPicPr>
                        <a:picLocks noChangeAspect="1" noChangeArrowheads="1"/>
                      </p:cNvPicPr>
                      <p:nvPr/>
                    </p:nvPicPr>
                    <p:blipFill>
                      <a:blip r:embed="rId8"/>
                      <a:srcRect/>
                      <a:stretch>
                        <a:fillRect/>
                      </a:stretch>
                    </p:blipFill>
                    <p:spPr bwMode="auto">
                      <a:xfrm>
                        <a:off x="6705600" y="1741488"/>
                        <a:ext cx="1219200"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8" name="Object 5"/>
          <p:cNvGraphicFramePr>
            <a:graphicFrameLocks noChangeAspect="1"/>
          </p:cNvGraphicFramePr>
          <p:nvPr>
            <p:extLst>
              <p:ext uri="{D42A27DB-BD31-4B8C-83A1-F6EECF244321}">
                <p14:modId xmlns:p14="http://schemas.microsoft.com/office/powerpoint/2010/main" val="1759844153"/>
              </p:ext>
            </p:extLst>
          </p:nvPr>
        </p:nvGraphicFramePr>
        <p:xfrm>
          <a:off x="6083300" y="2347913"/>
          <a:ext cx="1166813" cy="527050"/>
        </p:xfrm>
        <a:graphic>
          <a:graphicData uri="http://schemas.openxmlformats.org/presentationml/2006/ole">
            <mc:AlternateContent xmlns:mc="http://schemas.openxmlformats.org/markup-compatibility/2006">
              <mc:Choice xmlns:v="urn:schemas-microsoft-com:vml" Requires="v">
                <p:oleObj spid="_x0000_s326638" name="Equation" r:id="rId9" imgW="558800" imgH="292100" progId="Equation.3">
                  <p:embed/>
                </p:oleObj>
              </mc:Choice>
              <mc:Fallback>
                <p:oleObj name="Equation" r:id="rId9" imgW="558800" imgH="292100" progId="Equation.3">
                  <p:embed/>
                  <p:pic>
                    <p:nvPicPr>
                      <p:cNvPr id="0" name=""/>
                      <p:cNvPicPr>
                        <a:picLocks noChangeAspect="1" noChangeArrowheads="1"/>
                      </p:cNvPicPr>
                      <p:nvPr/>
                    </p:nvPicPr>
                    <p:blipFill>
                      <a:blip r:embed="rId10"/>
                      <a:srcRect/>
                      <a:stretch>
                        <a:fillRect/>
                      </a:stretch>
                    </p:blipFill>
                    <p:spPr bwMode="auto">
                      <a:xfrm>
                        <a:off x="6083300" y="2347913"/>
                        <a:ext cx="1166813"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9" name="Text Box 13"/>
          <p:cNvSpPr txBox="1">
            <a:spLocks noChangeArrowheads="1"/>
          </p:cNvSpPr>
          <p:nvPr/>
        </p:nvSpPr>
        <p:spPr bwMode="auto">
          <a:xfrm>
            <a:off x="533400" y="3581400"/>
            <a:ext cx="28194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does this mean?</a:t>
            </a:r>
          </a:p>
        </p:txBody>
      </p:sp>
      <p:sp>
        <p:nvSpPr>
          <p:cNvPr id="413710" name="Line 14"/>
          <p:cNvSpPr>
            <a:spLocks noChangeShapeType="1"/>
          </p:cNvSpPr>
          <p:nvPr/>
        </p:nvSpPr>
        <p:spPr bwMode="auto">
          <a:xfrm>
            <a:off x="381000" y="4953000"/>
            <a:ext cx="830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11" name="Text Box 15"/>
          <p:cNvSpPr txBox="1">
            <a:spLocks noChangeArrowheads="1"/>
          </p:cNvSpPr>
          <p:nvPr/>
        </p:nvSpPr>
        <p:spPr bwMode="auto">
          <a:xfrm>
            <a:off x="6537325" y="49879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Mechanical Energy</a:t>
            </a:r>
          </a:p>
        </p:txBody>
      </p:sp>
      <p:sp>
        <p:nvSpPr>
          <p:cNvPr id="413712" name="Text Box 16"/>
          <p:cNvSpPr txBox="1">
            <a:spLocks noChangeArrowheads="1"/>
          </p:cNvSpPr>
          <p:nvPr/>
        </p:nvSpPr>
        <p:spPr bwMode="auto">
          <a:xfrm>
            <a:off x="6537325" y="5434013"/>
            <a:ext cx="179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Linear Momentum</a:t>
            </a:r>
          </a:p>
        </p:txBody>
      </p:sp>
      <p:sp>
        <p:nvSpPr>
          <p:cNvPr id="413713" name="Text Box 17"/>
          <p:cNvSpPr txBox="1">
            <a:spLocks noChangeArrowheads="1"/>
          </p:cNvSpPr>
          <p:nvPr/>
        </p:nvSpPr>
        <p:spPr bwMode="auto">
          <a:xfrm>
            <a:off x="6537325" y="5881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Angular Momentum</a:t>
            </a:r>
          </a:p>
        </p:txBody>
      </p:sp>
      <p:graphicFrame>
        <p:nvGraphicFramePr>
          <p:cNvPr id="413714" name="Object 6"/>
          <p:cNvGraphicFramePr>
            <a:graphicFrameLocks noChangeAspect="1"/>
          </p:cNvGraphicFramePr>
          <p:nvPr>
            <p:extLst>
              <p:ext uri="{D42A27DB-BD31-4B8C-83A1-F6EECF244321}">
                <p14:modId xmlns:p14="http://schemas.microsoft.com/office/powerpoint/2010/main" val="494745883"/>
              </p:ext>
            </p:extLst>
          </p:nvPr>
        </p:nvGraphicFramePr>
        <p:xfrm>
          <a:off x="6172200" y="3033713"/>
          <a:ext cx="665163" cy="504825"/>
        </p:xfrm>
        <a:graphic>
          <a:graphicData uri="http://schemas.openxmlformats.org/presentationml/2006/ole">
            <mc:AlternateContent xmlns:mc="http://schemas.openxmlformats.org/markup-compatibility/2006">
              <mc:Choice xmlns:v="urn:schemas-microsoft-com:vml" Requires="v">
                <p:oleObj spid="_x0000_s326639" name="Equation" r:id="rId11" imgW="266700" imgH="241300" progId="Equation.DSMT4">
                  <p:embed/>
                </p:oleObj>
              </mc:Choice>
              <mc:Fallback>
                <p:oleObj name="Equation" r:id="rId11" imgW="2667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033713"/>
                        <a:ext cx="66516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5" name="Object 7"/>
          <p:cNvGraphicFramePr>
            <a:graphicFrameLocks noChangeAspect="1"/>
          </p:cNvGraphicFramePr>
          <p:nvPr>
            <p:extLst>
              <p:ext uri="{D42A27DB-BD31-4B8C-83A1-F6EECF244321}">
                <p14:modId xmlns:p14="http://schemas.microsoft.com/office/powerpoint/2010/main" val="266031572"/>
              </p:ext>
            </p:extLst>
          </p:nvPr>
        </p:nvGraphicFramePr>
        <p:xfrm>
          <a:off x="6629400" y="1131888"/>
          <a:ext cx="1524000" cy="735012"/>
        </p:xfrm>
        <a:graphic>
          <a:graphicData uri="http://schemas.openxmlformats.org/presentationml/2006/ole">
            <mc:AlternateContent xmlns:mc="http://schemas.openxmlformats.org/markup-compatibility/2006">
              <mc:Choice xmlns:v="urn:schemas-microsoft-com:vml" Requires="v">
                <p:oleObj spid="_x0000_s326640" name="Equation" r:id="rId13" imgW="939800" imgH="457200" progId="Equation.DSMT4">
                  <p:embed/>
                </p:oleObj>
              </mc:Choice>
              <mc:Fallback>
                <p:oleObj name="Equation" r:id="rId13" imgW="939800" imgH="457200" progId="Equation.DSMT4">
                  <p:embed/>
                  <p:pic>
                    <p:nvPicPr>
                      <p:cNvPr id="0" name=""/>
                      <p:cNvPicPr>
                        <a:picLocks noChangeAspect="1" noChangeArrowheads="1"/>
                      </p:cNvPicPr>
                      <p:nvPr/>
                    </p:nvPicPr>
                    <p:blipFill>
                      <a:blip r:embed="rId14"/>
                      <a:srcRect/>
                      <a:stretch>
                        <a:fillRect/>
                      </a:stretch>
                    </p:blipFill>
                    <p:spPr bwMode="auto">
                      <a:xfrm>
                        <a:off x="6629400" y="1131888"/>
                        <a:ext cx="152400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6" name="Object 8"/>
          <p:cNvGraphicFramePr>
            <a:graphicFrameLocks noChangeAspect="1"/>
          </p:cNvGraphicFramePr>
          <p:nvPr>
            <p:extLst>
              <p:ext uri="{D42A27DB-BD31-4B8C-83A1-F6EECF244321}">
                <p14:modId xmlns:p14="http://schemas.microsoft.com/office/powerpoint/2010/main" val="903514255"/>
              </p:ext>
            </p:extLst>
          </p:nvPr>
        </p:nvGraphicFramePr>
        <p:xfrm>
          <a:off x="7235825" y="2198688"/>
          <a:ext cx="933450" cy="827087"/>
        </p:xfrm>
        <a:graphic>
          <a:graphicData uri="http://schemas.openxmlformats.org/presentationml/2006/ole">
            <mc:AlternateContent xmlns:mc="http://schemas.openxmlformats.org/markup-compatibility/2006">
              <mc:Choice xmlns:v="urn:schemas-microsoft-com:vml" Requires="v">
                <p:oleObj spid="_x0000_s326641" name="Equation" r:id="rId15" imgW="393700" imgH="457200" progId="Equation.3">
                  <p:embed/>
                </p:oleObj>
              </mc:Choice>
              <mc:Fallback>
                <p:oleObj name="Equation" r:id="rId15" imgW="393700" imgH="457200" progId="Equation.3">
                  <p:embed/>
                  <p:pic>
                    <p:nvPicPr>
                      <p:cNvPr id="0" name=""/>
                      <p:cNvPicPr>
                        <a:picLocks noChangeAspect="1" noChangeArrowheads="1"/>
                      </p:cNvPicPr>
                      <p:nvPr/>
                    </p:nvPicPr>
                    <p:blipFill>
                      <a:blip r:embed="rId16"/>
                      <a:srcRect/>
                      <a:stretch>
                        <a:fillRect/>
                      </a:stretch>
                    </p:blipFill>
                    <p:spPr bwMode="auto">
                      <a:xfrm>
                        <a:off x="7235825" y="2198688"/>
                        <a:ext cx="933450"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7" name="Object 9"/>
          <p:cNvGraphicFramePr>
            <a:graphicFrameLocks noChangeAspect="1"/>
          </p:cNvGraphicFramePr>
          <p:nvPr/>
        </p:nvGraphicFramePr>
        <p:xfrm>
          <a:off x="8080375" y="2498725"/>
          <a:ext cx="301625" cy="320675"/>
        </p:xfrm>
        <a:graphic>
          <a:graphicData uri="http://schemas.openxmlformats.org/presentationml/2006/ole">
            <mc:AlternateContent xmlns:mc="http://schemas.openxmlformats.org/markup-compatibility/2006">
              <mc:Choice xmlns:v="urn:schemas-microsoft-com:vml" Requires="v">
                <p:oleObj spid="_x0000_s326642"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0375" y="2498725"/>
                        <a:ext cx="3016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8" name="Object 10"/>
          <p:cNvGraphicFramePr>
            <a:graphicFrameLocks noChangeAspect="1"/>
          </p:cNvGraphicFramePr>
          <p:nvPr>
            <p:extLst>
              <p:ext uri="{D42A27DB-BD31-4B8C-83A1-F6EECF244321}">
                <p14:modId xmlns:p14="http://schemas.microsoft.com/office/powerpoint/2010/main" val="1031132263"/>
              </p:ext>
            </p:extLst>
          </p:nvPr>
        </p:nvGraphicFramePr>
        <p:xfrm>
          <a:off x="4325938" y="4259263"/>
          <a:ext cx="666750" cy="574675"/>
        </p:xfrm>
        <a:graphic>
          <a:graphicData uri="http://schemas.openxmlformats.org/presentationml/2006/ole">
            <mc:AlternateContent xmlns:mc="http://schemas.openxmlformats.org/markup-compatibility/2006">
              <mc:Choice xmlns:v="urn:schemas-microsoft-com:vml" Requires="v">
                <p:oleObj spid="_x0000_s326643" name="Equation" r:id="rId19" imgW="317500" imgH="279400" progId="Equation.3">
                  <p:embed/>
                </p:oleObj>
              </mc:Choice>
              <mc:Fallback>
                <p:oleObj name="Equation" r:id="rId19" imgW="317500" imgH="279400" progId="Equation.3">
                  <p:embed/>
                  <p:pic>
                    <p:nvPicPr>
                      <p:cNvPr id="0" name=""/>
                      <p:cNvPicPr>
                        <a:picLocks noChangeAspect="1" noChangeArrowheads="1"/>
                      </p:cNvPicPr>
                      <p:nvPr/>
                    </p:nvPicPr>
                    <p:blipFill>
                      <a:blip r:embed="rId20"/>
                      <a:srcRect/>
                      <a:stretch>
                        <a:fillRect/>
                      </a:stretch>
                    </p:blipFill>
                    <p:spPr bwMode="auto">
                      <a:xfrm>
                        <a:off x="4325938" y="4259263"/>
                        <a:ext cx="666750" cy="574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9" name="Object 11"/>
          <p:cNvGraphicFramePr>
            <a:graphicFrameLocks noChangeAspect="1"/>
          </p:cNvGraphicFramePr>
          <p:nvPr/>
        </p:nvGraphicFramePr>
        <p:xfrm>
          <a:off x="5060950" y="4376738"/>
          <a:ext cx="1416050" cy="338137"/>
        </p:xfrm>
        <a:graphic>
          <a:graphicData uri="http://schemas.openxmlformats.org/presentationml/2006/ole">
            <mc:AlternateContent xmlns:mc="http://schemas.openxmlformats.org/markup-compatibility/2006">
              <mc:Choice xmlns:v="urn:schemas-microsoft-com:vml" Requires="v">
                <p:oleObj spid="_x0000_s326644" name="Equation" r:id="rId21" imgW="672808" imgH="165028" progId="Equation.DSMT4">
                  <p:embed/>
                </p:oleObj>
              </mc:Choice>
              <mc:Fallback>
                <p:oleObj name="Equation" r:id="rId21" imgW="672808"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0950" y="4376738"/>
                        <a:ext cx="1416050" cy="3381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0" name="Object 12"/>
          <p:cNvGraphicFramePr>
            <a:graphicFrameLocks noChangeAspect="1"/>
          </p:cNvGraphicFramePr>
          <p:nvPr>
            <p:extLst>
              <p:ext uri="{D42A27DB-BD31-4B8C-83A1-F6EECF244321}">
                <p14:modId xmlns:p14="http://schemas.microsoft.com/office/powerpoint/2010/main" val="3624250542"/>
              </p:ext>
            </p:extLst>
          </p:nvPr>
        </p:nvGraphicFramePr>
        <p:xfrm>
          <a:off x="4049713" y="5421313"/>
          <a:ext cx="939800" cy="422275"/>
        </p:xfrm>
        <a:graphic>
          <a:graphicData uri="http://schemas.openxmlformats.org/presentationml/2006/ole">
            <mc:AlternateContent xmlns:mc="http://schemas.openxmlformats.org/markup-compatibility/2006">
              <mc:Choice xmlns:v="urn:schemas-microsoft-com:vml" Requires="v">
                <p:oleObj spid="_x0000_s326645" name="Equation" r:id="rId23" imgW="495300" imgH="266700" progId="Equation.3">
                  <p:embed/>
                </p:oleObj>
              </mc:Choice>
              <mc:Fallback>
                <p:oleObj name="Equation" r:id="rId23" imgW="495300" imgH="266700" progId="Equation.3">
                  <p:embed/>
                  <p:pic>
                    <p:nvPicPr>
                      <p:cNvPr id="0" name=""/>
                      <p:cNvPicPr>
                        <a:picLocks noChangeAspect="1" noChangeArrowheads="1"/>
                      </p:cNvPicPr>
                      <p:nvPr/>
                    </p:nvPicPr>
                    <p:blipFill>
                      <a:blip r:embed="rId24"/>
                      <a:srcRect/>
                      <a:stretch>
                        <a:fillRect/>
                      </a:stretch>
                    </p:blipFill>
                    <p:spPr bwMode="auto">
                      <a:xfrm>
                        <a:off x="4049713" y="5421313"/>
                        <a:ext cx="939800"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1" name="Object 13"/>
          <p:cNvGraphicFramePr>
            <a:graphicFrameLocks noChangeAspect="1"/>
          </p:cNvGraphicFramePr>
          <p:nvPr>
            <p:extLst>
              <p:ext uri="{D42A27DB-BD31-4B8C-83A1-F6EECF244321}">
                <p14:modId xmlns:p14="http://schemas.microsoft.com/office/powerpoint/2010/main" val="3086012961"/>
              </p:ext>
            </p:extLst>
          </p:nvPr>
        </p:nvGraphicFramePr>
        <p:xfrm>
          <a:off x="4038600" y="5008563"/>
          <a:ext cx="2168525" cy="423862"/>
        </p:xfrm>
        <a:graphic>
          <a:graphicData uri="http://schemas.openxmlformats.org/presentationml/2006/ole">
            <mc:AlternateContent xmlns:mc="http://schemas.openxmlformats.org/markup-compatibility/2006">
              <mc:Choice xmlns:v="urn:schemas-microsoft-com:vml" Requires="v">
                <p:oleObj spid="_x0000_s326646" name="Equation" r:id="rId25" imgW="1143000" imgH="266700" progId="Equation.3">
                  <p:embed/>
                </p:oleObj>
              </mc:Choice>
              <mc:Fallback>
                <p:oleObj name="Equation" r:id="rId25" imgW="1143000" imgH="266700" progId="Equation.3">
                  <p:embed/>
                  <p:pic>
                    <p:nvPicPr>
                      <p:cNvPr id="0" name=""/>
                      <p:cNvPicPr>
                        <a:picLocks noChangeAspect="1" noChangeArrowheads="1"/>
                      </p:cNvPicPr>
                      <p:nvPr/>
                    </p:nvPicPr>
                    <p:blipFill>
                      <a:blip r:embed="rId26"/>
                      <a:srcRect/>
                      <a:stretch>
                        <a:fillRect/>
                      </a:stretch>
                    </p:blipFill>
                    <p:spPr bwMode="auto">
                      <a:xfrm>
                        <a:off x="4038600" y="5008563"/>
                        <a:ext cx="2168525" cy="42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2" name="Object 14"/>
          <p:cNvGraphicFramePr>
            <a:graphicFrameLocks noChangeAspect="1"/>
          </p:cNvGraphicFramePr>
          <p:nvPr>
            <p:extLst>
              <p:ext uri="{D42A27DB-BD31-4B8C-83A1-F6EECF244321}">
                <p14:modId xmlns:p14="http://schemas.microsoft.com/office/powerpoint/2010/main" val="3613871798"/>
              </p:ext>
            </p:extLst>
          </p:nvPr>
        </p:nvGraphicFramePr>
        <p:xfrm>
          <a:off x="6746875" y="3187700"/>
          <a:ext cx="949325" cy="317500"/>
        </p:xfrm>
        <a:graphic>
          <a:graphicData uri="http://schemas.openxmlformats.org/presentationml/2006/ole">
            <mc:AlternateContent xmlns:mc="http://schemas.openxmlformats.org/markup-compatibility/2006">
              <mc:Choice xmlns:v="urn:schemas-microsoft-com:vml" Requires="v">
                <p:oleObj spid="_x0000_s326647" name="Equation" r:id="rId27" imgW="380835" imgH="152334" progId="Equation.DSMT4">
                  <p:embed/>
                </p:oleObj>
              </mc:Choice>
              <mc:Fallback>
                <p:oleObj name="Equation" r:id="rId27" imgW="380835" imgH="15233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187700"/>
                        <a:ext cx="94932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467436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334000"/>
          </a:xfrm>
        </p:spPr>
        <p:txBody>
          <a:bodyPr/>
          <a:lstStyle/>
          <a:p>
            <a:r>
              <a:rPr lang="en-US" sz="2400" dirty="0" smtClean="0">
                <a:latin typeface="Arial Narrow" charset="0"/>
                <a:ea typeface="ＭＳ Ｐゴシック" charset="0"/>
                <a:cs typeface="ＭＳ Ｐゴシック" charset="0"/>
                <a:sym typeface="Wingdings"/>
              </a:rPr>
              <a:t>Reading Assignments: CH8.9 and 9.3</a:t>
            </a:r>
            <a:endParaRPr lang="en-US" sz="2400" dirty="0">
              <a:latin typeface="Arial Narrow" charset="0"/>
              <a:ea typeface="ＭＳ Ｐゴシック" charset="0"/>
              <a:cs typeface="ＭＳ Ｐゴシック" charset="0"/>
              <a:sym typeface="Wingdings"/>
            </a:endParaRPr>
          </a:p>
          <a:p>
            <a:r>
              <a:rPr lang="en-US" sz="2400" dirty="0" smtClean="0">
                <a:latin typeface="Arial Narrow" charset="0"/>
                <a:ea typeface="ＭＳ Ｐゴシック" charset="0"/>
                <a:cs typeface="ＭＳ Ｐゴシック" charset="0"/>
                <a:sym typeface="Wingdings"/>
              </a:rPr>
              <a:t>Final exam</a:t>
            </a:r>
          </a:p>
          <a:p>
            <a:pPr lvl="1"/>
            <a:r>
              <a:rPr lang="en-US" sz="2000" dirty="0" smtClean="0">
                <a:latin typeface="Arial Narrow" charset="0"/>
                <a:ea typeface="ＭＳ Ｐゴシック" charset="0"/>
                <a:cs typeface="ＭＳ Ｐゴシック" charset="0"/>
                <a:sym typeface="Wingdings"/>
              </a:rPr>
              <a:t>10:30am – 12:30pm, Monday, July 13, in this room</a:t>
            </a:r>
          </a:p>
          <a:p>
            <a:pPr lvl="1"/>
            <a:r>
              <a:rPr lang="en-US" sz="2000" dirty="0" smtClean="0">
                <a:latin typeface="Arial Narrow" charset="0"/>
                <a:ea typeface="ＭＳ Ｐゴシック" charset="0"/>
                <a:cs typeface="ＭＳ Ｐゴシック" charset="0"/>
                <a:sym typeface="Wingdings"/>
              </a:rPr>
              <a:t>Comprehensive exam, covers from CH1.1 – CH9.3 plus appendices A1 – A8</a:t>
            </a:r>
          </a:p>
          <a:p>
            <a:pPr lvl="1"/>
            <a:r>
              <a:rPr lang="en-US" sz="2000" dirty="0"/>
              <a:t>Bring 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or definitions!</a:t>
            </a:r>
            <a:endParaRPr lang="en-US" sz="2000" dirty="0"/>
          </a:p>
          <a:p>
            <a:pPr lvl="2" eaLnBrk="1" hangingPunct="1">
              <a:spcBef>
                <a:spcPts val="72"/>
              </a:spcBef>
            </a:pPr>
            <a:r>
              <a:rPr lang="en-US" sz="1800" dirty="0"/>
              <a:t>No additional formulae or values of constants will be provided</a:t>
            </a:r>
            <a:r>
              <a:rPr lang="en-US" sz="1800" dirty="0" smtClean="0"/>
              <a:t>!</a:t>
            </a:r>
          </a:p>
          <a:p>
            <a:pPr eaLnBrk="1" hangingPunct="1">
              <a:spcBef>
                <a:spcPts val="72"/>
              </a:spcBef>
            </a:pPr>
            <a:r>
              <a:rPr lang="en-US" sz="2400" dirty="0">
                <a:latin typeface="Arial Narrow" charset="0"/>
                <a:ea typeface="ＭＳ Ｐゴシック" charset="0"/>
                <a:cs typeface="ＭＳ Ｐゴシック" charset="0"/>
                <a:sym typeface="Wingdings"/>
              </a:rPr>
              <a:t>Quiz 4 results</a:t>
            </a:r>
          </a:p>
          <a:p>
            <a:pPr lvl="1" eaLnBrk="1" hangingPunct="1">
              <a:spcBef>
                <a:spcPts val="72"/>
              </a:spcBef>
            </a:pPr>
            <a:r>
              <a:rPr lang="en-US" sz="2000" dirty="0">
                <a:latin typeface="Arial Narrow" charset="0"/>
                <a:ea typeface="ＭＳ Ｐゴシック" charset="0"/>
                <a:cs typeface="ＭＳ Ｐゴシック" charset="0"/>
                <a:sym typeface="Wingdings"/>
              </a:rPr>
              <a:t>Class average: </a:t>
            </a:r>
            <a:r>
              <a:rPr lang="en-US" sz="2000" dirty="0" smtClean="0">
                <a:latin typeface="Arial Narrow" charset="0"/>
                <a:ea typeface="ＭＳ Ｐゴシック" charset="0"/>
                <a:cs typeface="ＭＳ Ｐゴシック" charset="0"/>
                <a:sym typeface="Wingdings"/>
              </a:rPr>
              <a:t>20.6/</a:t>
            </a:r>
            <a:r>
              <a:rPr lang="en-US" sz="2000" dirty="0">
                <a:latin typeface="Arial Narrow" charset="0"/>
                <a:ea typeface="ＭＳ Ｐゴシック" charset="0"/>
                <a:cs typeface="ＭＳ Ｐゴシック" charset="0"/>
                <a:sym typeface="Wingdings"/>
              </a:rPr>
              <a:t>40</a:t>
            </a:r>
          </a:p>
          <a:p>
            <a:pPr lvl="2" eaLnBrk="1" hangingPunct="1">
              <a:spcBef>
                <a:spcPts val="72"/>
              </a:spcBef>
            </a:pPr>
            <a:r>
              <a:rPr lang="en-US" sz="1800" dirty="0">
                <a:latin typeface="Arial Narrow" charset="0"/>
                <a:ea typeface="ＭＳ Ｐゴシック" charset="0"/>
                <a:cs typeface="ＭＳ Ｐゴシック" charset="0"/>
                <a:sym typeface="Wingdings"/>
              </a:rPr>
              <a:t>Equivalent to </a:t>
            </a:r>
            <a:r>
              <a:rPr lang="en-US" sz="1800" dirty="0" smtClean="0">
                <a:latin typeface="Arial Narrow" charset="0"/>
                <a:ea typeface="ＭＳ Ｐゴシック" charset="0"/>
                <a:cs typeface="ＭＳ Ｐゴシック" charset="0"/>
                <a:sym typeface="Wingdings"/>
              </a:rPr>
              <a:t>51.5/</a:t>
            </a:r>
            <a:r>
              <a:rPr lang="en-US" sz="1800" dirty="0">
                <a:latin typeface="Arial Narrow" charset="0"/>
                <a:ea typeface="ＭＳ Ｐゴシック" charset="0"/>
                <a:cs typeface="ＭＳ Ｐゴシック" charset="0"/>
                <a:sym typeface="Wingdings"/>
              </a:rPr>
              <a:t>100</a:t>
            </a:r>
          </a:p>
          <a:p>
            <a:pPr lvl="2" eaLnBrk="1" hangingPunct="1">
              <a:spcBef>
                <a:spcPts val="72"/>
              </a:spcBef>
            </a:pPr>
            <a:r>
              <a:rPr lang="en-US" sz="1800" dirty="0">
                <a:latin typeface="Arial Narrow" charset="0"/>
                <a:ea typeface="ＭＳ Ｐゴシック" charset="0"/>
                <a:cs typeface="ＭＳ Ｐゴシック" charset="0"/>
                <a:sym typeface="Wingdings"/>
              </a:rPr>
              <a:t>Previous quizzes: </a:t>
            </a:r>
            <a:r>
              <a:rPr lang="en-US" sz="1800" dirty="0" smtClean="0">
                <a:latin typeface="Arial Narrow" charset="0"/>
                <a:ea typeface="ＭＳ Ｐゴシック" charset="0"/>
                <a:cs typeface="ＭＳ Ｐゴシック" charset="0"/>
                <a:sym typeface="Wingdings"/>
              </a:rPr>
              <a:t>74.7/</a:t>
            </a:r>
            <a:r>
              <a:rPr lang="en-US" sz="1800" dirty="0">
                <a:latin typeface="Arial Narrow" charset="0"/>
                <a:ea typeface="ＭＳ Ｐゴシック" charset="0"/>
                <a:cs typeface="ＭＳ Ｐゴシック" charset="0"/>
                <a:sym typeface="Wingdings"/>
              </a:rPr>
              <a:t>100, </a:t>
            </a:r>
            <a:r>
              <a:rPr lang="en-US" sz="1800" dirty="0" smtClean="0">
                <a:latin typeface="Arial Narrow" charset="0"/>
                <a:ea typeface="ＭＳ Ｐゴシック" charset="0"/>
                <a:cs typeface="ＭＳ Ｐゴシック" charset="0"/>
                <a:sym typeface="Wingdings"/>
              </a:rPr>
              <a:t>50.8/</a:t>
            </a:r>
            <a:r>
              <a:rPr lang="en-US" sz="1800" dirty="0">
                <a:latin typeface="Arial Narrow" charset="0"/>
                <a:ea typeface="ＭＳ Ｐゴシック" charset="0"/>
                <a:cs typeface="ＭＳ Ｐゴシック" charset="0"/>
                <a:sym typeface="Wingdings"/>
              </a:rPr>
              <a:t>100 and </a:t>
            </a:r>
            <a:r>
              <a:rPr lang="en-US" sz="1800" dirty="0" smtClean="0">
                <a:latin typeface="Arial Narrow" charset="0"/>
                <a:ea typeface="ＭＳ Ｐゴシック" charset="0"/>
                <a:cs typeface="ＭＳ Ｐゴシック" charset="0"/>
                <a:sym typeface="Wingdings"/>
              </a:rPr>
              <a:t>65.4/</a:t>
            </a:r>
            <a:r>
              <a:rPr lang="en-US" sz="1800" dirty="0">
                <a:latin typeface="Arial Narrow" charset="0"/>
                <a:ea typeface="ＭＳ Ｐゴシック" charset="0"/>
                <a:cs typeface="ＭＳ Ｐゴシック" charset="0"/>
                <a:sym typeface="Wingdings"/>
              </a:rPr>
              <a:t>100</a:t>
            </a:r>
          </a:p>
          <a:p>
            <a:pPr lvl="1" eaLnBrk="1" hangingPunct="1">
              <a:spcBef>
                <a:spcPts val="72"/>
              </a:spcBef>
            </a:pPr>
            <a:r>
              <a:rPr lang="en-US" sz="2000" dirty="0">
                <a:latin typeface="Arial Narrow" charset="0"/>
                <a:ea typeface="ＭＳ Ｐゴシック" charset="0"/>
                <a:cs typeface="ＭＳ Ｐゴシック" charset="0"/>
                <a:sym typeface="Wingdings"/>
              </a:rPr>
              <a:t>Top score: 40/</a:t>
            </a:r>
            <a:r>
              <a:rPr lang="en-US" sz="2000" dirty="0" smtClean="0">
                <a:latin typeface="Arial Narrow" charset="0"/>
                <a:ea typeface="ＭＳ Ｐゴシック" charset="0"/>
                <a:cs typeface="ＭＳ Ｐゴシック" charset="0"/>
                <a:sym typeface="Wingdings"/>
              </a:rPr>
              <a:t>40</a:t>
            </a:r>
            <a:endParaRPr lang="en-US" sz="2000" dirty="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Thursday, July 9,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11574662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975F9-6D35-7248-BECC-1E02D4421BFB}"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46084" name="Rectangle 2"/>
          <p:cNvSpPr>
            <a:spLocks noGrp="1" noChangeArrowheads="1"/>
          </p:cNvSpPr>
          <p:nvPr>
            <p:ph type="title"/>
          </p:nvPr>
        </p:nvSpPr>
        <p:spPr>
          <a:xfrm>
            <a:off x="228600" y="76200"/>
            <a:ext cx="8686800" cy="609600"/>
          </a:xfrm>
        </p:spPr>
        <p:txBody>
          <a:bodyPr/>
          <a:lstStyle/>
          <a:p>
            <a:r>
              <a:rPr lang="en-US" sz="3600">
                <a:latin typeface="Arial Narrow" charset="0"/>
                <a:ea typeface="ＭＳ Ｐゴシック" charset="0"/>
                <a:cs typeface="ＭＳ Ｐゴシック" charset="0"/>
              </a:rPr>
              <a:t>Example for Angular Momentum Conservation</a:t>
            </a:r>
          </a:p>
        </p:txBody>
      </p:sp>
      <p:sp>
        <p:nvSpPr>
          <p:cNvPr id="414723" name="Text Box 3"/>
          <p:cNvSpPr txBox="1">
            <a:spLocks noChangeArrowheads="1"/>
          </p:cNvSpPr>
          <p:nvPr/>
        </p:nvSpPr>
        <p:spPr bwMode="auto">
          <a:xfrm>
            <a:off x="381000" y="762000"/>
            <a:ext cx="8534400" cy="100330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 </a:t>
            </a:r>
            <a:r>
              <a:rPr lang="en-US" sz="1900">
                <a:solidFill>
                  <a:srgbClr val="800000"/>
                </a:solidFill>
                <a:latin typeface="Arial Narrow" charset="0"/>
              </a:rPr>
              <a:t>A star rotates with a period of 30 days about an axis through its center.  After the star undergoes a supernova explosion, the stellar core, which had a radius of 1.0x10</a:t>
            </a:r>
            <a:r>
              <a:rPr lang="en-US" sz="1900" baseline="30000">
                <a:solidFill>
                  <a:srgbClr val="800000"/>
                </a:solidFill>
                <a:latin typeface="Arial Narrow" charset="0"/>
              </a:rPr>
              <a:t>4</a:t>
            </a:r>
            <a:r>
              <a:rPr lang="en-US" sz="1900">
                <a:solidFill>
                  <a:srgbClr val="800000"/>
                </a:solidFill>
                <a:latin typeface="Arial Narrow" charset="0"/>
              </a:rPr>
              <a:t>km, collapses into a neutron star of radius 3.0km.  Determine the period of rotation of the neutron star.  </a:t>
            </a:r>
          </a:p>
        </p:txBody>
      </p:sp>
      <p:graphicFrame>
        <p:nvGraphicFramePr>
          <p:cNvPr id="414724" name="Object 2"/>
          <p:cNvGraphicFramePr>
            <a:graphicFrameLocks noChangeAspect="1"/>
          </p:cNvGraphicFramePr>
          <p:nvPr/>
        </p:nvGraphicFramePr>
        <p:xfrm>
          <a:off x="5410200" y="4602163"/>
          <a:ext cx="530225" cy="263525"/>
        </p:xfrm>
        <a:graphic>
          <a:graphicData uri="http://schemas.openxmlformats.org/presentationml/2006/ole">
            <mc:AlternateContent xmlns:mc="http://schemas.openxmlformats.org/markup-compatibility/2006">
              <mc:Choice xmlns:v="urn:schemas-microsoft-com:vml" Requires="v">
                <p:oleObj spid="_x0000_s363576" name="Equation" r:id="rId3" imgW="266469" imgH="139579" progId="Equation.DSMT4">
                  <p:embed/>
                </p:oleObj>
              </mc:Choice>
              <mc:Fallback>
                <p:oleObj name="Equation" r:id="rId3" imgW="266469" imgH="13957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02163"/>
                        <a:ext cx="530225"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5" name="Text Box 5"/>
          <p:cNvSpPr txBox="1">
            <a:spLocks noChangeArrowheads="1"/>
          </p:cNvSpPr>
          <p:nvPr/>
        </p:nvSpPr>
        <p:spPr bwMode="auto">
          <a:xfrm>
            <a:off x="457200" y="1828800"/>
            <a:ext cx="3810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is your guess about the answer?</a:t>
            </a:r>
          </a:p>
        </p:txBody>
      </p:sp>
      <p:sp>
        <p:nvSpPr>
          <p:cNvPr id="414726" name="Text Box 6"/>
          <p:cNvSpPr txBox="1">
            <a:spLocks noChangeArrowheads="1"/>
          </p:cNvSpPr>
          <p:nvPr/>
        </p:nvSpPr>
        <p:spPr bwMode="auto">
          <a:xfrm>
            <a:off x="4419600" y="17526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period will be significantly shorter, because its radius got smaller.</a:t>
            </a:r>
          </a:p>
        </p:txBody>
      </p:sp>
      <p:graphicFrame>
        <p:nvGraphicFramePr>
          <p:cNvPr id="414727" name="Object 3"/>
          <p:cNvGraphicFramePr>
            <a:graphicFrameLocks noChangeAspect="1"/>
          </p:cNvGraphicFramePr>
          <p:nvPr/>
        </p:nvGraphicFramePr>
        <p:xfrm>
          <a:off x="3657600" y="3581400"/>
          <a:ext cx="981075" cy="457200"/>
        </p:xfrm>
        <a:graphic>
          <a:graphicData uri="http://schemas.openxmlformats.org/presentationml/2006/ole">
            <mc:AlternateContent xmlns:mc="http://schemas.openxmlformats.org/markup-compatibility/2006">
              <mc:Choice xmlns:v="urn:schemas-microsoft-com:vml" Requires="v">
                <p:oleObj spid="_x0000_s363577" name="Equation" r:id="rId5" imgW="482391" imgH="241195" progId="Equation.3">
                  <p:embed/>
                </p:oleObj>
              </mc:Choice>
              <mc:Fallback>
                <p:oleObj name="Equation"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581400"/>
                        <a:ext cx="9810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8" name="Text Box 8"/>
          <p:cNvSpPr txBox="1">
            <a:spLocks noChangeArrowheads="1"/>
          </p:cNvSpPr>
          <p:nvPr/>
        </p:nvSpPr>
        <p:spPr bwMode="auto">
          <a:xfrm>
            <a:off x="533400" y="2498725"/>
            <a:ext cx="3048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some assumptions:</a:t>
            </a:r>
            <a:endParaRPr lang="en-US" sz="2000" dirty="0">
              <a:solidFill>
                <a:schemeClr val="accent2"/>
              </a:solidFill>
              <a:latin typeface="Arial Narrow" charset="0"/>
            </a:endParaRPr>
          </a:p>
        </p:txBody>
      </p:sp>
      <p:sp>
        <p:nvSpPr>
          <p:cNvPr id="414729" name="Text Box 9"/>
          <p:cNvSpPr txBox="1">
            <a:spLocks noChangeArrowheads="1"/>
          </p:cNvSpPr>
          <p:nvPr/>
        </p:nvSpPr>
        <p:spPr bwMode="auto">
          <a:xfrm>
            <a:off x="4419600" y="2438400"/>
            <a:ext cx="4191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There is no external torque acting on it</a:t>
            </a:r>
          </a:p>
          <a:p>
            <a:pPr eaLnBrk="1" hangingPunct="1">
              <a:spcBef>
                <a:spcPct val="20000"/>
              </a:spcBef>
              <a:buFontTx/>
              <a:buAutoNum type="arabicPeriod"/>
            </a:pPr>
            <a:r>
              <a:rPr lang="en-US" sz="2000">
                <a:solidFill>
                  <a:srgbClr val="FF0000"/>
                </a:solidFill>
                <a:latin typeface="Arial Narrow" charset="0"/>
              </a:rPr>
              <a:t>The shape remains spherical</a:t>
            </a:r>
          </a:p>
          <a:p>
            <a:pPr eaLnBrk="1" hangingPunct="1">
              <a:spcBef>
                <a:spcPct val="20000"/>
              </a:spcBef>
              <a:buFontTx/>
              <a:buAutoNum type="arabicPeriod"/>
            </a:pPr>
            <a:r>
              <a:rPr lang="en-US" sz="2000">
                <a:solidFill>
                  <a:srgbClr val="FF0000"/>
                </a:solidFill>
                <a:latin typeface="Arial Narrow" charset="0"/>
              </a:rPr>
              <a:t>Its mass remains constant</a:t>
            </a:r>
          </a:p>
        </p:txBody>
      </p:sp>
      <p:sp>
        <p:nvSpPr>
          <p:cNvPr id="414730" name="Text Box 10"/>
          <p:cNvSpPr txBox="1">
            <a:spLocks noChangeArrowheads="1"/>
          </p:cNvSpPr>
          <p:nvPr/>
        </p:nvSpPr>
        <p:spPr bwMode="auto">
          <a:xfrm>
            <a:off x="381000" y="4495800"/>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speed of the star with the period T is</a:t>
            </a:r>
          </a:p>
        </p:txBody>
      </p:sp>
      <p:sp>
        <p:nvSpPr>
          <p:cNvPr id="414731" name="Text Box 11"/>
          <p:cNvSpPr txBox="1">
            <a:spLocks noChangeArrowheads="1"/>
          </p:cNvSpPr>
          <p:nvPr/>
        </p:nvSpPr>
        <p:spPr bwMode="auto">
          <a:xfrm>
            <a:off x="381000" y="3629025"/>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Using angular momentum conservation</a:t>
            </a:r>
          </a:p>
        </p:txBody>
      </p:sp>
      <p:sp>
        <p:nvSpPr>
          <p:cNvPr id="414732" name="Text Box 12"/>
          <p:cNvSpPr txBox="1">
            <a:spLocks noChangeArrowheads="1"/>
          </p:cNvSpPr>
          <p:nvPr/>
        </p:nvSpPr>
        <p:spPr bwMode="auto">
          <a:xfrm>
            <a:off x="381000" y="5013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a:t>
            </a:r>
          </a:p>
        </p:txBody>
      </p:sp>
      <p:graphicFrame>
        <p:nvGraphicFramePr>
          <p:cNvPr id="414733" name="Object 4"/>
          <p:cNvGraphicFramePr>
            <a:graphicFrameLocks noChangeAspect="1"/>
          </p:cNvGraphicFramePr>
          <p:nvPr/>
        </p:nvGraphicFramePr>
        <p:xfrm>
          <a:off x="1295400" y="4994275"/>
          <a:ext cx="533400" cy="481013"/>
        </p:xfrm>
        <a:graphic>
          <a:graphicData uri="http://schemas.openxmlformats.org/presentationml/2006/ole">
            <mc:AlternateContent xmlns:mc="http://schemas.openxmlformats.org/markup-compatibility/2006">
              <mc:Choice xmlns:v="urn:schemas-microsoft-com:vml" Requires="v">
                <p:oleObj spid="_x0000_s363578" name="Equation" r:id="rId7" imgW="215713" imgH="241091" progId="Equation.3">
                  <p:embed/>
                </p:oleObj>
              </mc:Choice>
              <mc:Fallback>
                <p:oleObj name="Equation" r:id="rId7" imgW="215713"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994275"/>
                        <a:ext cx="533400"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4" name="Object 5"/>
          <p:cNvGraphicFramePr>
            <a:graphicFrameLocks noChangeAspect="1"/>
          </p:cNvGraphicFramePr>
          <p:nvPr>
            <p:extLst>
              <p:ext uri="{D42A27DB-BD31-4B8C-83A1-F6EECF244321}">
                <p14:modId xmlns:p14="http://schemas.microsoft.com/office/powerpoint/2010/main" val="3878444312"/>
              </p:ext>
            </p:extLst>
          </p:nvPr>
        </p:nvGraphicFramePr>
        <p:xfrm>
          <a:off x="3670300" y="4127500"/>
          <a:ext cx="1498600" cy="431800"/>
        </p:xfrm>
        <a:graphic>
          <a:graphicData uri="http://schemas.openxmlformats.org/presentationml/2006/ole">
            <mc:AlternateContent xmlns:mc="http://schemas.openxmlformats.org/markup-compatibility/2006">
              <mc:Choice xmlns:v="urn:schemas-microsoft-com:vml" Requires="v">
                <p:oleObj spid="_x0000_s363579" name="Equation" r:id="rId9" imgW="736600" imgH="228600" progId="Equation.DSMT4">
                  <p:embed/>
                </p:oleObj>
              </mc:Choice>
              <mc:Fallback>
                <p:oleObj name="Equation" r:id="rId9" imgW="736600" imgH="228600" progId="Equation.DSMT4">
                  <p:embed/>
                  <p:pic>
                    <p:nvPicPr>
                      <p:cNvPr id="0" name=""/>
                      <p:cNvPicPr>
                        <a:picLocks noChangeAspect="1" noChangeArrowheads="1"/>
                      </p:cNvPicPr>
                      <p:nvPr/>
                    </p:nvPicPr>
                    <p:blipFill>
                      <a:blip r:embed="rId10"/>
                      <a:srcRect/>
                      <a:stretch>
                        <a:fillRect/>
                      </a:stretch>
                    </p:blipFill>
                    <p:spPr bwMode="auto">
                      <a:xfrm>
                        <a:off x="3670300" y="4127500"/>
                        <a:ext cx="1498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5" name="Object 6"/>
          <p:cNvGraphicFramePr>
            <a:graphicFrameLocks noChangeAspect="1"/>
          </p:cNvGraphicFramePr>
          <p:nvPr>
            <p:extLst>
              <p:ext uri="{D42A27DB-BD31-4B8C-83A1-F6EECF244321}">
                <p14:modId xmlns:p14="http://schemas.microsoft.com/office/powerpoint/2010/main" val="2384197949"/>
              </p:ext>
            </p:extLst>
          </p:nvPr>
        </p:nvGraphicFramePr>
        <p:xfrm>
          <a:off x="1835150" y="4924425"/>
          <a:ext cx="747713" cy="620713"/>
        </p:xfrm>
        <a:graphic>
          <a:graphicData uri="http://schemas.openxmlformats.org/presentationml/2006/ole">
            <mc:AlternateContent xmlns:mc="http://schemas.openxmlformats.org/markup-compatibility/2006">
              <mc:Choice xmlns:v="urn:schemas-microsoft-com:vml" Requires="v">
                <p:oleObj spid="_x0000_s363580" name="Equation" r:id="rId11" imgW="431800" imgH="444500" progId="Equation.DSMT4">
                  <p:embed/>
                </p:oleObj>
              </mc:Choice>
              <mc:Fallback>
                <p:oleObj name="Equation" r:id="rId11" imgW="431800" imgH="444500" progId="Equation.DSMT4">
                  <p:embed/>
                  <p:pic>
                    <p:nvPicPr>
                      <p:cNvPr id="0" name=""/>
                      <p:cNvPicPr>
                        <a:picLocks noChangeAspect="1" noChangeArrowheads="1"/>
                      </p:cNvPicPr>
                      <p:nvPr/>
                    </p:nvPicPr>
                    <p:blipFill>
                      <a:blip r:embed="rId12"/>
                      <a:srcRect/>
                      <a:stretch>
                        <a:fillRect/>
                      </a:stretch>
                    </p:blipFill>
                    <p:spPr bwMode="auto">
                      <a:xfrm>
                        <a:off x="1835150" y="4924425"/>
                        <a:ext cx="747713" cy="620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6" name="Object 7"/>
          <p:cNvGraphicFramePr>
            <a:graphicFrameLocks noChangeAspect="1"/>
          </p:cNvGraphicFramePr>
          <p:nvPr>
            <p:extLst>
              <p:ext uri="{D42A27DB-BD31-4B8C-83A1-F6EECF244321}">
                <p14:modId xmlns:p14="http://schemas.microsoft.com/office/powerpoint/2010/main" val="352431429"/>
              </p:ext>
            </p:extLst>
          </p:nvPr>
        </p:nvGraphicFramePr>
        <p:xfrm>
          <a:off x="2600325" y="4906963"/>
          <a:ext cx="1122363" cy="655637"/>
        </p:xfrm>
        <a:graphic>
          <a:graphicData uri="http://schemas.openxmlformats.org/presentationml/2006/ole">
            <mc:AlternateContent xmlns:mc="http://schemas.openxmlformats.org/markup-compatibility/2006">
              <mc:Choice xmlns:v="urn:schemas-microsoft-com:vml" Requires="v">
                <p:oleObj spid="_x0000_s363581" name="Equation" r:id="rId13" imgW="647700" imgH="469900" progId="Equation.DSMT4">
                  <p:embed/>
                </p:oleObj>
              </mc:Choice>
              <mc:Fallback>
                <p:oleObj name="Equation" r:id="rId13" imgW="647700" imgH="469900" progId="Equation.DSMT4">
                  <p:embed/>
                  <p:pic>
                    <p:nvPicPr>
                      <p:cNvPr id="0" name=""/>
                      <p:cNvPicPr>
                        <a:picLocks noChangeAspect="1" noChangeArrowheads="1"/>
                      </p:cNvPicPr>
                      <p:nvPr/>
                    </p:nvPicPr>
                    <p:blipFill>
                      <a:blip r:embed="rId14"/>
                      <a:srcRect/>
                      <a:stretch>
                        <a:fillRect/>
                      </a:stretch>
                    </p:blipFill>
                    <p:spPr bwMode="auto">
                      <a:xfrm>
                        <a:off x="2600325" y="4906963"/>
                        <a:ext cx="1122363" cy="655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7" name="Object 8"/>
          <p:cNvGraphicFramePr>
            <a:graphicFrameLocks noChangeAspect="1"/>
          </p:cNvGraphicFramePr>
          <p:nvPr/>
        </p:nvGraphicFramePr>
        <p:xfrm>
          <a:off x="1295400" y="5824538"/>
          <a:ext cx="307975" cy="336550"/>
        </p:xfrm>
        <a:graphic>
          <a:graphicData uri="http://schemas.openxmlformats.org/presentationml/2006/ole">
            <mc:AlternateContent xmlns:mc="http://schemas.openxmlformats.org/markup-compatibility/2006">
              <mc:Choice xmlns:v="urn:schemas-microsoft-com:vml" Requires="v">
                <p:oleObj spid="_x0000_s363582" name="Equation" r:id="rId15" imgW="177646" imgH="241091" progId="Equation.3">
                  <p:embed/>
                </p:oleObj>
              </mc:Choice>
              <mc:Fallback>
                <p:oleObj name="Equation" r:id="rId15" imgW="177646" imgH="2410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5824538"/>
                        <a:ext cx="30797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8" name="Object 9"/>
          <p:cNvGraphicFramePr>
            <a:graphicFrameLocks noChangeAspect="1"/>
          </p:cNvGraphicFramePr>
          <p:nvPr>
            <p:extLst>
              <p:ext uri="{D42A27DB-BD31-4B8C-83A1-F6EECF244321}">
                <p14:modId xmlns:p14="http://schemas.microsoft.com/office/powerpoint/2010/main" val="2133370324"/>
              </p:ext>
            </p:extLst>
          </p:nvPr>
        </p:nvGraphicFramePr>
        <p:xfrm>
          <a:off x="1608138" y="5683250"/>
          <a:ext cx="638175" cy="619125"/>
        </p:xfrm>
        <a:graphic>
          <a:graphicData uri="http://schemas.openxmlformats.org/presentationml/2006/ole">
            <mc:AlternateContent xmlns:mc="http://schemas.openxmlformats.org/markup-compatibility/2006">
              <mc:Choice xmlns:v="urn:schemas-microsoft-com:vml" Requires="v">
                <p:oleObj spid="_x0000_s363583" name="Equation" r:id="rId17" imgW="368300" imgH="444500" progId="Equation.DSMT4">
                  <p:embed/>
                </p:oleObj>
              </mc:Choice>
              <mc:Fallback>
                <p:oleObj name="Equation" r:id="rId17" imgW="368300" imgH="444500" progId="Equation.DSMT4">
                  <p:embed/>
                  <p:pic>
                    <p:nvPicPr>
                      <p:cNvPr id="0" name=""/>
                      <p:cNvPicPr>
                        <a:picLocks noChangeAspect="1" noChangeArrowheads="1"/>
                      </p:cNvPicPr>
                      <p:nvPr/>
                    </p:nvPicPr>
                    <p:blipFill>
                      <a:blip r:embed="rId18"/>
                      <a:srcRect/>
                      <a:stretch>
                        <a:fillRect/>
                      </a:stretch>
                    </p:blipFill>
                    <p:spPr bwMode="auto">
                      <a:xfrm>
                        <a:off x="1608138" y="5683250"/>
                        <a:ext cx="638175" cy="619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9" name="Object 10"/>
          <p:cNvGraphicFramePr>
            <a:graphicFrameLocks noChangeAspect="1"/>
          </p:cNvGraphicFramePr>
          <p:nvPr>
            <p:extLst>
              <p:ext uri="{D42A27DB-BD31-4B8C-83A1-F6EECF244321}">
                <p14:modId xmlns:p14="http://schemas.microsoft.com/office/powerpoint/2010/main" val="350248753"/>
              </p:ext>
            </p:extLst>
          </p:nvPr>
        </p:nvGraphicFramePr>
        <p:xfrm>
          <a:off x="2230438" y="5646738"/>
          <a:ext cx="1033462" cy="690562"/>
        </p:xfrm>
        <a:graphic>
          <a:graphicData uri="http://schemas.openxmlformats.org/presentationml/2006/ole">
            <mc:AlternateContent xmlns:mc="http://schemas.openxmlformats.org/markup-compatibility/2006">
              <mc:Choice xmlns:v="urn:schemas-microsoft-com:vml" Requires="v">
                <p:oleObj spid="_x0000_s363584" name="Equation" r:id="rId19" imgW="596900" imgH="495300" progId="Equation.DSMT4">
                  <p:embed/>
                </p:oleObj>
              </mc:Choice>
              <mc:Fallback>
                <p:oleObj name="Equation" r:id="rId19" imgW="596900" imgH="495300" progId="Equation.DSMT4">
                  <p:embed/>
                  <p:pic>
                    <p:nvPicPr>
                      <p:cNvPr id="0" name=""/>
                      <p:cNvPicPr>
                        <a:picLocks noChangeAspect="1" noChangeArrowheads="1"/>
                      </p:cNvPicPr>
                      <p:nvPr/>
                    </p:nvPicPr>
                    <p:blipFill>
                      <a:blip r:embed="rId20"/>
                      <a:srcRect/>
                      <a:stretch>
                        <a:fillRect/>
                      </a:stretch>
                    </p:blipFill>
                    <p:spPr bwMode="auto">
                      <a:xfrm>
                        <a:off x="2230438" y="5646738"/>
                        <a:ext cx="1033462" cy="690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0" name="Object 11"/>
          <p:cNvGraphicFramePr>
            <a:graphicFrameLocks noChangeAspect="1"/>
          </p:cNvGraphicFramePr>
          <p:nvPr>
            <p:extLst>
              <p:ext uri="{D42A27DB-BD31-4B8C-83A1-F6EECF244321}">
                <p14:modId xmlns:p14="http://schemas.microsoft.com/office/powerpoint/2010/main" val="4093182559"/>
              </p:ext>
            </p:extLst>
          </p:nvPr>
        </p:nvGraphicFramePr>
        <p:xfrm>
          <a:off x="3181350" y="5675313"/>
          <a:ext cx="2640013" cy="636587"/>
        </p:xfrm>
        <a:graphic>
          <a:graphicData uri="http://schemas.openxmlformats.org/presentationml/2006/ole">
            <mc:AlternateContent xmlns:mc="http://schemas.openxmlformats.org/markup-compatibility/2006">
              <mc:Choice xmlns:v="urn:schemas-microsoft-com:vml" Requires="v">
                <p:oleObj spid="_x0000_s363585" name="Equation" r:id="rId21" imgW="1524000" imgH="457200" progId="Equation.DSMT4">
                  <p:embed/>
                </p:oleObj>
              </mc:Choice>
              <mc:Fallback>
                <p:oleObj name="Equation" r:id="rId21" imgW="1524000" imgH="457200" progId="Equation.DSMT4">
                  <p:embed/>
                  <p:pic>
                    <p:nvPicPr>
                      <p:cNvPr id="0" name=""/>
                      <p:cNvPicPr>
                        <a:picLocks noChangeAspect="1" noChangeArrowheads="1"/>
                      </p:cNvPicPr>
                      <p:nvPr/>
                    </p:nvPicPr>
                    <p:blipFill>
                      <a:blip r:embed="rId22"/>
                      <a:srcRect/>
                      <a:stretch>
                        <a:fillRect/>
                      </a:stretch>
                    </p:blipFill>
                    <p:spPr bwMode="auto">
                      <a:xfrm>
                        <a:off x="3181350" y="5675313"/>
                        <a:ext cx="2640013" cy="636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1" name="Object 12"/>
          <p:cNvGraphicFramePr>
            <a:graphicFrameLocks noChangeAspect="1"/>
          </p:cNvGraphicFramePr>
          <p:nvPr>
            <p:extLst>
              <p:ext uri="{D42A27DB-BD31-4B8C-83A1-F6EECF244321}">
                <p14:modId xmlns:p14="http://schemas.microsoft.com/office/powerpoint/2010/main" val="769441550"/>
              </p:ext>
            </p:extLst>
          </p:nvPr>
        </p:nvGraphicFramePr>
        <p:xfrm>
          <a:off x="5740400" y="5834063"/>
          <a:ext cx="1801813" cy="319087"/>
        </p:xfrm>
        <a:graphic>
          <a:graphicData uri="http://schemas.openxmlformats.org/presentationml/2006/ole">
            <mc:AlternateContent xmlns:mc="http://schemas.openxmlformats.org/markup-compatibility/2006">
              <mc:Choice xmlns:v="urn:schemas-microsoft-com:vml" Requires="v">
                <p:oleObj spid="_x0000_s363586" name="Equation" r:id="rId23" imgW="1041400" imgH="228600" progId="Equation.DSMT4">
                  <p:embed/>
                </p:oleObj>
              </mc:Choice>
              <mc:Fallback>
                <p:oleObj name="Equation" r:id="rId23" imgW="1041400" imgH="228600" progId="Equation.DSMT4">
                  <p:embed/>
                  <p:pic>
                    <p:nvPicPr>
                      <p:cNvPr id="0" name=""/>
                      <p:cNvPicPr>
                        <a:picLocks noChangeAspect="1" noChangeArrowheads="1"/>
                      </p:cNvPicPr>
                      <p:nvPr/>
                    </p:nvPicPr>
                    <p:blipFill>
                      <a:blip r:embed="rId24"/>
                      <a:srcRect/>
                      <a:stretch>
                        <a:fillRect/>
                      </a:stretch>
                    </p:blipFill>
                    <p:spPr bwMode="auto">
                      <a:xfrm>
                        <a:off x="5740400" y="5834063"/>
                        <a:ext cx="1801813" cy="319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2" name="Object 13"/>
          <p:cNvGraphicFramePr>
            <a:graphicFrameLocks noChangeAspect="1"/>
          </p:cNvGraphicFramePr>
          <p:nvPr/>
        </p:nvGraphicFramePr>
        <p:xfrm>
          <a:off x="7526338" y="5868988"/>
          <a:ext cx="858837" cy="247650"/>
        </p:xfrm>
        <a:graphic>
          <a:graphicData uri="http://schemas.openxmlformats.org/presentationml/2006/ole">
            <mc:AlternateContent xmlns:mc="http://schemas.openxmlformats.org/markup-compatibility/2006">
              <mc:Choice xmlns:v="urn:schemas-microsoft-com:vml" Requires="v">
                <p:oleObj spid="_x0000_s363587" name="Equation" r:id="rId25" imgW="494870" imgH="177646" progId="Equation.3">
                  <p:embed/>
                </p:oleObj>
              </mc:Choice>
              <mc:Fallback>
                <p:oleObj name="Equation" r:id="rId25" imgW="494870" imgH="17764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26338" y="5868988"/>
                        <a:ext cx="858837"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3" name="Object 14"/>
          <p:cNvGraphicFramePr>
            <a:graphicFrameLocks noChangeAspect="1"/>
          </p:cNvGraphicFramePr>
          <p:nvPr/>
        </p:nvGraphicFramePr>
        <p:xfrm>
          <a:off x="6021388" y="4343400"/>
          <a:ext cx="455612" cy="336550"/>
        </p:xfrm>
        <a:graphic>
          <a:graphicData uri="http://schemas.openxmlformats.org/presentationml/2006/ole">
            <mc:AlternateContent xmlns:mc="http://schemas.openxmlformats.org/markup-compatibility/2006">
              <mc:Choice xmlns:v="urn:schemas-microsoft-com:vml" Requires="v">
                <p:oleObj spid="_x0000_s363588" name="Equation" r:id="rId27" imgW="228402" imgH="177646" progId="Equation.DSMT4">
                  <p:embed/>
                </p:oleObj>
              </mc:Choice>
              <mc:Fallback>
                <p:oleObj name="Equation" r:id="rId27" imgW="228402"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1388" y="4343400"/>
                        <a:ext cx="45561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4" name="Object 15"/>
          <p:cNvGraphicFramePr>
            <a:graphicFrameLocks noChangeAspect="1"/>
          </p:cNvGraphicFramePr>
          <p:nvPr/>
        </p:nvGraphicFramePr>
        <p:xfrm>
          <a:off x="6022975" y="4343400"/>
          <a:ext cx="530225" cy="742950"/>
        </p:xfrm>
        <a:graphic>
          <a:graphicData uri="http://schemas.openxmlformats.org/presentationml/2006/ole">
            <mc:AlternateContent xmlns:mc="http://schemas.openxmlformats.org/markup-compatibility/2006">
              <mc:Choice xmlns:v="urn:schemas-microsoft-com:vml" Requires="v">
                <p:oleObj spid="_x0000_s363589" name="Equation" r:id="rId29" imgW="266469" imgH="393359" progId="Equation.DSMT4">
                  <p:embed/>
                </p:oleObj>
              </mc:Choice>
              <mc:Fallback>
                <p:oleObj name="Equation" r:id="rId29" imgW="266469" imgH="393359"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22975" y="4343400"/>
                        <a:ext cx="530225"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1078370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A48D32-075C-6049-8C9F-62D28BFEBAB1}"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47108" name="Rectangle 2"/>
          <p:cNvSpPr>
            <a:spLocks noGrp="1" noChangeArrowheads="1"/>
          </p:cNvSpPr>
          <p:nvPr>
            <p:ph type="title"/>
          </p:nvPr>
        </p:nvSpPr>
        <p:spPr>
          <a:xfrm>
            <a:off x="304800" y="152400"/>
            <a:ext cx="8534400" cy="609600"/>
          </a:xfrm>
        </p:spPr>
        <p:txBody>
          <a:bodyPr/>
          <a:lstStyle/>
          <a:p>
            <a:r>
              <a:rPr lang="en-US" sz="3200">
                <a:latin typeface="Arial Narrow" charset="0"/>
                <a:ea typeface="ＭＳ Ｐゴシック" charset="0"/>
                <a:cs typeface="ＭＳ Ｐゴシック" charset="0"/>
              </a:rPr>
              <a:t>Similarity Between Linear and Rotational Motions</a:t>
            </a:r>
          </a:p>
        </p:txBody>
      </p:sp>
      <p:sp>
        <p:nvSpPr>
          <p:cNvPr id="415747" name="Text Box 3"/>
          <p:cNvSpPr txBox="1">
            <a:spLocks noChangeArrowheads="1"/>
          </p:cNvSpPr>
          <p:nvPr/>
        </p:nvSpPr>
        <p:spPr bwMode="auto">
          <a:xfrm>
            <a:off x="914400" y="6858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415748" name="Group 4"/>
          <p:cNvGraphicFramePr>
            <a:graphicFrameLocks noGrp="1"/>
          </p:cNvGraphicFramePr>
          <p:nvPr/>
        </p:nvGraphicFramePr>
        <p:xfrm>
          <a:off x="914400" y="1219200"/>
          <a:ext cx="7391400" cy="5010772"/>
        </p:xfrm>
        <a:graphic>
          <a:graphicData uri="http://schemas.openxmlformats.org/drawingml/2006/table">
            <a:tbl>
              <a:tblPr/>
              <a:tblGrid>
                <a:gridCol w="2387600"/>
                <a:gridCol w="2387600"/>
                <a:gridCol w="2616200"/>
              </a:tblGrid>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Quantities</a:t>
                      </a:r>
                    </a:p>
                  </a:txBody>
                  <a:tcPr marT="45713" marB="45713"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Linear</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895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Length of motion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Distance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Angle     (Radian)</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Speed</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Acceleration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Torque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Power</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Momentum</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 Energy</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15794" name="Object 2"/>
          <p:cNvGraphicFramePr>
            <a:graphicFrameLocks noChangeAspect="1"/>
          </p:cNvGraphicFramePr>
          <p:nvPr/>
        </p:nvGraphicFramePr>
        <p:xfrm>
          <a:off x="6348413" y="2011363"/>
          <a:ext cx="1195387" cy="503237"/>
        </p:xfrm>
        <a:graphic>
          <a:graphicData uri="http://schemas.openxmlformats.org/presentationml/2006/ole">
            <mc:AlternateContent xmlns:mc="http://schemas.openxmlformats.org/markup-compatibility/2006">
              <mc:Choice xmlns:v="urn:schemas-microsoft-com:vml" Requires="v">
                <p:oleObj spid="_x0000_s342380" name="Equation" r:id="rId3" imgW="507780" imgH="203112" progId="Equation.DSMT4">
                  <p:embed/>
                </p:oleObj>
              </mc:Choice>
              <mc:Fallback>
                <p:oleObj name="Equation" r:id="rId3" imgW="50778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2011363"/>
                        <a:ext cx="1195387"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5" name="Object 3"/>
          <p:cNvGraphicFramePr>
            <a:graphicFrameLocks noChangeAspect="1"/>
          </p:cNvGraphicFramePr>
          <p:nvPr>
            <p:extLst>
              <p:ext uri="{D42A27DB-BD31-4B8C-83A1-F6EECF244321}">
                <p14:modId xmlns:p14="http://schemas.microsoft.com/office/powerpoint/2010/main" val="1794145628"/>
              </p:ext>
            </p:extLst>
          </p:nvPr>
        </p:nvGraphicFramePr>
        <p:xfrm>
          <a:off x="4106863" y="2954338"/>
          <a:ext cx="693737" cy="550862"/>
        </p:xfrm>
        <a:graphic>
          <a:graphicData uri="http://schemas.openxmlformats.org/presentationml/2006/ole">
            <mc:AlternateContent xmlns:mc="http://schemas.openxmlformats.org/markup-compatibility/2006">
              <mc:Choice xmlns:v="urn:schemas-microsoft-com:vml" Requires="v">
                <p:oleObj spid="_x0000_s342381" name="Equation" r:id="rId5" imgW="457200" imgH="406400" progId="Equation.DSMT4">
                  <p:embed/>
                </p:oleObj>
              </mc:Choice>
              <mc:Fallback>
                <p:oleObj name="Equation" r:id="rId5" imgW="457200" imgH="406400" progId="Equation.DSMT4">
                  <p:embed/>
                  <p:pic>
                    <p:nvPicPr>
                      <p:cNvPr id="0" name=""/>
                      <p:cNvPicPr>
                        <a:picLocks noChangeAspect="1" noChangeArrowheads="1"/>
                      </p:cNvPicPr>
                      <p:nvPr/>
                    </p:nvPicPr>
                    <p:blipFill>
                      <a:blip r:embed="rId6"/>
                      <a:srcRect/>
                      <a:stretch>
                        <a:fillRect/>
                      </a:stretch>
                    </p:blipFill>
                    <p:spPr bwMode="auto">
                      <a:xfrm>
                        <a:off x="4106863" y="2954338"/>
                        <a:ext cx="693737"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6" name="Object 4"/>
          <p:cNvGraphicFramePr>
            <a:graphicFrameLocks noChangeAspect="1"/>
          </p:cNvGraphicFramePr>
          <p:nvPr>
            <p:extLst>
              <p:ext uri="{D42A27DB-BD31-4B8C-83A1-F6EECF244321}">
                <p14:modId xmlns:p14="http://schemas.microsoft.com/office/powerpoint/2010/main" val="4287713485"/>
              </p:ext>
            </p:extLst>
          </p:nvPr>
        </p:nvGraphicFramePr>
        <p:xfrm>
          <a:off x="6543675" y="2971800"/>
          <a:ext cx="800100" cy="490538"/>
        </p:xfrm>
        <a:graphic>
          <a:graphicData uri="http://schemas.openxmlformats.org/presentationml/2006/ole">
            <mc:AlternateContent xmlns:mc="http://schemas.openxmlformats.org/markup-compatibility/2006">
              <mc:Choice xmlns:v="urn:schemas-microsoft-com:vml" Requires="v">
                <p:oleObj spid="_x0000_s342382" name="Equation" r:id="rId7" imgW="533400" imgH="406400" progId="Equation.DSMT4">
                  <p:embed/>
                </p:oleObj>
              </mc:Choice>
              <mc:Fallback>
                <p:oleObj name="Equation" r:id="rId7" imgW="533400" imgH="406400" progId="Equation.DSMT4">
                  <p:embed/>
                  <p:pic>
                    <p:nvPicPr>
                      <p:cNvPr id="0" name=""/>
                      <p:cNvPicPr>
                        <a:picLocks noChangeAspect="1" noChangeArrowheads="1"/>
                      </p:cNvPicPr>
                      <p:nvPr/>
                    </p:nvPicPr>
                    <p:blipFill>
                      <a:blip r:embed="rId8"/>
                      <a:srcRect/>
                      <a:stretch>
                        <a:fillRect/>
                      </a:stretch>
                    </p:blipFill>
                    <p:spPr bwMode="auto">
                      <a:xfrm>
                        <a:off x="6543675" y="2971800"/>
                        <a:ext cx="800100"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7" name="Object 5"/>
          <p:cNvGraphicFramePr>
            <a:graphicFrameLocks noChangeAspect="1"/>
          </p:cNvGraphicFramePr>
          <p:nvPr/>
        </p:nvGraphicFramePr>
        <p:xfrm>
          <a:off x="4038600" y="3429000"/>
          <a:ext cx="762000" cy="520700"/>
        </p:xfrm>
        <a:graphic>
          <a:graphicData uri="http://schemas.openxmlformats.org/presentationml/2006/ole">
            <mc:AlternateContent xmlns:mc="http://schemas.openxmlformats.org/markup-compatibility/2006">
              <mc:Choice xmlns:v="urn:schemas-microsoft-com:vml" Requires="v">
                <p:oleObj spid="_x0000_s342383"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76200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8" name="Object 6"/>
          <p:cNvGraphicFramePr>
            <a:graphicFrameLocks noChangeAspect="1"/>
          </p:cNvGraphicFramePr>
          <p:nvPr/>
        </p:nvGraphicFramePr>
        <p:xfrm>
          <a:off x="6610350" y="3503613"/>
          <a:ext cx="704850" cy="458787"/>
        </p:xfrm>
        <a:graphic>
          <a:graphicData uri="http://schemas.openxmlformats.org/presentationml/2006/ole">
            <mc:AlternateContent xmlns:mc="http://schemas.openxmlformats.org/markup-compatibility/2006">
              <mc:Choice xmlns:v="urn:schemas-microsoft-com:vml" Requires="v">
                <p:oleObj spid="_x0000_s342384" name="Equation" r:id="rId11" imgW="533169" imgH="393529" progId="Equation.DSMT4">
                  <p:embed/>
                </p:oleObj>
              </mc:Choice>
              <mc:Fallback>
                <p:oleObj name="Equation" r:id="rId11" imgW="533169"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3503613"/>
                        <a:ext cx="704850"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9" name="Object 7"/>
          <p:cNvGraphicFramePr>
            <a:graphicFrameLocks noChangeAspect="1"/>
          </p:cNvGraphicFramePr>
          <p:nvPr>
            <p:extLst>
              <p:ext uri="{D42A27DB-BD31-4B8C-83A1-F6EECF244321}">
                <p14:modId xmlns:p14="http://schemas.microsoft.com/office/powerpoint/2010/main" val="791316703"/>
              </p:ext>
            </p:extLst>
          </p:nvPr>
        </p:nvGraphicFramePr>
        <p:xfrm>
          <a:off x="4308475" y="3897313"/>
          <a:ext cx="1101725" cy="487362"/>
        </p:xfrm>
        <a:graphic>
          <a:graphicData uri="http://schemas.openxmlformats.org/presentationml/2006/ole">
            <mc:AlternateContent xmlns:mc="http://schemas.openxmlformats.org/markup-compatibility/2006">
              <mc:Choice xmlns:v="urn:schemas-microsoft-com:vml" Requires="v">
                <p:oleObj spid="_x0000_s342385" name="Equation" r:id="rId13" imgW="469900" imgH="215900" progId="Equation.DSMT4">
                  <p:embed/>
                </p:oleObj>
              </mc:Choice>
              <mc:Fallback>
                <p:oleObj name="Equation" r:id="rId13" imgW="469900" imgH="215900" progId="Equation.DSMT4">
                  <p:embed/>
                  <p:pic>
                    <p:nvPicPr>
                      <p:cNvPr id="0" name=""/>
                      <p:cNvPicPr>
                        <a:picLocks noChangeAspect="1" noChangeArrowheads="1"/>
                      </p:cNvPicPr>
                      <p:nvPr/>
                    </p:nvPicPr>
                    <p:blipFill>
                      <a:blip r:embed="rId14"/>
                      <a:srcRect/>
                      <a:stretch>
                        <a:fillRect/>
                      </a:stretch>
                    </p:blipFill>
                    <p:spPr bwMode="auto">
                      <a:xfrm>
                        <a:off x="4308475" y="3897313"/>
                        <a:ext cx="1101725"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0" name="Object 8"/>
          <p:cNvGraphicFramePr>
            <a:graphicFrameLocks noChangeAspect="1"/>
          </p:cNvGraphicFramePr>
          <p:nvPr>
            <p:extLst>
              <p:ext uri="{D42A27DB-BD31-4B8C-83A1-F6EECF244321}">
                <p14:modId xmlns:p14="http://schemas.microsoft.com/office/powerpoint/2010/main" val="1712516772"/>
              </p:ext>
            </p:extLst>
          </p:nvPr>
        </p:nvGraphicFramePr>
        <p:xfrm>
          <a:off x="6872288" y="3898900"/>
          <a:ext cx="962025" cy="569913"/>
        </p:xfrm>
        <a:graphic>
          <a:graphicData uri="http://schemas.openxmlformats.org/presentationml/2006/ole">
            <mc:AlternateContent xmlns:mc="http://schemas.openxmlformats.org/markup-compatibility/2006">
              <mc:Choice xmlns:v="urn:schemas-microsoft-com:vml" Requires="v">
                <p:oleObj spid="_x0000_s342386" name="Equation" r:id="rId15" imgW="431800" imgH="228600" progId="Equation.DSMT4">
                  <p:embed/>
                </p:oleObj>
              </mc:Choice>
              <mc:Fallback>
                <p:oleObj name="Equation" r:id="rId15" imgW="431800" imgH="228600" progId="Equation.DSMT4">
                  <p:embed/>
                  <p:pic>
                    <p:nvPicPr>
                      <p:cNvPr id="0" name=""/>
                      <p:cNvPicPr>
                        <a:picLocks noChangeAspect="1" noChangeArrowheads="1"/>
                      </p:cNvPicPr>
                      <p:nvPr/>
                    </p:nvPicPr>
                    <p:blipFill>
                      <a:blip r:embed="rId16"/>
                      <a:srcRect/>
                      <a:stretch>
                        <a:fillRect/>
                      </a:stretch>
                    </p:blipFill>
                    <p:spPr bwMode="auto">
                      <a:xfrm>
                        <a:off x="6872288" y="3898900"/>
                        <a:ext cx="962025" cy="569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1" name="Object 9"/>
          <p:cNvGraphicFramePr>
            <a:graphicFrameLocks noChangeAspect="1"/>
          </p:cNvGraphicFramePr>
          <p:nvPr>
            <p:extLst>
              <p:ext uri="{D42A27DB-BD31-4B8C-83A1-F6EECF244321}">
                <p14:modId xmlns:p14="http://schemas.microsoft.com/office/powerpoint/2010/main" val="1712366557"/>
              </p:ext>
            </p:extLst>
          </p:nvPr>
        </p:nvGraphicFramePr>
        <p:xfrm>
          <a:off x="4229100" y="4365625"/>
          <a:ext cx="1062038" cy="490538"/>
        </p:xfrm>
        <a:graphic>
          <a:graphicData uri="http://schemas.openxmlformats.org/presentationml/2006/ole">
            <mc:AlternateContent xmlns:mc="http://schemas.openxmlformats.org/markup-compatibility/2006">
              <mc:Choice xmlns:v="urn:schemas-microsoft-com:vml" Requires="v">
                <p:oleObj spid="_x0000_s342387" name="Equation" r:id="rId17" imgW="622300" imgH="228600" progId="Equation.3">
                  <p:embed/>
                </p:oleObj>
              </mc:Choice>
              <mc:Fallback>
                <p:oleObj name="Equation" r:id="rId17" imgW="622300" imgH="228600" progId="Equation.3">
                  <p:embed/>
                  <p:pic>
                    <p:nvPicPr>
                      <p:cNvPr id="0" name=""/>
                      <p:cNvPicPr>
                        <a:picLocks noChangeAspect="1" noChangeArrowheads="1"/>
                      </p:cNvPicPr>
                      <p:nvPr/>
                    </p:nvPicPr>
                    <p:blipFill>
                      <a:blip r:embed="rId18"/>
                      <a:srcRect/>
                      <a:stretch>
                        <a:fillRect/>
                      </a:stretch>
                    </p:blipFill>
                    <p:spPr bwMode="auto">
                      <a:xfrm>
                        <a:off x="4229100" y="4365625"/>
                        <a:ext cx="1062038"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2" name="Object 10"/>
          <p:cNvGraphicFramePr>
            <a:graphicFrameLocks noChangeAspect="1"/>
          </p:cNvGraphicFramePr>
          <p:nvPr/>
        </p:nvGraphicFramePr>
        <p:xfrm>
          <a:off x="4113213" y="4867275"/>
          <a:ext cx="1077912" cy="401638"/>
        </p:xfrm>
        <a:graphic>
          <a:graphicData uri="http://schemas.openxmlformats.org/presentationml/2006/ole">
            <mc:AlternateContent xmlns:mc="http://schemas.openxmlformats.org/markup-compatibility/2006">
              <mc:Choice xmlns:v="urn:schemas-microsoft-com:vml" Requires="v">
                <p:oleObj spid="_x0000_s342388" name="Equation" r:id="rId19" imgW="584200" imgH="241300" progId="Equation.DSMT4">
                  <p:embed/>
                </p:oleObj>
              </mc:Choice>
              <mc:Fallback>
                <p:oleObj name="Equation" r:id="rId19" imgW="5842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13" y="4867275"/>
                        <a:ext cx="1077912" cy="401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3" name="Object 11"/>
          <p:cNvGraphicFramePr>
            <a:graphicFrameLocks noChangeAspect="1"/>
          </p:cNvGraphicFramePr>
          <p:nvPr/>
        </p:nvGraphicFramePr>
        <p:xfrm>
          <a:off x="6367463" y="4862513"/>
          <a:ext cx="1023937" cy="374650"/>
        </p:xfrm>
        <a:graphic>
          <a:graphicData uri="http://schemas.openxmlformats.org/presentationml/2006/ole">
            <mc:AlternateContent xmlns:mc="http://schemas.openxmlformats.org/markup-compatibility/2006">
              <mc:Choice xmlns:v="urn:schemas-microsoft-com:vml" Requires="v">
                <p:oleObj spid="_x0000_s342389" name="Equation" r:id="rId21" imgW="469696" imgH="177723" progId="Equation.3">
                  <p:embed/>
                </p:oleObj>
              </mc:Choice>
              <mc:Fallback>
                <p:oleObj name="Equation" r:id="rId21" imgW="469696" imgH="17772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7463" y="4862513"/>
                        <a:ext cx="1023937"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4" name="Object 12"/>
          <p:cNvGraphicFramePr>
            <a:graphicFrameLocks noChangeAspect="1"/>
          </p:cNvGraphicFramePr>
          <p:nvPr/>
        </p:nvGraphicFramePr>
        <p:xfrm>
          <a:off x="4419600" y="5715000"/>
          <a:ext cx="996950" cy="533400"/>
        </p:xfrm>
        <a:graphic>
          <a:graphicData uri="http://schemas.openxmlformats.org/presentationml/2006/ole">
            <mc:AlternateContent xmlns:mc="http://schemas.openxmlformats.org/markup-compatibility/2006">
              <mc:Choice xmlns:v="urn:schemas-microsoft-com:vml" Requires="v">
                <p:oleObj spid="_x0000_s342390" name="Equation" r:id="rId23" imgW="672808" imgH="393529" progId="Equation.3">
                  <p:embed/>
                </p:oleObj>
              </mc:Choice>
              <mc:Fallback>
                <p:oleObj name="Equation" r:id="rId23" imgW="672808"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5715000"/>
                        <a:ext cx="9969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5" name="Object 13"/>
          <p:cNvGraphicFramePr>
            <a:graphicFrameLocks noChangeAspect="1"/>
          </p:cNvGraphicFramePr>
          <p:nvPr>
            <p:extLst>
              <p:ext uri="{D42A27DB-BD31-4B8C-83A1-F6EECF244321}">
                <p14:modId xmlns:p14="http://schemas.microsoft.com/office/powerpoint/2010/main" val="3563066126"/>
              </p:ext>
            </p:extLst>
          </p:nvPr>
        </p:nvGraphicFramePr>
        <p:xfrm>
          <a:off x="7010400" y="5715000"/>
          <a:ext cx="1092200" cy="533400"/>
        </p:xfrm>
        <a:graphic>
          <a:graphicData uri="http://schemas.openxmlformats.org/presentationml/2006/ole">
            <mc:AlternateContent xmlns:mc="http://schemas.openxmlformats.org/markup-compatibility/2006">
              <mc:Choice xmlns:v="urn:schemas-microsoft-com:vml" Requires="v">
                <p:oleObj spid="_x0000_s342391"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srcRect/>
                      <a:stretch>
                        <a:fillRect/>
                      </a:stretch>
                    </p:blipFill>
                    <p:spPr bwMode="auto">
                      <a:xfrm>
                        <a:off x="7010400" y="5715000"/>
                        <a:ext cx="1092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6" name="Object 14"/>
          <p:cNvGraphicFramePr>
            <a:graphicFrameLocks noChangeAspect="1"/>
          </p:cNvGraphicFramePr>
          <p:nvPr/>
        </p:nvGraphicFramePr>
        <p:xfrm>
          <a:off x="4881563" y="2590800"/>
          <a:ext cx="379412" cy="404813"/>
        </p:xfrm>
        <a:graphic>
          <a:graphicData uri="http://schemas.openxmlformats.org/presentationml/2006/ole">
            <mc:AlternateContent xmlns:mc="http://schemas.openxmlformats.org/markup-compatibility/2006">
              <mc:Choice xmlns:v="urn:schemas-microsoft-com:vml" Requires="v">
                <p:oleObj spid="_x0000_s342392"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1563" y="2590800"/>
                        <a:ext cx="379412" cy="404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7" name="Object 15"/>
          <p:cNvGraphicFramePr>
            <a:graphicFrameLocks noChangeAspect="1"/>
          </p:cNvGraphicFramePr>
          <p:nvPr/>
        </p:nvGraphicFramePr>
        <p:xfrm>
          <a:off x="4360863" y="1828800"/>
          <a:ext cx="820737" cy="601663"/>
        </p:xfrm>
        <a:graphic>
          <a:graphicData uri="http://schemas.openxmlformats.org/presentationml/2006/ole">
            <mc:AlternateContent xmlns:mc="http://schemas.openxmlformats.org/markup-compatibility/2006">
              <mc:Choice xmlns:v="urn:schemas-microsoft-com:vml" Requires="v">
                <p:oleObj spid="_x0000_s342393" name="Equation" r:id="rId29" imgW="203024" imgH="164957" progId="Equation.3">
                  <p:embed/>
                </p:oleObj>
              </mc:Choice>
              <mc:Fallback>
                <p:oleObj name="Equation" r:id="rId29" imgW="203024"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0863" y="1828800"/>
                        <a:ext cx="820737" cy="601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8" name="Object 16"/>
          <p:cNvGraphicFramePr>
            <a:graphicFrameLocks noChangeAspect="1"/>
          </p:cNvGraphicFramePr>
          <p:nvPr/>
        </p:nvGraphicFramePr>
        <p:xfrm>
          <a:off x="6716713" y="2609850"/>
          <a:ext cx="344487" cy="438150"/>
        </p:xfrm>
        <a:graphic>
          <a:graphicData uri="http://schemas.openxmlformats.org/presentationml/2006/ole">
            <mc:AlternateContent xmlns:mc="http://schemas.openxmlformats.org/markup-compatibility/2006">
              <mc:Choice xmlns:v="urn:schemas-microsoft-com:vml" Requires="v">
                <p:oleObj spid="_x0000_s342394" name="Equation" r:id="rId31" imgW="126725" imgH="177415" progId="Equation.3">
                  <p:embed/>
                </p:oleObj>
              </mc:Choice>
              <mc:Fallback>
                <p:oleObj name="Equation" r:id="rId31" imgW="126725" imgH="17741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6713" y="2609850"/>
                        <a:ext cx="34448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9" name="Object 17"/>
          <p:cNvGraphicFramePr>
            <a:graphicFrameLocks noChangeAspect="1"/>
          </p:cNvGraphicFramePr>
          <p:nvPr/>
        </p:nvGraphicFramePr>
        <p:xfrm>
          <a:off x="6705600" y="4433888"/>
          <a:ext cx="1295400" cy="388937"/>
        </p:xfrm>
        <a:graphic>
          <a:graphicData uri="http://schemas.openxmlformats.org/presentationml/2006/ole">
            <mc:AlternateContent xmlns:mc="http://schemas.openxmlformats.org/markup-compatibility/2006">
              <mc:Choice xmlns:v="urn:schemas-microsoft-com:vml" Requires="v">
                <p:oleObj spid="_x0000_s342395" name="Equation" r:id="rId33" imgW="482181" imgH="177646" progId="Equation.DSMT4">
                  <p:embed/>
                </p:oleObj>
              </mc:Choice>
              <mc:Fallback>
                <p:oleObj name="Equation" r:id="rId33" imgW="482181" imgH="177646"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433888"/>
                        <a:ext cx="1295400" cy="388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0" name="Object 18"/>
          <p:cNvGraphicFramePr>
            <a:graphicFrameLocks noChangeAspect="1"/>
          </p:cNvGraphicFramePr>
          <p:nvPr/>
        </p:nvGraphicFramePr>
        <p:xfrm>
          <a:off x="4171950" y="5262563"/>
          <a:ext cx="1023938" cy="495300"/>
        </p:xfrm>
        <a:graphic>
          <a:graphicData uri="http://schemas.openxmlformats.org/presentationml/2006/ole">
            <mc:AlternateContent xmlns:mc="http://schemas.openxmlformats.org/markup-compatibility/2006">
              <mc:Choice xmlns:v="urn:schemas-microsoft-com:vml" Requires="v">
                <p:oleObj spid="_x0000_s342396" name="Equation" r:id="rId35" imgW="495300" imgH="279400" progId="Equation.DSMT4">
                  <p:embed/>
                </p:oleObj>
              </mc:Choice>
              <mc:Fallback>
                <p:oleObj name="Equation" r:id="rId35" imgW="495300" imgH="279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1950" y="5262563"/>
                        <a:ext cx="1023938"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1" name="Object 19"/>
          <p:cNvGraphicFramePr>
            <a:graphicFrameLocks noChangeAspect="1"/>
          </p:cNvGraphicFramePr>
          <p:nvPr/>
        </p:nvGraphicFramePr>
        <p:xfrm>
          <a:off x="6384925" y="5281613"/>
          <a:ext cx="1033463" cy="457200"/>
        </p:xfrm>
        <a:graphic>
          <a:graphicData uri="http://schemas.openxmlformats.org/presentationml/2006/ole">
            <mc:AlternateContent xmlns:mc="http://schemas.openxmlformats.org/markup-compatibility/2006">
              <mc:Choice xmlns:v="urn:schemas-microsoft-com:vml" Requires="v">
                <p:oleObj spid="_x0000_s342397" name="Equation" r:id="rId37" imgW="495300" imgH="254000" progId="Equation.DSMT4">
                  <p:embed/>
                </p:oleObj>
              </mc:Choice>
              <mc:Fallback>
                <p:oleObj name="Equation" r:id="rId37" imgW="495300" imgH="2540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84925" y="5281613"/>
                        <a:ext cx="10334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7146355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Date Placeholder 3"/>
          <p:cNvSpPr>
            <a:spLocks noGrp="1"/>
          </p:cNvSpPr>
          <p:nvPr>
            <p:ph type="dt" sz="quarter" idx="10"/>
          </p:nvPr>
        </p:nvSpPr>
        <p:spPr>
          <a:noFill/>
        </p:spPr>
        <p:txBody>
          <a:bodyPr/>
          <a:lstStyle/>
          <a:p>
            <a:r>
              <a:rPr lang="en-US" smtClean="0"/>
              <a:t>Thursday, July 9, 2015</a:t>
            </a:r>
            <a:endParaRPr lang="en-US" altLang="ko-KR">
              <a:ea typeface="굴림" charset="-127"/>
              <a:cs typeface="굴림" charset="-127"/>
            </a:endParaRPr>
          </a:p>
        </p:txBody>
      </p:sp>
      <p:sp>
        <p:nvSpPr>
          <p:cNvPr id="31753"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1754" name="Slide Number Placeholder 5"/>
          <p:cNvSpPr>
            <a:spLocks noGrp="1"/>
          </p:cNvSpPr>
          <p:nvPr>
            <p:ph type="sldNum" sz="quarter" idx="12"/>
          </p:nvPr>
        </p:nvSpPr>
        <p:spPr>
          <a:noFill/>
        </p:spPr>
        <p:txBody>
          <a:bodyPr/>
          <a:lstStyle/>
          <a:p>
            <a:fld id="{BC423F59-D1CD-E04D-8B97-B312A8CDA30A}" type="slidenum">
              <a:rPr lang="en-US"/>
              <a:pPr/>
              <a:t>22</a:t>
            </a:fld>
            <a:endParaRPr lang="en-US"/>
          </a:p>
        </p:txBody>
      </p:sp>
      <p:sp>
        <p:nvSpPr>
          <p:cNvPr id="31755" name="Rectangle 2"/>
          <p:cNvSpPr>
            <a:spLocks noGrp="1" noChangeArrowheads="1"/>
          </p:cNvSpPr>
          <p:nvPr>
            <p:ph type="title"/>
          </p:nvPr>
        </p:nvSpPr>
        <p:spPr>
          <a:xfrm>
            <a:off x="685800" y="152400"/>
            <a:ext cx="8153400" cy="609600"/>
          </a:xfrm>
        </p:spPr>
        <p:txBody>
          <a:bodyPr/>
          <a:lstStyle/>
          <a:p>
            <a:r>
              <a:rPr lang="en-US"/>
              <a:t>Conditions for Equilibrium</a:t>
            </a:r>
          </a:p>
        </p:txBody>
      </p:sp>
      <p:sp>
        <p:nvSpPr>
          <p:cNvPr id="977923" name="Text Box 3"/>
          <p:cNvSpPr txBox="1">
            <a:spLocks noChangeArrowheads="1"/>
          </p:cNvSpPr>
          <p:nvPr/>
        </p:nvSpPr>
        <p:spPr bwMode="auto">
          <a:xfrm>
            <a:off x="762000" y="838200"/>
            <a:ext cx="7620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do you think the term “An object is at its equilibrium” means?</a:t>
            </a:r>
          </a:p>
        </p:txBody>
      </p:sp>
      <p:graphicFrame>
        <p:nvGraphicFramePr>
          <p:cNvPr id="977924" name="Object 2"/>
          <p:cNvGraphicFramePr>
            <a:graphicFrameLocks noChangeAspect="1"/>
          </p:cNvGraphicFramePr>
          <p:nvPr>
            <p:extLst>
              <p:ext uri="{D42A27DB-BD31-4B8C-83A1-F6EECF244321}">
                <p14:modId xmlns:p14="http://schemas.microsoft.com/office/powerpoint/2010/main" val="1335801175"/>
              </p:ext>
            </p:extLst>
          </p:nvPr>
        </p:nvGraphicFramePr>
        <p:xfrm>
          <a:off x="5638800" y="2628900"/>
          <a:ext cx="952500" cy="584200"/>
        </p:xfrm>
        <a:graphic>
          <a:graphicData uri="http://schemas.openxmlformats.org/presentationml/2006/ole">
            <mc:AlternateContent xmlns:mc="http://schemas.openxmlformats.org/markup-compatibility/2006">
              <mc:Choice xmlns:v="urn:schemas-microsoft-com:vml" Requires="v">
                <p:oleObj spid="_x0000_s329168" name="Equation" r:id="rId3" imgW="457200" imgH="292100" progId="Equation.DSMT4">
                  <p:embed/>
                </p:oleObj>
              </mc:Choice>
              <mc:Fallback>
                <p:oleObj name="Equation" r:id="rId3" imgW="457200" imgH="292100" progId="Equation.DSMT4">
                  <p:embed/>
                  <p:pic>
                    <p:nvPicPr>
                      <p:cNvPr id="0" name=""/>
                      <p:cNvPicPr>
                        <a:picLocks noChangeAspect="1" noChangeArrowheads="1"/>
                      </p:cNvPicPr>
                      <p:nvPr/>
                    </p:nvPicPr>
                    <p:blipFill>
                      <a:blip r:embed="rId4"/>
                      <a:srcRect/>
                      <a:stretch>
                        <a:fillRect/>
                      </a:stretch>
                    </p:blipFill>
                    <p:spPr bwMode="auto">
                      <a:xfrm>
                        <a:off x="5638800" y="2628900"/>
                        <a:ext cx="9525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7925" name="Text Box 5"/>
          <p:cNvSpPr txBox="1">
            <a:spLocks noChangeArrowheads="1"/>
          </p:cNvSpPr>
          <p:nvPr/>
        </p:nvSpPr>
        <p:spPr bwMode="auto">
          <a:xfrm>
            <a:off x="457200" y="1374775"/>
            <a:ext cx="82296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b="1">
                <a:solidFill>
                  <a:srgbClr val="FF0000"/>
                </a:solidFill>
                <a:latin typeface="Arial Narrow" charset="0"/>
              </a:rPr>
              <a:t>The object is either at rest (</a:t>
            </a:r>
            <a:r>
              <a:rPr lang="en-US" b="1" u="sng">
                <a:solidFill>
                  <a:srgbClr val="003300"/>
                </a:solidFill>
                <a:latin typeface="Arial Narrow" charset="0"/>
              </a:rPr>
              <a:t>Static Equilibrium</a:t>
            </a:r>
            <a:r>
              <a:rPr lang="en-US" b="1">
                <a:solidFill>
                  <a:srgbClr val="FF0000"/>
                </a:solidFill>
                <a:latin typeface="Arial Narrow" charset="0"/>
              </a:rPr>
              <a:t>) or its center of mass is moving at a constant velocity (</a:t>
            </a:r>
            <a:r>
              <a:rPr lang="en-US" b="1" u="sng">
                <a:solidFill>
                  <a:srgbClr val="003300"/>
                </a:solidFill>
                <a:latin typeface="Arial Narrow" charset="0"/>
              </a:rPr>
              <a:t>Dynamic Equilibrium</a:t>
            </a:r>
            <a:r>
              <a:rPr lang="en-US" b="1">
                <a:solidFill>
                  <a:srgbClr val="FF0000"/>
                </a:solidFill>
                <a:latin typeface="Arial Narrow" charset="0"/>
              </a:rPr>
              <a:t>). </a:t>
            </a:r>
          </a:p>
        </p:txBody>
      </p:sp>
      <p:sp>
        <p:nvSpPr>
          <p:cNvPr id="977926" name="Text Box 6"/>
          <p:cNvSpPr txBox="1">
            <a:spLocks noChangeArrowheads="1"/>
          </p:cNvSpPr>
          <p:nvPr/>
        </p:nvSpPr>
        <p:spPr bwMode="auto">
          <a:xfrm>
            <a:off x="457200" y="3200400"/>
            <a:ext cx="10668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Is this it?   </a:t>
            </a:r>
          </a:p>
        </p:txBody>
      </p:sp>
      <p:sp>
        <p:nvSpPr>
          <p:cNvPr id="977927" name="Text Box 7"/>
          <p:cNvSpPr txBox="1">
            <a:spLocks noChangeArrowheads="1"/>
          </p:cNvSpPr>
          <p:nvPr/>
        </p:nvSpPr>
        <p:spPr bwMode="auto">
          <a:xfrm>
            <a:off x="457200" y="2278063"/>
            <a:ext cx="47244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When do you think an object is at its equilibrium?</a:t>
            </a:r>
          </a:p>
        </p:txBody>
      </p:sp>
      <p:sp>
        <p:nvSpPr>
          <p:cNvPr id="977928" name="Text Box 8"/>
          <p:cNvSpPr txBox="1">
            <a:spLocks noChangeArrowheads="1"/>
          </p:cNvSpPr>
          <p:nvPr/>
        </p:nvSpPr>
        <p:spPr bwMode="auto">
          <a:xfrm>
            <a:off x="457200" y="27432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Translational Equilibrium: Equilibrium in linear motion </a:t>
            </a:r>
          </a:p>
        </p:txBody>
      </p:sp>
      <p:sp>
        <p:nvSpPr>
          <p:cNvPr id="977929" name="Text Box 9"/>
          <p:cNvSpPr txBox="1">
            <a:spLocks noChangeArrowheads="1"/>
          </p:cNvSpPr>
          <p:nvPr/>
        </p:nvSpPr>
        <p:spPr bwMode="auto">
          <a:xfrm>
            <a:off x="1905000" y="3200400"/>
            <a:ext cx="6324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above condition is sufficient for a point-like object to be at its translational equilibrium.   However for </a:t>
            </a:r>
            <a:r>
              <a:rPr lang="en-US" altLang="ko-KR" sz="2000">
                <a:solidFill>
                  <a:srgbClr val="FF0000"/>
                </a:solidFill>
                <a:latin typeface="Arial Narrow" charset="0"/>
                <a:ea typeface="굴림" charset="-127"/>
                <a:cs typeface="굴림" charset="-127"/>
              </a:rPr>
              <a:t>an </a:t>
            </a:r>
            <a:r>
              <a:rPr lang="en-US" sz="2000">
                <a:solidFill>
                  <a:srgbClr val="FF0000"/>
                </a:solidFill>
                <a:latin typeface="Arial Narrow" charset="0"/>
              </a:rPr>
              <a:t>object with size this is not sufficient.   One more condition is needed.  What is it? </a:t>
            </a:r>
          </a:p>
        </p:txBody>
      </p:sp>
      <p:sp>
        <p:nvSpPr>
          <p:cNvPr id="977930" name="Text Box 10"/>
          <p:cNvSpPr txBox="1">
            <a:spLocks noChangeArrowheads="1"/>
          </p:cNvSpPr>
          <p:nvPr/>
        </p:nvSpPr>
        <p:spPr bwMode="auto">
          <a:xfrm>
            <a:off x="1828800" y="4191000"/>
            <a:ext cx="7239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two forces equal in magnitude but in opposite direction acting on a rigid object as shown in the figure.   What do you think will happen?</a:t>
            </a:r>
          </a:p>
        </p:txBody>
      </p:sp>
      <p:sp>
        <p:nvSpPr>
          <p:cNvPr id="977931" name="Freeform 11"/>
          <p:cNvSpPr>
            <a:spLocks/>
          </p:cNvSpPr>
          <p:nvPr/>
        </p:nvSpPr>
        <p:spPr bwMode="auto">
          <a:xfrm>
            <a:off x="304800" y="4419600"/>
            <a:ext cx="1492250" cy="1665288"/>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1295400" y="4876800"/>
            <a:ext cx="533400" cy="396875"/>
            <a:chOff x="816" y="3072"/>
            <a:chExt cx="336" cy="250"/>
          </a:xfrm>
        </p:grpSpPr>
        <p:sp>
          <p:nvSpPr>
            <p:cNvPr id="31781" name="Text Box 13"/>
            <p:cNvSpPr txBox="1">
              <a:spLocks noChangeArrowheads="1"/>
            </p:cNvSpPr>
            <p:nvPr/>
          </p:nvSpPr>
          <p:spPr bwMode="auto">
            <a:xfrm>
              <a:off x="832" y="3072"/>
              <a:ext cx="320"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782"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sp>
        <p:nvSpPr>
          <p:cNvPr id="977935" name="Line 15"/>
          <p:cNvSpPr>
            <a:spLocks noChangeShapeType="1"/>
          </p:cNvSpPr>
          <p:nvPr/>
        </p:nvSpPr>
        <p:spPr bwMode="auto">
          <a:xfrm>
            <a:off x="685800" y="46482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3" name="Group 16"/>
          <p:cNvGrpSpPr>
            <a:grpSpLocks/>
          </p:cNvGrpSpPr>
          <p:nvPr/>
        </p:nvGrpSpPr>
        <p:grpSpPr bwMode="auto">
          <a:xfrm>
            <a:off x="1071563" y="4648200"/>
            <a:ext cx="300037" cy="457200"/>
            <a:chOff x="675" y="2928"/>
            <a:chExt cx="189" cy="288"/>
          </a:xfrm>
        </p:grpSpPr>
        <p:sp>
          <p:nvSpPr>
            <p:cNvPr id="31779" name="Text Box 17"/>
            <p:cNvSpPr txBox="1">
              <a:spLocks noChangeArrowheads="1"/>
            </p:cNvSpPr>
            <p:nvPr/>
          </p:nvSpPr>
          <p:spPr bwMode="auto">
            <a:xfrm>
              <a:off x="675" y="2928"/>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31780" name="Line 18"/>
            <p:cNvSpPr>
              <a:spLocks noChangeShapeType="1"/>
            </p:cNvSpPr>
            <p:nvPr/>
          </p:nvSpPr>
          <p:spPr bwMode="auto">
            <a:xfrm>
              <a:off x="840" y="2928"/>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sp>
        <p:nvSpPr>
          <p:cNvPr id="977939" name="Line 19"/>
          <p:cNvSpPr>
            <a:spLocks noChangeShapeType="1"/>
          </p:cNvSpPr>
          <p:nvPr/>
        </p:nvSpPr>
        <p:spPr bwMode="auto">
          <a:xfrm>
            <a:off x="1066800" y="55626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4" name="Group 20"/>
          <p:cNvGrpSpPr>
            <a:grpSpLocks/>
          </p:cNvGrpSpPr>
          <p:nvPr/>
        </p:nvGrpSpPr>
        <p:grpSpPr bwMode="auto">
          <a:xfrm>
            <a:off x="1071563" y="5105400"/>
            <a:ext cx="300037" cy="457200"/>
            <a:chOff x="675" y="3216"/>
            <a:chExt cx="189" cy="288"/>
          </a:xfrm>
        </p:grpSpPr>
        <p:sp>
          <p:nvSpPr>
            <p:cNvPr id="31777" name="Line 21"/>
            <p:cNvSpPr>
              <a:spLocks noChangeShapeType="1"/>
            </p:cNvSpPr>
            <p:nvPr/>
          </p:nvSpPr>
          <p:spPr bwMode="auto">
            <a:xfrm>
              <a:off x="840" y="3216"/>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31778" name="Text Box 22"/>
            <p:cNvSpPr txBox="1">
              <a:spLocks noChangeArrowheads="1"/>
            </p:cNvSpPr>
            <p:nvPr/>
          </p:nvSpPr>
          <p:spPr bwMode="auto">
            <a:xfrm>
              <a:off x="675" y="3216"/>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grpSp>
      <p:grpSp>
        <p:nvGrpSpPr>
          <p:cNvPr id="5" name="Group 23"/>
          <p:cNvGrpSpPr>
            <a:grpSpLocks/>
          </p:cNvGrpSpPr>
          <p:nvPr/>
        </p:nvGrpSpPr>
        <p:grpSpPr bwMode="auto">
          <a:xfrm>
            <a:off x="457200" y="4343400"/>
            <a:ext cx="609600" cy="396875"/>
            <a:chOff x="432" y="2736"/>
            <a:chExt cx="384" cy="250"/>
          </a:xfrm>
        </p:grpSpPr>
        <p:sp>
          <p:nvSpPr>
            <p:cNvPr id="31775" name="Text Box 24"/>
            <p:cNvSpPr txBox="1">
              <a:spLocks noChangeArrowheads="1"/>
            </p:cNvSpPr>
            <p:nvPr/>
          </p:nvSpPr>
          <p:spPr bwMode="auto">
            <a:xfrm>
              <a:off x="559" y="2736"/>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sp>
          <p:nvSpPr>
            <p:cNvPr id="31776" name="Line 25"/>
            <p:cNvSpPr>
              <a:spLocks noChangeShapeType="1"/>
            </p:cNvSpPr>
            <p:nvPr/>
          </p:nvSpPr>
          <p:spPr bwMode="auto">
            <a:xfrm flipH="1">
              <a:off x="432" y="292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6" name="Group 26"/>
          <p:cNvGrpSpPr>
            <a:grpSpLocks/>
          </p:cNvGrpSpPr>
          <p:nvPr/>
        </p:nvGrpSpPr>
        <p:grpSpPr bwMode="auto">
          <a:xfrm>
            <a:off x="1524000" y="5486400"/>
            <a:ext cx="609600" cy="396875"/>
            <a:chOff x="816" y="3456"/>
            <a:chExt cx="384" cy="250"/>
          </a:xfrm>
        </p:grpSpPr>
        <p:sp>
          <p:nvSpPr>
            <p:cNvPr id="31773" name="Line 27"/>
            <p:cNvSpPr>
              <a:spLocks noChangeShapeType="1"/>
            </p:cNvSpPr>
            <p:nvPr/>
          </p:nvSpPr>
          <p:spPr bwMode="auto">
            <a:xfrm>
              <a:off x="816"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774" name="Text Box 28"/>
            <p:cNvSpPr txBox="1">
              <a:spLocks noChangeArrowheads="1"/>
            </p:cNvSpPr>
            <p:nvPr/>
          </p:nvSpPr>
          <p:spPr bwMode="auto">
            <a:xfrm>
              <a:off x="847" y="3456"/>
              <a:ext cx="25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grpSp>
      <p:sp>
        <p:nvSpPr>
          <p:cNvPr id="977949" name="Text Box 29"/>
          <p:cNvSpPr txBox="1">
            <a:spLocks noChangeArrowheads="1"/>
          </p:cNvSpPr>
          <p:nvPr/>
        </p:nvSpPr>
        <p:spPr bwMode="auto">
          <a:xfrm>
            <a:off x="2209800" y="4953000"/>
            <a:ext cx="54102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The object will rotate about the </a:t>
            </a:r>
            <a:r>
              <a:rPr lang="en-US" sz="2000" dirty="0" smtClean="0">
                <a:solidFill>
                  <a:srgbClr val="FF0000"/>
                </a:solidFill>
                <a:latin typeface="Arial Narrow" charset="0"/>
              </a:rPr>
              <a:t>CM. Since the net </a:t>
            </a:r>
            <a:r>
              <a:rPr lang="en-US" sz="2000" dirty="0">
                <a:solidFill>
                  <a:srgbClr val="FF0000"/>
                </a:solidFill>
                <a:latin typeface="Arial Narrow" charset="0"/>
              </a:rPr>
              <a:t>torque acting on the object about </a:t>
            </a:r>
            <a:r>
              <a:rPr lang="en-US" sz="2000" dirty="0" smtClean="0">
                <a:solidFill>
                  <a:srgbClr val="FF0000"/>
                </a:solidFill>
                <a:latin typeface="Arial Narrow" charset="0"/>
              </a:rPr>
              <a:t>a rotational axis is not 0</a:t>
            </a:r>
            <a:r>
              <a:rPr lang="en-US" sz="2000" dirty="0">
                <a:solidFill>
                  <a:srgbClr val="FF0000"/>
                </a:solidFill>
                <a:latin typeface="Arial Narrow" charset="0"/>
              </a:rPr>
              <a:t>. </a:t>
            </a:r>
          </a:p>
        </p:txBody>
      </p:sp>
      <p:sp>
        <p:nvSpPr>
          <p:cNvPr id="977950" name="Text Box 30"/>
          <p:cNvSpPr txBox="1">
            <a:spLocks noChangeArrowheads="1"/>
          </p:cNvSpPr>
          <p:nvPr/>
        </p:nvSpPr>
        <p:spPr bwMode="auto">
          <a:xfrm>
            <a:off x="2438400" y="5638800"/>
            <a:ext cx="6172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For an object to be at its </a:t>
            </a:r>
            <a:r>
              <a:rPr lang="en-US" sz="2000">
                <a:solidFill>
                  <a:srgbClr val="003300"/>
                </a:solidFill>
                <a:latin typeface="Monotype Corsiva" charset="0"/>
              </a:rPr>
              <a:t>static equilibrium</a:t>
            </a:r>
            <a:r>
              <a:rPr lang="en-US" sz="2000">
                <a:solidFill>
                  <a:srgbClr val="FF0000"/>
                </a:solidFill>
                <a:latin typeface="Arial Narrow" charset="0"/>
              </a:rPr>
              <a:t>, the object should not have linear or angular speed. </a:t>
            </a:r>
          </a:p>
        </p:txBody>
      </p:sp>
      <p:graphicFrame>
        <p:nvGraphicFramePr>
          <p:cNvPr id="977951" name="Object 3"/>
          <p:cNvGraphicFramePr>
            <a:graphicFrameLocks noChangeAspect="1"/>
          </p:cNvGraphicFramePr>
          <p:nvPr>
            <p:extLst>
              <p:ext uri="{D42A27DB-BD31-4B8C-83A1-F6EECF244321}">
                <p14:modId xmlns:p14="http://schemas.microsoft.com/office/powerpoint/2010/main" val="4103514576"/>
              </p:ext>
            </p:extLst>
          </p:nvPr>
        </p:nvGraphicFramePr>
        <p:xfrm>
          <a:off x="7750175" y="4991100"/>
          <a:ext cx="873125" cy="584200"/>
        </p:xfrm>
        <a:graphic>
          <a:graphicData uri="http://schemas.openxmlformats.org/presentationml/2006/ole">
            <mc:AlternateContent xmlns:mc="http://schemas.openxmlformats.org/markup-compatibility/2006">
              <mc:Choice xmlns:v="urn:schemas-microsoft-com:vml" Requires="v">
                <p:oleObj spid="_x0000_s329169" name="Equation" r:id="rId5" imgW="419100" imgH="292100" progId="Equation.DSMT4">
                  <p:embed/>
                </p:oleObj>
              </mc:Choice>
              <mc:Fallback>
                <p:oleObj name="Equation" r:id="rId5" imgW="419100" imgH="292100" progId="Equation.DSMT4">
                  <p:embed/>
                  <p:pic>
                    <p:nvPicPr>
                      <p:cNvPr id="0" name=""/>
                      <p:cNvPicPr>
                        <a:picLocks noChangeAspect="1" noChangeArrowheads="1"/>
                      </p:cNvPicPr>
                      <p:nvPr/>
                    </p:nvPicPr>
                    <p:blipFill>
                      <a:blip r:embed="rId6"/>
                      <a:srcRect/>
                      <a:stretch>
                        <a:fillRect/>
                      </a:stretch>
                    </p:blipFill>
                    <p:spPr bwMode="auto">
                      <a:xfrm>
                        <a:off x="7750175" y="4991100"/>
                        <a:ext cx="8731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2" name="Object 4"/>
          <p:cNvGraphicFramePr>
            <a:graphicFrameLocks noChangeAspect="1"/>
          </p:cNvGraphicFramePr>
          <p:nvPr/>
        </p:nvGraphicFramePr>
        <p:xfrm>
          <a:off x="5575300" y="5943600"/>
          <a:ext cx="1033463" cy="457200"/>
        </p:xfrm>
        <a:graphic>
          <a:graphicData uri="http://schemas.openxmlformats.org/presentationml/2006/ole">
            <mc:AlternateContent xmlns:mc="http://schemas.openxmlformats.org/markup-compatibility/2006">
              <mc:Choice xmlns:v="urn:schemas-microsoft-com:vml" Requires="v">
                <p:oleObj spid="_x0000_s329170" name="Equation" r:id="rId7" imgW="495000" imgH="228600" progId="Equation.DSMT4">
                  <p:embed/>
                </p:oleObj>
              </mc:Choice>
              <mc:Fallback>
                <p:oleObj name="Equation" r:id="rId7" imgW="495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943600"/>
                        <a:ext cx="10334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3" name="Object 5"/>
          <p:cNvGraphicFramePr>
            <a:graphicFrameLocks noChangeAspect="1"/>
          </p:cNvGraphicFramePr>
          <p:nvPr/>
        </p:nvGraphicFramePr>
        <p:xfrm>
          <a:off x="6781800" y="5969000"/>
          <a:ext cx="793750" cy="355600"/>
        </p:xfrm>
        <a:graphic>
          <a:graphicData uri="http://schemas.openxmlformats.org/presentationml/2006/ole">
            <mc:AlternateContent xmlns:mc="http://schemas.openxmlformats.org/markup-compatibility/2006">
              <mc:Choice xmlns:v="urn:schemas-microsoft-com:vml" Requires="v">
                <p:oleObj spid="_x0000_s329171" name="Equation" r:id="rId9" imgW="380880" imgH="177480" progId="Equation.DSMT4">
                  <p:embed/>
                </p:oleObj>
              </mc:Choice>
              <mc:Fallback>
                <p:oleObj name="Equation" r:id="rId9" imgW="3808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969000"/>
                        <a:ext cx="793750"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4" name="Object 6"/>
          <p:cNvGraphicFramePr>
            <a:graphicFrameLocks noChangeAspect="1"/>
          </p:cNvGraphicFramePr>
          <p:nvPr/>
        </p:nvGraphicFramePr>
        <p:xfrm>
          <a:off x="6592888" y="2743200"/>
          <a:ext cx="265112" cy="355600"/>
        </p:xfrm>
        <a:graphic>
          <a:graphicData uri="http://schemas.openxmlformats.org/presentationml/2006/ole">
            <mc:AlternateContent xmlns:mc="http://schemas.openxmlformats.org/markup-compatibility/2006">
              <mc:Choice xmlns:v="urn:schemas-microsoft-com:vml" Requires="v">
                <p:oleObj spid="_x0000_s329172"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888" y="2743200"/>
                        <a:ext cx="265112"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5" name="Object 7"/>
          <p:cNvGraphicFramePr>
            <a:graphicFrameLocks noChangeAspect="1"/>
          </p:cNvGraphicFramePr>
          <p:nvPr/>
        </p:nvGraphicFramePr>
        <p:xfrm>
          <a:off x="8575675" y="5105400"/>
          <a:ext cx="263525" cy="355600"/>
        </p:xfrm>
        <a:graphic>
          <a:graphicData uri="http://schemas.openxmlformats.org/presentationml/2006/ole">
            <mc:AlternateContent xmlns:mc="http://schemas.openxmlformats.org/markup-compatibility/2006">
              <mc:Choice xmlns:v="urn:schemas-microsoft-com:vml" Requires="v">
                <p:oleObj spid="_x0000_s329173"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675" y="5105400"/>
                        <a:ext cx="263525"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02926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Date Placeholder 3"/>
          <p:cNvSpPr>
            <a:spLocks noGrp="1"/>
          </p:cNvSpPr>
          <p:nvPr>
            <p:ph type="dt" sz="quarter" idx="10"/>
          </p:nvPr>
        </p:nvSpPr>
        <p:spPr>
          <a:noFill/>
        </p:spPr>
        <p:txBody>
          <a:bodyPr/>
          <a:lstStyle/>
          <a:p>
            <a:r>
              <a:rPr lang="en-US" smtClean="0"/>
              <a:t>Thursday, July 9, 2015</a:t>
            </a:r>
            <a:endParaRPr lang="en-US" altLang="ko-KR">
              <a:ea typeface="굴림" charset="-127"/>
              <a:cs typeface="굴림" charset="-127"/>
            </a:endParaRPr>
          </a:p>
        </p:txBody>
      </p:sp>
      <p:sp>
        <p:nvSpPr>
          <p:cNvPr id="32776"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2777" name="Slide Number Placeholder 5"/>
          <p:cNvSpPr>
            <a:spLocks noGrp="1"/>
          </p:cNvSpPr>
          <p:nvPr>
            <p:ph type="sldNum" sz="quarter" idx="12"/>
          </p:nvPr>
        </p:nvSpPr>
        <p:spPr>
          <a:noFill/>
        </p:spPr>
        <p:txBody>
          <a:bodyPr/>
          <a:lstStyle/>
          <a:p>
            <a:fld id="{7711B964-A103-7C43-ADE5-34C5382C19A8}" type="slidenum">
              <a:rPr lang="en-US"/>
              <a:pPr/>
              <a:t>23</a:t>
            </a:fld>
            <a:endParaRPr lang="en-US"/>
          </a:p>
        </p:txBody>
      </p:sp>
      <p:sp>
        <p:nvSpPr>
          <p:cNvPr id="32778" name="Rectangle 2"/>
          <p:cNvSpPr>
            <a:spLocks noGrp="1" noChangeArrowheads="1"/>
          </p:cNvSpPr>
          <p:nvPr>
            <p:ph type="title"/>
          </p:nvPr>
        </p:nvSpPr>
        <p:spPr>
          <a:xfrm>
            <a:off x="685800" y="76200"/>
            <a:ext cx="7772400" cy="609600"/>
          </a:xfrm>
        </p:spPr>
        <p:txBody>
          <a:bodyPr/>
          <a:lstStyle/>
          <a:p>
            <a:r>
              <a:rPr lang="en-US" dirty="0"/>
              <a:t>More on Conditions for Equilibrium</a:t>
            </a:r>
          </a:p>
        </p:txBody>
      </p:sp>
      <p:sp>
        <p:nvSpPr>
          <p:cNvPr id="978947" name="Text Box 3"/>
          <p:cNvSpPr txBox="1">
            <a:spLocks noChangeArrowheads="1"/>
          </p:cNvSpPr>
          <p:nvPr/>
        </p:nvSpPr>
        <p:spPr bwMode="auto">
          <a:xfrm>
            <a:off x="533400" y="762000"/>
            <a:ext cx="81534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To simplify the problem, we will only deal with forces acting on x-y plane, giving torque only along z-axis.   What do you think the conditions for equilibrium be in this case? </a:t>
            </a:r>
          </a:p>
        </p:txBody>
      </p:sp>
      <p:sp>
        <p:nvSpPr>
          <p:cNvPr id="978948" name="Text Box 4"/>
          <p:cNvSpPr txBox="1">
            <a:spLocks noChangeArrowheads="1"/>
          </p:cNvSpPr>
          <p:nvPr/>
        </p:nvSpPr>
        <p:spPr bwMode="auto">
          <a:xfrm>
            <a:off x="685800" y="1524000"/>
            <a:ext cx="784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six possible equations from the two vector equations turns to three equations.</a:t>
            </a:r>
          </a:p>
        </p:txBody>
      </p:sp>
      <p:sp>
        <p:nvSpPr>
          <p:cNvPr id="978949" name="Text Box 5"/>
          <p:cNvSpPr txBox="1">
            <a:spLocks noChangeArrowheads="1"/>
          </p:cNvSpPr>
          <p:nvPr/>
        </p:nvSpPr>
        <p:spPr bwMode="auto">
          <a:xfrm>
            <a:off x="762000" y="3032125"/>
            <a:ext cx="7467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happens if there are many forces exerting on an object?</a:t>
            </a:r>
          </a:p>
        </p:txBody>
      </p:sp>
      <p:graphicFrame>
        <p:nvGraphicFramePr>
          <p:cNvPr id="978950" name="Object 2"/>
          <p:cNvGraphicFramePr>
            <a:graphicFrameLocks noChangeAspect="1"/>
          </p:cNvGraphicFramePr>
          <p:nvPr>
            <p:extLst>
              <p:ext uri="{D42A27DB-BD31-4B8C-83A1-F6EECF244321}">
                <p14:modId xmlns:p14="http://schemas.microsoft.com/office/powerpoint/2010/main" val="126753623"/>
              </p:ext>
            </p:extLst>
          </p:nvPr>
        </p:nvGraphicFramePr>
        <p:xfrm>
          <a:off x="609600" y="2171700"/>
          <a:ext cx="1190625" cy="584200"/>
        </p:xfrm>
        <a:graphic>
          <a:graphicData uri="http://schemas.openxmlformats.org/presentationml/2006/ole">
            <mc:AlternateContent xmlns:mc="http://schemas.openxmlformats.org/markup-compatibility/2006">
              <mc:Choice xmlns:v="urn:schemas-microsoft-com:vml" Requires="v">
                <p:oleObj spid="_x0000_s330115" name="Equation" r:id="rId3" imgW="571500" imgH="292100" progId="Equation.DSMT4">
                  <p:embed/>
                </p:oleObj>
              </mc:Choice>
              <mc:Fallback>
                <p:oleObj name="Equation" r:id="rId3" imgW="571500" imgH="292100" progId="Equation.DSMT4">
                  <p:embed/>
                  <p:pic>
                    <p:nvPicPr>
                      <p:cNvPr id="0" name=""/>
                      <p:cNvPicPr>
                        <a:picLocks noChangeAspect="1" noChangeArrowheads="1"/>
                      </p:cNvPicPr>
                      <p:nvPr/>
                    </p:nvPicPr>
                    <p:blipFill>
                      <a:blip r:embed="rId4"/>
                      <a:srcRect/>
                      <a:stretch>
                        <a:fillRect/>
                      </a:stretch>
                    </p:blipFill>
                    <p:spPr bwMode="auto">
                      <a:xfrm>
                        <a:off x="609600" y="2171700"/>
                        <a:ext cx="11906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1" name="Object 3"/>
          <p:cNvGraphicFramePr>
            <a:graphicFrameLocks noChangeAspect="1"/>
          </p:cNvGraphicFramePr>
          <p:nvPr>
            <p:extLst>
              <p:ext uri="{D42A27DB-BD31-4B8C-83A1-F6EECF244321}">
                <p14:modId xmlns:p14="http://schemas.microsoft.com/office/powerpoint/2010/main" val="4265377623"/>
              </p:ext>
            </p:extLst>
          </p:nvPr>
        </p:nvGraphicFramePr>
        <p:xfrm>
          <a:off x="4876800" y="2095500"/>
          <a:ext cx="1111250" cy="584200"/>
        </p:xfrm>
        <a:graphic>
          <a:graphicData uri="http://schemas.openxmlformats.org/presentationml/2006/ole">
            <mc:AlternateContent xmlns:mc="http://schemas.openxmlformats.org/markup-compatibility/2006">
              <mc:Choice xmlns:v="urn:schemas-microsoft-com:vml" Requires="v">
                <p:oleObj spid="_x0000_s330116" name="Equation" r:id="rId5" imgW="533400" imgH="292100" progId="Equation.DSMT4">
                  <p:embed/>
                </p:oleObj>
              </mc:Choice>
              <mc:Fallback>
                <p:oleObj name="Equation" r:id="rId5" imgW="533400" imgH="292100" progId="Equation.DSMT4">
                  <p:embed/>
                  <p:pic>
                    <p:nvPicPr>
                      <p:cNvPr id="0" name=""/>
                      <p:cNvPicPr>
                        <a:picLocks noChangeAspect="1" noChangeArrowheads="1"/>
                      </p:cNvPicPr>
                      <p:nvPr/>
                    </p:nvPicPr>
                    <p:blipFill>
                      <a:blip r:embed="rId6"/>
                      <a:srcRect/>
                      <a:stretch>
                        <a:fillRect/>
                      </a:stretch>
                    </p:blipFill>
                    <p:spPr bwMode="auto">
                      <a:xfrm>
                        <a:off x="4876800" y="2095500"/>
                        <a:ext cx="111125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2" name="Object 4"/>
          <p:cNvGraphicFramePr>
            <a:graphicFrameLocks noChangeAspect="1"/>
          </p:cNvGraphicFramePr>
          <p:nvPr/>
        </p:nvGraphicFramePr>
        <p:xfrm>
          <a:off x="2616200" y="1905000"/>
          <a:ext cx="1270000" cy="508000"/>
        </p:xfrm>
        <a:graphic>
          <a:graphicData uri="http://schemas.openxmlformats.org/presentationml/2006/ole">
            <mc:AlternateContent xmlns:mc="http://schemas.openxmlformats.org/markup-compatibility/2006">
              <mc:Choice xmlns:v="urn:schemas-microsoft-com:vml" Requires="v">
                <p:oleObj spid="_x0000_s330117" name="Equation" r:id="rId7" imgW="609480" imgH="253800" progId="Equation.DSMT4">
                  <p:embed/>
                </p:oleObj>
              </mc:Choice>
              <mc:Fallback>
                <p:oleObj name="Equation" r:id="rId7" imgW="6094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9050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3" name="Object 5"/>
          <p:cNvGraphicFramePr>
            <a:graphicFrameLocks noChangeAspect="1"/>
          </p:cNvGraphicFramePr>
          <p:nvPr/>
        </p:nvGraphicFramePr>
        <p:xfrm>
          <a:off x="6859588" y="2159000"/>
          <a:ext cx="1217612" cy="508000"/>
        </p:xfrm>
        <a:graphic>
          <a:graphicData uri="http://schemas.openxmlformats.org/presentationml/2006/ole">
            <mc:AlternateContent xmlns:mc="http://schemas.openxmlformats.org/markup-compatibility/2006">
              <mc:Choice xmlns:v="urn:schemas-microsoft-com:vml" Requires="v">
                <p:oleObj spid="_x0000_s330118" name="Equation" r:id="rId9" imgW="583920" imgH="253800" progId="Equation.DSMT4">
                  <p:embed/>
                </p:oleObj>
              </mc:Choice>
              <mc:Fallback>
                <p:oleObj name="Equation" r:id="rId9" imgW="583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9588" y="2159000"/>
                        <a:ext cx="1217612"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2" name="Group 10"/>
          <p:cNvGrpSpPr>
            <a:grpSpLocks/>
          </p:cNvGrpSpPr>
          <p:nvPr/>
        </p:nvGrpSpPr>
        <p:grpSpPr bwMode="auto">
          <a:xfrm>
            <a:off x="457200" y="3654425"/>
            <a:ext cx="2133600" cy="2136775"/>
            <a:chOff x="383" y="2203"/>
            <a:chExt cx="1249" cy="1346"/>
          </a:xfrm>
        </p:grpSpPr>
        <p:sp>
          <p:nvSpPr>
            <p:cNvPr id="32789" name="Freeform 11"/>
            <p:cNvSpPr>
              <a:spLocks/>
            </p:cNvSpPr>
            <p:nvPr/>
          </p:nvSpPr>
          <p:spPr bwMode="auto">
            <a:xfrm>
              <a:off x="383" y="2353"/>
              <a:ext cx="940" cy="1049"/>
            </a:xfrm>
            <a:custGeom>
              <a:avLst/>
              <a:gdLst>
                <a:gd name="T0" fmla="*/ 4896155 w 354"/>
                <a:gd name="T1" fmla="*/ 323199 h 569"/>
                <a:gd name="T2" fmla="*/ 14117929 w 354"/>
                <a:gd name="T3" fmla="*/ 359601 h 569"/>
                <a:gd name="T4" fmla="*/ 18698586 w 354"/>
                <a:gd name="T5" fmla="*/ 427301 h 569"/>
                <a:gd name="T6" fmla="*/ 24205356 w 354"/>
                <a:gd name="T7" fmla="*/ 727375 h 569"/>
                <a:gd name="T8" fmla="*/ 32435770 w 354"/>
                <a:gd name="T9" fmla="*/ 877008 h 569"/>
                <a:gd name="T10" fmla="*/ 37122714 w 354"/>
                <a:gd name="T11" fmla="*/ 853604 h 569"/>
                <a:gd name="T12" fmla="*/ 37994792 w 354"/>
                <a:gd name="T13" fmla="*/ 588778 h 569"/>
                <a:gd name="T14" fmla="*/ 42629449 w 354"/>
                <a:gd name="T15" fmla="*/ 416224 h 569"/>
                <a:gd name="T16" fmla="*/ 40818228 w 354"/>
                <a:gd name="T17" fmla="*/ 208174 h 569"/>
                <a:gd name="T18" fmla="*/ 21520825 w 354"/>
                <a:gd name="T19" fmla="*/ 1724 h 569"/>
                <a:gd name="T20" fmla="*/ 13139562 w 354"/>
                <a:gd name="T21" fmla="*/ 12800 h 569"/>
                <a:gd name="T22" fmla="*/ 11295733 w 354"/>
                <a:gd name="T23" fmla="*/ 82204 h 569"/>
                <a:gd name="T24" fmla="*/ 2073805 w 354"/>
                <a:gd name="T25" fmla="*/ 277583 h 569"/>
                <a:gd name="T26" fmla="*/ 229995 w 354"/>
                <a:gd name="T27" fmla="*/ 312917 h 569"/>
                <a:gd name="T28" fmla="*/ 4896155 w 354"/>
                <a:gd name="T29" fmla="*/ 323199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32790" name="Group 12"/>
            <p:cNvGrpSpPr>
              <a:grpSpLocks/>
            </p:cNvGrpSpPr>
            <p:nvPr/>
          </p:nvGrpSpPr>
          <p:grpSpPr bwMode="auto">
            <a:xfrm>
              <a:off x="815" y="2641"/>
              <a:ext cx="219" cy="250"/>
              <a:chOff x="816" y="3072"/>
              <a:chExt cx="219" cy="250"/>
            </a:xfrm>
          </p:grpSpPr>
          <p:sp>
            <p:nvSpPr>
              <p:cNvPr id="32814" name="Text Box 13"/>
              <p:cNvSpPr txBox="1">
                <a:spLocks noChangeArrowheads="1"/>
              </p:cNvSpPr>
              <p:nvPr/>
            </p:nvSpPr>
            <p:spPr bwMode="auto">
              <a:xfrm>
                <a:off x="832" y="3072"/>
                <a:ext cx="203"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15"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2791" name="Group 15"/>
            <p:cNvGrpSpPr>
              <a:grpSpLocks/>
            </p:cNvGrpSpPr>
            <p:nvPr/>
          </p:nvGrpSpPr>
          <p:grpSpPr bwMode="auto">
            <a:xfrm rot="2662544">
              <a:off x="432" y="2246"/>
              <a:ext cx="384" cy="250"/>
              <a:chOff x="433" y="2735"/>
              <a:chExt cx="384" cy="250"/>
            </a:xfrm>
          </p:grpSpPr>
          <p:sp>
            <p:nvSpPr>
              <p:cNvPr id="32812" name="Text Box 16"/>
              <p:cNvSpPr txBox="1">
                <a:spLocks noChangeArrowheads="1"/>
              </p:cNvSpPr>
              <p:nvPr/>
            </p:nvSpPr>
            <p:spPr bwMode="auto">
              <a:xfrm>
                <a:off x="557" y="273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sp>
            <p:nvSpPr>
              <p:cNvPr id="32813" name="Line 17"/>
              <p:cNvSpPr>
                <a:spLocks noChangeShapeType="1"/>
              </p:cNvSpPr>
              <p:nvPr/>
            </p:nvSpPr>
            <p:spPr bwMode="auto">
              <a:xfrm flipH="1">
                <a:off x="433" y="2929"/>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32792" name="Group 18"/>
            <p:cNvGrpSpPr>
              <a:grpSpLocks/>
            </p:cNvGrpSpPr>
            <p:nvPr/>
          </p:nvGrpSpPr>
          <p:grpSpPr bwMode="auto">
            <a:xfrm rot="3265369">
              <a:off x="995" y="3240"/>
              <a:ext cx="384" cy="233"/>
              <a:chOff x="967" y="3460"/>
              <a:chExt cx="384" cy="233"/>
            </a:xfrm>
          </p:grpSpPr>
          <p:sp>
            <p:nvSpPr>
              <p:cNvPr id="32810" name="Line 19"/>
              <p:cNvSpPr>
                <a:spLocks noChangeShapeType="1"/>
              </p:cNvSpPr>
              <p:nvPr/>
            </p:nvSpPr>
            <p:spPr bwMode="auto">
              <a:xfrm>
                <a:off x="967" y="3507"/>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11" name="Text Box 20"/>
              <p:cNvSpPr txBox="1">
                <a:spLocks noChangeArrowheads="1"/>
              </p:cNvSpPr>
              <p:nvPr/>
            </p:nvSpPr>
            <p:spPr bwMode="auto">
              <a:xfrm>
                <a:off x="997" y="3460"/>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4</a:t>
                </a:r>
                <a:endParaRPr lang="en-US" sz="2000">
                  <a:solidFill>
                    <a:srgbClr val="FF0000"/>
                  </a:solidFill>
                  <a:latin typeface="Monotype Corsiva" charset="0"/>
                </a:endParaRPr>
              </a:p>
            </p:txBody>
          </p:sp>
        </p:grpSp>
        <p:grpSp>
          <p:nvGrpSpPr>
            <p:cNvPr id="32793" name="Group 21"/>
            <p:cNvGrpSpPr>
              <a:grpSpLocks/>
            </p:cNvGrpSpPr>
            <p:nvPr/>
          </p:nvGrpSpPr>
          <p:grpSpPr bwMode="auto">
            <a:xfrm rot="501311">
              <a:off x="1248" y="2832"/>
              <a:ext cx="384" cy="250"/>
              <a:chOff x="961" y="3455"/>
              <a:chExt cx="384" cy="250"/>
            </a:xfrm>
          </p:grpSpPr>
          <p:sp>
            <p:nvSpPr>
              <p:cNvPr id="32808" name="Line 22"/>
              <p:cNvSpPr>
                <a:spLocks noChangeShapeType="1"/>
              </p:cNvSpPr>
              <p:nvPr/>
            </p:nvSpPr>
            <p:spPr bwMode="auto">
              <a:xfrm>
                <a:off x="961"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9" name="Text Box 23"/>
              <p:cNvSpPr txBox="1">
                <a:spLocks noChangeArrowheads="1"/>
              </p:cNvSpPr>
              <p:nvPr/>
            </p:nvSpPr>
            <p:spPr bwMode="auto">
              <a:xfrm>
                <a:off x="991" y="345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32794" name="Group 24"/>
            <p:cNvGrpSpPr>
              <a:grpSpLocks/>
            </p:cNvGrpSpPr>
            <p:nvPr/>
          </p:nvGrpSpPr>
          <p:grpSpPr bwMode="auto">
            <a:xfrm rot="-3425388">
              <a:off x="979" y="2279"/>
              <a:ext cx="384" cy="232"/>
              <a:chOff x="951" y="3459"/>
              <a:chExt cx="384" cy="232"/>
            </a:xfrm>
          </p:grpSpPr>
          <p:sp>
            <p:nvSpPr>
              <p:cNvPr id="32806" name="Line 25"/>
              <p:cNvSpPr>
                <a:spLocks noChangeShapeType="1"/>
              </p:cNvSpPr>
              <p:nvPr/>
            </p:nvSpPr>
            <p:spPr bwMode="auto">
              <a:xfrm>
                <a:off x="951" y="350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7" name="Text Box 26"/>
              <p:cNvSpPr txBox="1">
                <a:spLocks noChangeArrowheads="1"/>
              </p:cNvSpPr>
              <p:nvPr/>
            </p:nvSpPr>
            <p:spPr bwMode="auto">
              <a:xfrm>
                <a:off x="985" y="3459"/>
                <a:ext cx="255" cy="232"/>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Monotype Corsiva" charset="0"/>
                  </a:rPr>
                  <a:t>F</a:t>
                </a:r>
                <a:r>
                  <a:rPr lang="en-US" sz="2000" b="1" baseline="-25000" dirty="0">
                    <a:solidFill>
                      <a:srgbClr val="FF0000"/>
                    </a:solidFill>
                    <a:latin typeface="Monotype Corsiva" charset="0"/>
                  </a:rPr>
                  <a:t>2</a:t>
                </a:r>
                <a:endParaRPr lang="en-US" sz="2000" dirty="0">
                  <a:solidFill>
                    <a:srgbClr val="FF0000"/>
                  </a:solidFill>
                  <a:latin typeface="Monotype Corsiva" charset="0"/>
                </a:endParaRPr>
              </a:p>
            </p:txBody>
          </p:sp>
        </p:grpSp>
        <p:grpSp>
          <p:nvGrpSpPr>
            <p:cNvPr id="32795" name="Group 27"/>
            <p:cNvGrpSpPr>
              <a:grpSpLocks/>
            </p:cNvGrpSpPr>
            <p:nvPr/>
          </p:nvGrpSpPr>
          <p:grpSpPr bwMode="auto">
            <a:xfrm rot="7222111">
              <a:off x="551" y="3007"/>
              <a:ext cx="384" cy="233"/>
              <a:chOff x="964" y="3467"/>
              <a:chExt cx="384" cy="233"/>
            </a:xfrm>
          </p:grpSpPr>
          <p:sp>
            <p:nvSpPr>
              <p:cNvPr id="32804" name="Line 28"/>
              <p:cNvSpPr>
                <a:spLocks noChangeShapeType="1"/>
              </p:cNvSpPr>
              <p:nvPr/>
            </p:nvSpPr>
            <p:spPr bwMode="auto">
              <a:xfrm>
                <a:off x="964" y="3512"/>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5" name="Text Box 29"/>
              <p:cNvSpPr txBox="1">
                <a:spLocks noChangeArrowheads="1"/>
              </p:cNvSpPr>
              <p:nvPr/>
            </p:nvSpPr>
            <p:spPr bwMode="auto">
              <a:xfrm>
                <a:off x="993" y="3467"/>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5</a:t>
                </a:r>
                <a:endParaRPr lang="en-US" sz="2000">
                  <a:solidFill>
                    <a:srgbClr val="FF0000"/>
                  </a:solidFill>
                  <a:latin typeface="Monotype Corsiva" charset="0"/>
                </a:endParaRPr>
              </a:p>
            </p:txBody>
          </p:sp>
        </p:grpSp>
        <p:grpSp>
          <p:nvGrpSpPr>
            <p:cNvPr id="32796" name="Group 30"/>
            <p:cNvGrpSpPr>
              <a:grpSpLocks/>
            </p:cNvGrpSpPr>
            <p:nvPr/>
          </p:nvGrpSpPr>
          <p:grpSpPr bwMode="auto">
            <a:xfrm>
              <a:off x="671" y="2727"/>
              <a:ext cx="239" cy="271"/>
              <a:chOff x="480" y="3158"/>
              <a:chExt cx="239" cy="271"/>
            </a:xfrm>
          </p:grpSpPr>
          <p:cxnSp>
            <p:nvCxnSpPr>
              <p:cNvPr id="32802" name="AutoShape 31"/>
              <p:cNvCxnSpPr>
                <a:cxnSpLocks noChangeShapeType="1"/>
                <a:stCxn id="32815" idx="5"/>
                <a:endCxn id="32804" idx="0"/>
              </p:cNvCxnSpPr>
              <p:nvPr/>
            </p:nvCxnSpPr>
            <p:spPr bwMode="auto">
              <a:xfrm>
                <a:off x="665" y="3209"/>
                <a:ext cx="54" cy="220"/>
              </a:xfrm>
              <a:prstGeom prst="straightConnector1">
                <a:avLst/>
              </a:prstGeom>
              <a:noFill/>
              <a:ln w="28575">
                <a:solidFill>
                  <a:schemeClr val="accent2"/>
                </a:solidFill>
                <a:round/>
                <a:headEnd/>
                <a:tailEnd type="triangle" w="med" len="med"/>
              </a:ln>
            </p:spPr>
          </p:cxnSp>
          <p:sp>
            <p:nvSpPr>
              <p:cNvPr id="32803" name="Text Box 32"/>
              <p:cNvSpPr txBox="1">
                <a:spLocks noChangeArrowheads="1"/>
              </p:cNvSpPr>
              <p:nvPr/>
            </p:nvSpPr>
            <p:spPr bwMode="auto">
              <a:xfrm>
                <a:off x="480" y="3158"/>
                <a:ext cx="195"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r</a:t>
                </a:r>
                <a:r>
                  <a:rPr lang="en-US" sz="2000" b="1" baseline="-25000">
                    <a:solidFill>
                      <a:schemeClr val="accent2"/>
                    </a:solidFill>
                    <a:latin typeface="Monotype Corsiva" charset="0"/>
                  </a:rPr>
                  <a:t>5</a:t>
                </a:r>
                <a:endParaRPr lang="en-US" sz="2000" b="1">
                  <a:solidFill>
                    <a:schemeClr val="accent2"/>
                  </a:solidFill>
                  <a:latin typeface="Monotype Corsiva" charset="0"/>
                </a:endParaRPr>
              </a:p>
            </p:txBody>
          </p:sp>
        </p:grpSp>
        <p:grpSp>
          <p:nvGrpSpPr>
            <p:cNvPr id="32797" name="Group 33"/>
            <p:cNvGrpSpPr>
              <a:grpSpLocks/>
            </p:cNvGrpSpPr>
            <p:nvPr/>
          </p:nvGrpSpPr>
          <p:grpSpPr bwMode="auto">
            <a:xfrm>
              <a:off x="1055" y="2727"/>
              <a:ext cx="245" cy="250"/>
              <a:chOff x="816" y="3072"/>
              <a:chExt cx="245" cy="250"/>
            </a:xfrm>
          </p:grpSpPr>
          <p:sp>
            <p:nvSpPr>
              <p:cNvPr id="32800" name="Text Box 34"/>
              <p:cNvSpPr txBox="1">
                <a:spLocks noChangeArrowheads="1"/>
              </p:cNvSpPr>
              <p:nvPr/>
            </p:nvSpPr>
            <p:spPr bwMode="auto">
              <a:xfrm>
                <a:off x="832" y="3072"/>
                <a:ext cx="229"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01" name="Oval 3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cxnSp>
          <p:nvCxnSpPr>
            <p:cNvPr id="32798" name="AutoShape 36"/>
            <p:cNvCxnSpPr>
              <a:cxnSpLocks noChangeShapeType="1"/>
              <a:stCxn id="32815" idx="6"/>
              <a:endCxn id="32801" idx="5"/>
            </p:cNvCxnSpPr>
            <p:nvPr/>
          </p:nvCxnSpPr>
          <p:spPr bwMode="auto">
            <a:xfrm>
              <a:off x="863" y="2761"/>
              <a:ext cx="233" cy="103"/>
            </a:xfrm>
            <a:prstGeom prst="straightConnector1">
              <a:avLst/>
            </a:prstGeom>
            <a:noFill/>
            <a:ln w="28575">
              <a:solidFill>
                <a:schemeClr val="hlink"/>
              </a:solidFill>
              <a:round/>
              <a:headEnd/>
              <a:tailEnd type="triangle" w="med" len="med"/>
            </a:ln>
          </p:spPr>
        </p:cxnSp>
        <p:sp>
          <p:nvSpPr>
            <p:cNvPr id="32799" name="Text Box 37"/>
            <p:cNvSpPr txBox="1">
              <a:spLocks noChangeArrowheads="1"/>
            </p:cNvSpPr>
            <p:nvPr/>
          </p:nvSpPr>
          <p:spPr bwMode="auto">
            <a:xfrm>
              <a:off x="949" y="2617"/>
              <a:ext cx="188" cy="250"/>
            </a:xfrm>
            <a:prstGeom prst="rect">
              <a:avLst/>
            </a:prstGeom>
            <a:noFill/>
            <a:ln w="9525">
              <a:noFill/>
              <a:miter lim="800000"/>
              <a:headEnd/>
              <a:tailEnd/>
            </a:ln>
          </p:spPr>
          <p:txBody>
            <a:bodyPr wrap="none">
              <a:prstTxWarp prst="textNoShape">
                <a:avLst/>
              </a:prstTxWarp>
              <a:spAutoFit/>
            </a:bodyPr>
            <a:lstStyle/>
            <a:p>
              <a:r>
                <a:rPr lang="en-US" sz="2000" b="1">
                  <a:solidFill>
                    <a:schemeClr val="hlink"/>
                  </a:solidFill>
                  <a:latin typeface="Monotype Corsiva" charset="0"/>
                </a:rPr>
                <a:t>r’</a:t>
              </a:r>
            </a:p>
          </p:txBody>
        </p:sp>
      </p:grpSp>
      <p:sp>
        <p:nvSpPr>
          <p:cNvPr id="978982" name="Text Box 38"/>
          <p:cNvSpPr txBox="1">
            <a:spLocks noChangeArrowheads="1"/>
          </p:cNvSpPr>
          <p:nvPr/>
        </p:nvSpPr>
        <p:spPr bwMode="auto">
          <a:xfrm>
            <a:off x="2743200" y="35814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If an object is at its translational static equilibrium, and if the net torque acting on the object is 0 about one axis, the net torque must be 0 about any arbitrary axis.</a:t>
            </a:r>
          </a:p>
        </p:txBody>
      </p:sp>
      <p:graphicFrame>
        <p:nvGraphicFramePr>
          <p:cNvPr id="978983" name="Object 6"/>
          <p:cNvGraphicFramePr>
            <a:graphicFrameLocks noChangeAspect="1"/>
          </p:cNvGraphicFramePr>
          <p:nvPr/>
        </p:nvGraphicFramePr>
        <p:xfrm>
          <a:off x="2616200" y="2463800"/>
          <a:ext cx="1270000" cy="508000"/>
        </p:xfrm>
        <a:graphic>
          <a:graphicData uri="http://schemas.openxmlformats.org/presentationml/2006/ole">
            <mc:AlternateContent xmlns:mc="http://schemas.openxmlformats.org/markup-compatibility/2006">
              <mc:Choice xmlns:v="urn:schemas-microsoft-com:vml" Requires="v">
                <p:oleObj spid="_x0000_s330119" name="Equation" r:id="rId11" imgW="609480" imgH="253800" progId="Equation.DSMT4">
                  <p:embed/>
                </p:oleObj>
              </mc:Choice>
              <mc:Fallback>
                <p:oleObj name="Equation" r:id="rId11" imgW="60948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24638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8984" name="Text Box 40"/>
          <p:cNvSpPr txBox="1">
            <a:spLocks noChangeArrowheads="1"/>
          </p:cNvSpPr>
          <p:nvPr/>
        </p:nvSpPr>
        <p:spPr bwMode="auto">
          <a:xfrm>
            <a:off x="2743200" y="4800600"/>
            <a:ext cx="2286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this true?</a:t>
            </a:r>
          </a:p>
        </p:txBody>
      </p:sp>
      <p:sp>
        <p:nvSpPr>
          <p:cNvPr id="978985" name="Text Box 41"/>
          <p:cNvSpPr txBox="1">
            <a:spLocks noChangeArrowheads="1"/>
          </p:cNvSpPr>
          <p:nvPr/>
        </p:nvSpPr>
        <p:spPr bwMode="auto">
          <a:xfrm>
            <a:off x="2743200" y="5213350"/>
            <a:ext cx="6248400" cy="1187450"/>
          </a:xfrm>
          <a:prstGeom prst="rect">
            <a:avLst/>
          </a:prstGeom>
          <a:solidFill>
            <a:schemeClr val="bg1"/>
          </a:solidFill>
          <a:ln w="28575">
            <a:noFill/>
            <a:miter lim="800000"/>
            <a:headEnd/>
            <a:tailEnd/>
          </a:ln>
          <a:effectLst/>
        </p:spPr>
        <p:txBody>
          <a:bodyPr>
            <a:prstTxWarp prst="textNoShape">
              <a:avLst/>
            </a:prstTxWarp>
            <a:spAutoFit/>
          </a:bodyPr>
          <a:lstStyle/>
          <a:p>
            <a:pPr>
              <a:spcBef>
                <a:spcPct val="20000"/>
              </a:spcBef>
              <a:defRPr/>
            </a:pPr>
            <a:r>
              <a:rPr lang="en-US">
                <a:solidFill>
                  <a:srgbClr val="FF0000"/>
                </a:solidFill>
                <a:latin typeface="Arial Narrow" charset="0"/>
              </a:rPr>
              <a:t>Because the object is </a:t>
            </a:r>
            <a:r>
              <a:rPr lang="en-US" b="1" u="sng">
                <a:solidFill>
                  <a:srgbClr val="FF0000"/>
                </a:solidFill>
                <a:effectLst>
                  <a:outerShdw blurRad="38100" dist="38100" dir="2700000" algn="tl">
                    <a:srgbClr val="DDDDDD"/>
                  </a:outerShdw>
                </a:effectLst>
                <a:latin typeface="Monotype Corsiva" charset="0"/>
              </a:rPr>
              <a:t>not moving</a:t>
            </a:r>
            <a:r>
              <a:rPr lang="en-US">
                <a:solidFill>
                  <a:srgbClr val="FF0000"/>
                </a:solidFill>
                <a:latin typeface="Arial Narrow" charset="0"/>
              </a:rPr>
              <a:t>, no matter what the rotational axis is, there should not be any motion.  It is simply a matter of mathematical manipulation.</a:t>
            </a:r>
          </a:p>
        </p:txBody>
      </p:sp>
      <p:sp>
        <p:nvSpPr>
          <p:cNvPr id="978986" name="AutoShape 42"/>
          <p:cNvSpPr>
            <a:spLocks noChangeArrowheads="1"/>
          </p:cNvSpPr>
          <p:nvPr/>
        </p:nvSpPr>
        <p:spPr bwMode="auto">
          <a:xfrm>
            <a:off x="19050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
        <p:nvSpPr>
          <p:cNvPr id="978987" name="Text Box 43"/>
          <p:cNvSpPr txBox="1">
            <a:spLocks noChangeArrowheads="1"/>
          </p:cNvSpPr>
          <p:nvPr/>
        </p:nvSpPr>
        <p:spPr bwMode="auto">
          <a:xfrm>
            <a:off x="3997325" y="2171700"/>
            <a:ext cx="765175"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b="1">
                <a:solidFill>
                  <a:srgbClr val="A50021"/>
                </a:solidFill>
                <a:latin typeface="Arial Narrow" charset="0"/>
              </a:rPr>
              <a:t>AND</a:t>
            </a:r>
          </a:p>
        </p:txBody>
      </p:sp>
      <p:sp>
        <p:nvSpPr>
          <p:cNvPr id="978988" name="AutoShape 44"/>
          <p:cNvSpPr>
            <a:spLocks noChangeArrowheads="1"/>
          </p:cNvSpPr>
          <p:nvPr/>
        </p:nvSpPr>
        <p:spPr bwMode="auto">
          <a:xfrm>
            <a:off x="61722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2474197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Thursday, July 9, 2015</a:t>
            </a:r>
            <a:endParaRPr lang="en-US" altLang="ko-KR">
              <a:ea typeface="굴림" charset="-127"/>
              <a:cs typeface="굴림" charset="-127"/>
            </a:endParaRPr>
          </a:p>
        </p:txBody>
      </p:sp>
      <p:sp>
        <p:nvSpPr>
          <p:cNvPr id="33795"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3796" name="Slide Number Placeholder 5"/>
          <p:cNvSpPr>
            <a:spLocks noGrp="1"/>
          </p:cNvSpPr>
          <p:nvPr>
            <p:ph type="sldNum" sz="quarter" idx="12"/>
          </p:nvPr>
        </p:nvSpPr>
        <p:spPr>
          <a:noFill/>
        </p:spPr>
        <p:txBody>
          <a:bodyPr/>
          <a:lstStyle/>
          <a:p>
            <a:fld id="{797AFF52-7706-1F45-935D-4BE6DB57B504}" type="slidenum">
              <a:rPr lang="en-US"/>
              <a:pPr/>
              <a:t>24</a:t>
            </a:fld>
            <a:endParaRPr lang="en-US"/>
          </a:p>
        </p:txBody>
      </p:sp>
      <p:sp>
        <p:nvSpPr>
          <p:cNvPr id="33797" name="Rectangle 2"/>
          <p:cNvSpPr>
            <a:spLocks noGrp="1" noChangeArrowheads="1"/>
          </p:cNvSpPr>
          <p:nvPr>
            <p:ph type="title"/>
          </p:nvPr>
        </p:nvSpPr>
        <p:spPr>
          <a:xfrm>
            <a:off x="381000" y="228600"/>
            <a:ext cx="8610600" cy="609600"/>
          </a:xfrm>
        </p:spPr>
        <p:txBody>
          <a:bodyPr/>
          <a:lstStyle/>
          <a:p>
            <a:r>
              <a:rPr lang="en-US" sz="4000"/>
              <a:t>How do we solve static equilibrium problems?</a:t>
            </a:r>
          </a:p>
        </p:txBody>
      </p:sp>
      <p:sp>
        <p:nvSpPr>
          <p:cNvPr id="976899" name="Rectangle 3"/>
          <p:cNvSpPr>
            <a:spLocks noGrp="1" noChangeArrowheads="1"/>
          </p:cNvSpPr>
          <p:nvPr>
            <p:ph type="body" idx="1"/>
          </p:nvPr>
        </p:nvSpPr>
        <p:spPr>
          <a:xfrm>
            <a:off x="381000" y="990600"/>
            <a:ext cx="8458200" cy="5410200"/>
          </a:xfrm>
        </p:spPr>
        <p:txBody>
          <a:bodyPr/>
          <a:lstStyle/>
          <a:p>
            <a:pPr marL="609600" indent="-609600">
              <a:lnSpc>
                <a:spcPct val="90000"/>
              </a:lnSpc>
              <a:buFontTx/>
              <a:buAutoNum type="arabicPeriod"/>
            </a:pPr>
            <a:r>
              <a:rPr lang="en-US" altLang="ko-KR" sz="2400" dirty="0">
                <a:ea typeface="굴림" charset="-127"/>
                <a:cs typeface="굴림" charset="-127"/>
              </a:rPr>
              <a:t>Select the object to which the equations for equilibrium are to be applied.</a:t>
            </a:r>
          </a:p>
          <a:p>
            <a:pPr marL="609600" indent="-609600">
              <a:lnSpc>
                <a:spcPct val="90000"/>
              </a:lnSpc>
              <a:buFontTx/>
              <a:buAutoNum type="arabicPeriod"/>
            </a:pPr>
            <a:r>
              <a:rPr lang="en-US" sz="2400" dirty="0"/>
              <a:t>Identify all the forces and</a:t>
            </a:r>
            <a:r>
              <a:rPr lang="en-US" sz="2400" dirty="0" smtClean="0"/>
              <a:t> draw </a:t>
            </a:r>
            <a:r>
              <a:rPr lang="en-US" sz="2400" dirty="0"/>
              <a:t>a free-body diagram with</a:t>
            </a:r>
            <a:r>
              <a:rPr lang="en-US" sz="2400" dirty="0" smtClean="0"/>
              <a:t> them </a:t>
            </a:r>
            <a:r>
              <a:rPr lang="en-US" sz="2400" dirty="0"/>
              <a:t>indicated on it with their directions and locations properly</a:t>
            </a:r>
            <a:r>
              <a:rPr lang="en-US" sz="2400" dirty="0" smtClean="0"/>
              <a:t> </a:t>
            </a:r>
            <a:r>
              <a:rPr lang="en-US" sz="2400" dirty="0" smtClean="0">
                <a:ea typeface="굴림" charset="-127"/>
                <a:cs typeface="굴림" charset="-127"/>
              </a:rPr>
              <a:t>indicated</a:t>
            </a:r>
            <a:endParaRPr lang="en-US" sz="2400" dirty="0" smtClean="0"/>
          </a:p>
          <a:p>
            <a:pPr marL="609600" indent="-609600">
              <a:lnSpc>
                <a:spcPct val="90000"/>
              </a:lnSpc>
              <a:buFontTx/>
              <a:buAutoNum type="arabicPeriod"/>
            </a:pPr>
            <a:r>
              <a:rPr lang="en-US" altLang="ko-KR" sz="2400" dirty="0">
                <a:ea typeface="굴림" charset="-127"/>
                <a:cs typeface="굴림" charset="-127"/>
              </a:rPr>
              <a:t>Choose a convenient set of x and y axes and w</a:t>
            </a:r>
            <a:r>
              <a:rPr lang="en-US" sz="2400" dirty="0"/>
              <a:t>rite </a:t>
            </a:r>
            <a:r>
              <a:rPr lang="en-US" sz="2400" dirty="0" smtClean="0"/>
              <a:t>down the </a:t>
            </a:r>
            <a:r>
              <a:rPr lang="en-US" sz="2400" dirty="0"/>
              <a:t>force equation for each x and y component with</a:t>
            </a:r>
            <a:r>
              <a:rPr lang="en-US" sz="2400" dirty="0" smtClean="0"/>
              <a:t> correct </a:t>
            </a:r>
            <a:r>
              <a:rPr lang="en-US" sz="2400" dirty="0"/>
              <a:t>signs</a:t>
            </a:r>
            <a:r>
              <a:rPr lang="en-US" altLang="ko-KR" sz="2400" dirty="0">
                <a:ea typeface="굴림" charset="-127"/>
                <a:cs typeface="굴림" charset="-127"/>
              </a:rPr>
              <a:t>.</a:t>
            </a:r>
            <a:endParaRPr lang="en-US" sz="2400" dirty="0"/>
          </a:p>
          <a:p>
            <a:pPr marL="609600" indent="-609600">
              <a:lnSpc>
                <a:spcPct val="90000"/>
              </a:lnSpc>
              <a:buFontTx/>
              <a:buAutoNum type="arabicPeriod"/>
            </a:pPr>
            <a:r>
              <a:rPr lang="en-US" altLang="ko-KR" sz="2400" dirty="0">
                <a:ea typeface="굴림" charset="-127"/>
                <a:cs typeface="굴림" charset="-127"/>
              </a:rPr>
              <a:t>Apply the equations that specify the balance of forces at equilibrium.  Set the net force in the </a:t>
            </a:r>
            <a:r>
              <a:rPr lang="en-US" altLang="ko-KR" sz="2400" dirty="0" err="1">
                <a:ea typeface="굴림" charset="-127"/>
                <a:cs typeface="굴림" charset="-127"/>
              </a:rPr>
              <a:t>x</a:t>
            </a:r>
            <a:r>
              <a:rPr lang="en-US" altLang="ko-KR" sz="2400" dirty="0">
                <a:ea typeface="굴림" charset="-127"/>
                <a:cs typeface="굴림" charset="-127"/>
              </a:rPr>
              <a:t> and </a:t>
            </a:r>
            <a:r>
              <a:rPr lang="en-US" altLang="ko-KR" sz="2400" dirty="0" err="1">
                <a:ea typeface="굴림" charset="-127"/>
                <a:cs typeface="굴림" charset="-127"/>
              </a:rPr>
              <a:t>y</a:t>
            </a:r>
            <a:r>
              <a:rPr lang="en-US" altLang="ko-KR" sz="2400" dirty="0">
                <a:ea typeface="굴림" charset="-127"/>
                <a:cs typeface="굴림" charset="-127"/>
              </a:rPr>
              <a:t> directions equal to 0.</a:t>
            </a:r>
          </a:p>
          <a:p>
            <a:pPr marL="609600" indent="-609600">
              <a:lnSpc>
                <a:spcPct val="90000"/>
              </a:lnSpc>
              <a:buFontTx/>
              <a:buAutoNum type="arabicPeriod"/>
            </a:pPr>
            <a:r>
              <a:rPr lang="en-US" sz="2400" dirty="0"/>
              <a:t>Select</a:t>
            </a:r>
            <a:r>
              <a:rPr lang="en-US" sz="2400" dirty="0" smtClean="0"/>
              <a:t> the most optimal </a:t>
            </a:r>
            <a:r>
              <a:rPr lang="en-US" sz="2400" dirty="0"/>
              <a:t>rotational axis for torque calculations </a:t>
            </a:r>
            <a:r>
              <a:rPr lang="en-US" sz="2400" dirty="0" err="1">
                <a:sym typeface="Wingdings" charset="2"/>
              </a:rPr>
              <a:t></a:t>
            </a:r>
            <a:r>
              <a:rPr lang="en-US" sz="2400" dirty="0">
                <a:sym typeface="Wingdings" charset="2"/>
              </a:rPr>
              <a:t> Selecting the axis such that the torque of one</a:t>
            </a:r>
            <a:r>
              <a:rPr lang="en-US" sz="2400" dirty="0" smtClean="0">
                <a:sym typeface="Wingdings" charset="2"/>
              </a:rPr>
              <a:t> or more of </a:t>
            </a:r>
            <a:r>
              <a:rPr lang="en-US" sz="2400" dirty="0">
                <a:sym typeface="Wingdings" charset="2"/>
              </a:rPr>
              <a:t>the unknown forces become 0 makes the problem</a:t>
            </a:r>
            <a:r>
              <a:rPr lang="en-US" sz="2400" dirty="0" smtClean="0">
                <a:sym typeface="Wingdings" charset="2"/>
              </a:rPr>
              <a:t> much easier </a:t>
            </a:r>
            <a:r>
              <a:rPr lang="en-US" sz="2400" dirty="0">
                <a:sym typeface="Wingdings" charset="2"/>
              </a:rPr>
              <a:t>to solve</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Write down the torque equation with proper signs</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Solve </a:t>
            </a:r>
            <a:r>
              <a:rPr lang="en-US" sz="2400" dirty="0" smtClean="0">
                <a:sym typeface="Wingdings" charset="2"/>
              </a:rPr>
              <a:t>the force and torque </a:t>
            </a:r>
            <a:r>
              <a:rPr lang="en-US" sz="2400" dirty="0">
                <a:sym typeface="Wingdings" charset="2"/>
              </a:rPr>
              <a:t>equations for </a:t>
            </a:r>
            <a:r>
              <a:rPr lang="en-US" altLang="ko-KR" sz="2400" dirty="0">
                <a:ea typeface="굴림" charset="-127"/>
                <a:cs typeface="굴림" charset="-127"/>
                <a:sym typeface="Wingdings" charset="2"/>
              </a:rPr>
              <a:t>the desired </a:t>
            </a:r>
            <a:r>
              <a:rPr lang="en-US" sz="2400" dirty="0">
                <a:sym typeface="Wingdings" charset="2"/>
              </a:rPr>
              <a:t>unknown quantities</a:t>
            </a:r>
            <a:r>
              <a:rPr lang="en-US" altLang="ko-KR" sz="2400" dirty="0">
                <a:ea typeface="굴림" charset="-127"/>
                <a:cs typeface="굴림" charset="-127"/>
                <a:sym typeface="Wingdings" charset="2"/>
              </a:rPr>
              <a:t>.</a:t>
            </a:r>
            <a:r>
              <a:rPr lang="en-US" sz="2400" dirty="0">
                <a:sym typeface="Wingdings" charset="2"/>
              </a:rPr>
              <a:t> </a:t>
            </a:r>
            <a:endParaRPr lang="en-US" sz="2400" dirty="0">
              <a:solidFill>
                <a:schemeClr val="tx1"/>
              </a:solidFill>
            </a:endParaRPr>
          </a:p>
        </p:txBody>
      </p:sp>
    </p:spTree>
    <p:extLst>
      <p:ext uri="{BB962C8B-B14F-4D97-AF65-F5344CB8AC3E}">
        <p14:creationId xmlns:p14="http://schemas.microsoft.com/office/powerpoint/2010/main" val="9386569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 name="Date Placeholder 3"/>
          <p:cNvSpPr>
            <a:spLocks noGrp="1"/>
          </p:cNvSpPr>
          <p:nvPr>
            <p:ph type="dt" sz="quarter" idx="10"/>
          </p:nvPr>
        </p:nvSpPr>
        <p:spPr>
          <a:noFill/>
        </p:spPr>
        <p:txBody>
          <a:bodyPr/>
          <a:lstStyle/>
          <a:p>
            <a:r>
              <a:rPr lang="en-US" smtClean="0">
                <a:latin typeface="Arial Narrow" charset="0"/>
              </a:rPr>
              <a:t>Thursday, July 9, 2015</a:t>
            </a:r>
            <a:endParaRPr lang="en-US">
              <a:latin typeface="Arial Narrow" charset="0"/>
            </a:endParaRPr>
          </a:p>
        </p:txBody>
      </p:sp>
      <p:sp>
        <p:nvSpPr>
          <p:cNvPr id="4118"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56" name="Slide Number Placeholder 5"/>
          <p:cNvSpPr>
            <a:spLocks noGrp="1"/>
          </p:cNvSpPr>
          <p:nvPr>
            <p:ph type="sldNum" sz="quarter" idx="12"/>
          </p:nvPr>
        </p:nvSpPr>
        <p:spPr/>
        <p:txBody>
          <a:bodyPr/>
          <a:lstStyle/>
          <a:p>
            <a:fld id="{788E18A6-BFCA-EC42-8E5A-DDAF0D564499}" type="slidenum">
              <a:rPr lang="en-US"/>
              <a:pPr/>
              <a:t>25</a:t>
            </a:fld>
            <a:endParaRPr lang="en-US"/>
          </a:p>
        </p:txBody>
      </p:sp>
      <p:sp>
        <p:nvSpPr>
          <p:cNvPr id="4120" name="Rectangle 2"/>
          <p:cNvSpPr>
            <a:spLocks noGrp="1" noChangeArrowheads="1"/>
          </p:cNvSpPr>
          <p:nvPr>
            <p:ph type="title"/>
          </p:nvPr>
        </p:nvSpPr>
        <p:spPr>
          <a:xfrm>
            <a:off x="685800" y="152400"/>
            <a:ext cx="7772400" cy="609600"/>
          </a:xfrm>
        </p:spPr>
        <p:txBody>
          <a:bodyPr/>
          <a:lstStyle/>
          <a:p>
            <a:r>
              <a:rPr lang="en-US" sz="4000"/>
              <a:t>Example for Mechanical Equilibrium</a:t>
            </a:r>
            <a:endParaRPr lang="en-US"/>
          </a:p>
        </p:txBody>
      </p:sp>
      <p:sp>
        <p:nvSpPr>
          <p:cNvPr id="427011" name="Text Box 3"/>
          <p:cNvSpPr txBox="1">
            <a:spLocks noChangeArrowheads="1"/>
          </p:cNvSpPr>
          <p:nvPr/>
        </p:nvSpPr>
        <p:spPr bwMode="auto">
          <a:xfrm>
            <a:off x="4572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 uniform 40.0 N board supports the father and the daughter each weighing 800 N and 350 N, respectively, and is not moving.   If the support (or fulcrum) is under the center of gravity of the board, and the father is 1.00 m from </a:t>
            </a:r>
            <a:r>
              <a:rPr lang="en-US" sz="2000" dirty="0" smtClean="0">
                <a:solidFill>
                  <a:srgbClr val="800000"/>
                </a:solidFill>
                <a:latin typeface="Arial Narrow" charset="0"/>
              </a:rPr>
              <a:t>the center of gravity (</a:t>
            </a:r>
            <a:r>
              <a:rPr lang="en-US" sz="2000" dirty="0" err="1" smtClean="0">
                <a:solidFill>
                  <a:srgbClr val="800000"/>
                </a:solidFill>
                <a:latin typeface="Arial Narrow" charset="0"/>
              </a:rPr>
              <a:t>CoG</a:t>
            </a:r>
            <a:r>
              <a:rPr lang="en-US" sz="2000" dirty="0" smtClean="0">
                <a:solidFill>
                  <a:srgbClr val="800000"/>
                </a:solidFill>
                <a:latin typeface="Arial Narrow" charset="0"/>
              </a:rPr>
              <a:t>), </a:t>
            </a:r>
            <a:r>
              <a:rPr lang="en-US" sz="2000" dirty="0">
                <a:solidFill>
                  <a:srgbClr val="800000"/>
                </a:solidFill>
                <a:latin typeface="Arial Narrow" charset="0"/>
              </a:rPr>
              <a:t>what is the magnitude of the normal force </a:t>
            </a:r>
            <a:r>
              <a:rPr lang="en-US" sz="2000" b="1" dirty="0">
                <a:solidFill>
                  <a:srgbClr val="800000"/>
                </a:solidFill>
                <a:latin typeface="Monotype Corsiva" charset="0"/>
              </a:rPr>
              <a:t>n</a:t>
            </a:r>
            <a:r>
              <a:rPr lang="en-US" sz="2000" dirty="0">
                <a:solidFill>
                  <a:srgbClr val="800000"/>
                </a:solidFill>
                <a:latin typeface="Arial Narrow" charset="0"/>
              </a:rPr>
              <a:t> exerted on the board by the support?</a:t>
            </a:r>
          </a:p>
        </p:txBody>
      </p:sp>
      <p:sp>
        <p:nvSpPr>
          <p:cNvPr id="427012" name="Text Box 4"/>
          <p:cNvSpPr txBox="1">
            <a:spLocks noChangeArrowheads="1"/>
          </p:cNvSpPr>
          <p:nvPr/>
        </p:nvSpPr>
        <p:spPr bwMode="auto">
          <a:xfrm>
            <a:off x="4191000" y="2193925"/>
            <a:ext cx="4267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there is no linear motion, this system is in its translational equilibrium</a:t>
            </a:r>
          </a:p>
        </p:txBody>
      </p:sp>
      <p:grpSp>
        <p:nvGrpSpPr>
          <p:cNvPr id="2" name="Group 5"/>
          <p:cNvGrpSpPr>
            <a:grpSpLocks/>
          </p:cNvGrpSpPr>
          <p:nvPr/>
        </p:nvGrpSpPr>
        <p:grpSpPr bwMode="auto">
          <a:xfrm>
            <a:off x="685800" y="2144713"/>
            <a:ext cx="2819400" cy="1360487"/>
            <a:chOff x="432" y="1351"/>
            <a:chExt cx="1776" cy="857"/>
          </a:xfrm>
        </p:grpSpPr>
        <p:grpSp>
          <p:nvGrpSpPr>
            <p:cNvPr id="3" name="Group 6"/>
            <p:cNvGrpSpPr>
              <a:grpSpLocks/>
            </p:cNvGrpSpPr>
            <p:nvPr/>
          </p:nvGrpSpPr>
          <p:grpSpPr bwMode="auto">
            <a:xfrm>
              <a:off x="432" y="1920"/>
              <a:ext cx="1776" cy="288"/>
              <a:chOff x="432" y="1824"/>
              <a:chExt cx="1776" cy="288"/>
            </a:xfrm>
          </p:grpSpPr>
          <p:sp>
            <p:nvSpPr>
              <p:cNvPr id="4151" name="Rectangle 7"/>
              <p:cNvSpPr>
                <a:spLocks noChangeArrowheads="1"/>
              </p:cNvSpPr>
              <p:nvPr/>
            </p:nvSpPr>
            <p:spPr bwMode="auto">
              <a:xfrm>
                <a:off x="432" y="1824"/>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152" name="AutoShape 8"/>
              <p:cNvSpPr>
                <a:spLocks noChangeArrowheads="1"/>
              </p:cNvSpPr>
              <p:nvPr/>
            </p:nvSpPr>
            <p:spPr bwMode="auto">
              <a:xfrm>
                <a:off x="1248" y="1920"/>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4138" name="Rectangle 9"/>
            <p:cNvSpPr>
              <a:spLocks noChangeArrowheads="1"/>
            </p:cNvSpPr>
            <p:nvPr/>
          </p:nvSpPr>
          <p:spPr bwMode="auto">
            <a:xfrm>
              <a:off x="672" y="1680"/>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4139" name="Rectangle 10"/>
            <p:cNvSpPr>
              <a:spLocks noChangeArrowheads="1"/>
            </p:cNvSpPr>
            <p:nvPr/>
          </p:nvSpPr>
          <p:spPr bwMode="auto">
            <a:xfrm>
              <a:off x="1968" y="1728"/>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4" name="Group 11"/>
            <p:cNvGrpSpPr>
              <a:grpSpLocks/>
            </p:cNvGrpSpPr>
            <p:nvPr/>
          </p:nvGrpSpPr>
          <p:grpSpPr bwMode="auto">
            <a:xfrm>
              <a:off x="1296" y="1440"/>
              <a:ext cx="190" cy="480"/>
              <a:chOff x="1296" y="1344"/>
              <a:chExt cx="190" cy="480"/>
            </a:xfrm>
          </p:grpSpPr>
          <p:sp>
            <p:nvSpPr>
              <p:cNvPr id="4149" name="Text Box 12"/>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4150" name="Line 13"/>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816" y="1351"/>
              <a:ext cx="480" cy="329"/>
              <a:chOff x="816" y="1255"/>
              <a:chExt cx="480" cy="329"/>
            </a:xfrm>
          </p:grpSpPr>
          <p:sp>
            <p:nvSpPr>
              <p:cNvPr id="4146" name="Line 15"/>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7" name="Line 16"/>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8" name="Text Box 17"/>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6" name="Group 18"/>
            <p:cNvGrpSpPr>
              <a:grpSpLocks/>
            </p:cNvGrpSpPr>
            <p:nvPr/>
          </p:nvGrpSpPr>
          <p:grpSpPr bwMode="auto">
            <a:xfrm>
              <a:off x="1344" y="1351"/>
              <a:ext cx="720" cy="377"/>
              <a:chOff x="1344" y="1255"/>
              <a:chExt cx="720" cy="377"/>
            </a:xfrm>
          </p:grpSpPr>
          <p:sp>
            <p:nvSpPr>
              <p:cNvPr id="4143" name="Line 19"/>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4" name="Line 20"/>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5" name="Text Box 21"/>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grpSp>
      <p:sp>
        <p:nvSpPr>
          <p:cNvPr id="427030" name="Text Box 22"/>
          <p:cNvSpPr txBox="1">
            <a:spLocks noChangeArrowheads="1"/>
          </p:cNvSpPr>
          <p:nvPr/>
        </p:nvSpPr>
        <p:spPr bwMode="auto">
          <a:xfrm>
            <a:off x="304800" y="38862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the magnitude of the normal force </a:t>
            </a:r>
          </a:p>
        </p:txBody>
      </p:sp>
      <p:graphicFrame>
        <p:nvGraphicFramePr>
          <p:cNvPr id="427031" name="Object 2"/>
          <p:cNvGraphicFramePr>
            <a:graphicFrameLocks noChangeAspect="1"/>
          </p:cNvGraphicFramePr>
          <p:nvPr/>
        </p:nvGraphicFramePr>
        <p:xfrm>
          <a:off x="4800600" y="3957638"/>
          <a:ext cx="249238" cy="309562"/>
        </p:xfrm>
        <a:graphic>
          <a:graphicData uri="http://schemas.openxmlformats.org/presentationml/2006/ole">
            <mc:AlternateContent xmlns:mc="http://schemas.openxmlformats.org/markup-compatibility/2006">
              <mc:Choice xmlns:v="urn:schemas-microsoft-com:vml" Requires="v">
                <p:oleObj spid="_x0000_s1465"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7638"/>
                        <a:ext cx="249238" cy="309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2" name="Text Box 24"/>
          <p:cNvSpPr txBox="1">
            <a:spLocks noChangeArrowheads="1"/>
          </p:cNvSpPr>
          <p:nvPr/>
        </p:nvSpPr>
        <p:spPr bwMode="auto">
          <a:xfrm>
            <a:off x="381000" y="435927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Determine where the child should sit to balance the system.</a:t>
            </a:r>
          </a:p>
        </p:txBody>
      </p:sp>
      <p:sp>
        <p:nvSpPr>
          <p:cNvPr id="427033" name="Text Box 25"/>
          <p:cNvSpPr txBox="1">
            <a:spLocks noChangeArrowheads="1"/>
          </p:cNvSpPr>
          <p:nvPr/>
        </p:nvSpPr>
        <p:spPr bwMode="auto">
          <a:xfrm>
            <a:off x="381000" y="4860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fulcrum by the three forces are </a:t>
            </a:r>
          </a:p>
        </p:txBody>
      </p:sp>
      <p:graphicFrame>
        <p:nvGraphicFramePr>
          <p:cNvPr id="427034" name="Object 3"/>
          <p:cNvGraphicFramePr>
            <a:graphicFrameLocks noChangeAspect="1"/>
          </p:cNvGraphicFramePr>
          <p:nvPr/>
        </p:nvGraphicFramePr>
        <p:xfrm>
          <a:off x="3657600" y="5080000"/>
          <a:ext cx="271463" cy="282575"/>
        </p:xfrm>
        <a:graphic>
          <a:graphicData uri="http://schemas.openxmlformats.org/presentationml/2006/ole">
            <mc:AlternateContent xmlns:mc="http://schemas.openxmlformats.org/markup-compatibility/2006">
              <mc:Choice xmlns:v="urn:schemas-microsoft-com:vml" Requires="v">
                <p:oleObj spid="_x0000_s1466"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080000"/>
                        <a:ext cx="271463" cy="282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5" name="Text Box 27"/>
          <p:cNvSpPr txBox="1">
            <a:spLocks noChangeArrowheads="1"/>
          </p:cNvSpPr>
          <p:nvPr/>
        </p:nvSpPr>
        <p:spPr bwMode="auto">
          <a:xfrm>
            <a:off x="381000" y="5486400"/>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to balance the system the daughter must sit</a:t>
            </a:r>
          </a:p>
        </p:txBody>
      </p:sp>
      <p:graphicFrame>
        <p:nvGraphicFramePr>
          <p:cNvPr id="427036" name="Object 4"/>
          <p:cNvGraphicFramePr>
            <a:graphicFrameLocks noChangeAspect="1"/>
          </p:cNvGraphicFramePr>
          <p:nvPr/>
        </p:nvGraphicFramePr>
        <p:xfrm>
          <a:off x="3703638" y="5659438"/>
          <a:ext cx="411162" cy="427037"/>
        </p:xfrm>
        <a:graphic>
          <a:graphicData uri="http://schemas.openxmlformats.org/presentationml/2006/ole">
            <mc:AlternateContent xmlns:mc="http://schemas.openxmlformats.org/markup-compatibility/2006">
              <mc:Choice xmlns:v="urn:schemas-microsoft-com:vml" Requires="v">
                <p:oleObj spid="_x0000_s1467"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638" y="5659438"/>
                        <a:ext cx="411162"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7" name="Object 5"/>
          <p:cNvGraphicFramePr>
            <a:graphicFrameLocks noChangeAspect="1"/>
          </p:cNvGraphicFramePr>
          <p:nvPr/>
        </p:nvGraphicFramePr>
        <p:xfrm>
          <a:off x="4430713" y="2884488"/>
          <a:ext cx="690562" cy="477837"/>
        </p:xfrm>
        <a:graphic>
          <a:graphicData uri="http://schemas.openxmlformats.org/presentationml/2006/ole">
            <mc:AlternateContent xmlns:mc="http://schemas.openxmlformats.org/markup-compatibility/2006">
              <mc:Choice xmlns:v="urn:schemas-microsoft-com:vml" Requires="v">
                <p:oleObj spid="_x0000_s1468" name="Equation" r:id="rId9" imgW="368300" imgH="266700" progId="Equation.DSMT4">
                  <p:embed/>
                </p:oleObj>
              </mc:Choice>
              <mc:Fallback>
                <p:oleObj name="Equation" r:id="rId9" imgW="368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2884488"/>
                        <a:ext cx="690562" cy="477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8" name="Object 6"/>
          <p:cNvGraphicFramePr>
            <a:graphicFrameLocks noChangeAspect="1"/>
          </p:cNvGraphicFramePr>
          <p:nvPr/>
        </p:nvGraphicFramePr>
        <p:xfrm>
          <a:off x="5105400" y="2935288"/>
          <a:ext cx="533400" cy="374650"/>
        </p:xfrm>
        <a:graphic>
          <a:graphicData uri="http://schemas.openxmlformats.org/presentationml/2006/ole">
            <mc:AlternateContent xmlns:mc="http://schemas.openxmlformats.org/markup-compatibility/2006">
              <mc:Choice xmlns:v="urn:schemas-microsoft-com:vml" Requires="v">
                <p:oleObj spid="_x0000_s1469"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35288"/>
                        <a:ext cx="533400"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9" name="Object 7"/>
          <p:cNvGraphicFramePr>
            <a:graphicFrameLocks noChangeAspect="1"/>
          </p:cNvGraphicFramePr>
          <p:nvPr/>
        </p:nvGraphicFramePr>
        <p:xfrm>
          <a:off x="4419600" y="3352800"/>
          <a:ext cx="841375" cy="533400"/>
        </p:xfrm>
        <a:graphic>
          <a:graphicData uri="http://schemas.openxmlformats.org/presentationml/2006/ole">
            <mc:AlternateContent xmlns:mc="http://schemas.openxmlformats.org/markup-compatibility/2006">
              <mc:Choice xmlns:v="urn:schemas-microsoft-com:vml" Requires="v">
                <p:oleObj spid="_x0000_s1470"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52800"/>
                        <a:ext cx="841375"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0" name="Object 8"/>
          <p:cNvGraphicFramePr>
            <a:graphicFrameLocks noChangeAspect="1"/>
          </p:cNvGraphicFramePr>
          <p:nvPr/>
        </p:nvGraphicFramePr>
        <p:xfrm>
          <a:off x="5630863" y="3408363"/>
          <a:ext cx="925512" cy="423862"/>
        </p:xfrm>
        <a:graphic>
          <a:graphicData uri="http://schemas.openxmlformats.org/presentationml/2006/ole">
            <mc:AlternateContent xmlns:mc="http://schemas.openxmlformats.org/markup-compatibility/2006">
              <mc:Choice xmlns:v="urn:schemas-microsoft-com:vml" Requires="v">
                <p:oleObj spid="_x0000_s1471" name="Equation" r:id="rId15" imgW="419040" imgH="203040" progId="Equation.DSMT4">
                  <p:embed/>
                </p:oleObj>
              </mc:Choice>
              <mc:Fallback>
                <p:oleObj name="Equation" r:id="rId15" imgW="419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3408363"/>
                        <a:ext cx="925512"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1" name="Object 9"/>
          <p:cNvGraphicFramePr>
            <a:graphicFrameLocks noChangeAspect="1"/>
          </p:cNvGraphicFramePr>
          <p:nvPr/>
        </p:nvGraphicFramePr>
        <p:xfrm>
          <a:off x="8382000" y="3424238"/>
          <a:ext cx="457200" cy="392112"/>
        </p:xfrm>
        <a:graphic>
          <a:graphicData uri="http://schemas.openxmlformats.org/presentationml/2006/ole">
            <mc:AlternateContent xmlns:mc="http://schemas.openxmlformats.org/markup-compatibility/2006">
              <mc:Choice xmlns:v="urn:schemas-microsoft-com:vml" Requires="v">
                <p:oleObj spid="_x0000_s1472"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424238"/>
                        <a:ext cx="457200"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2" name="Object 10"/>
          <p:cNvGraphicFramePr>
            <a:graphicFrameLocks noChangeAspect="1"/>
          </p:cNvGraphicFramePr>
          <p:nvPr/>
        </p:nvGraphicFramePr>
        <p:xfrm>
          <a:off x="6538913" y="3406775"/>
          <a:ext cx="923925" cy="425450"/>
        </p:xfrm>
        <a:graphic>
          <a:graphicData uri="http://schemas.openxmlformats.org/presentationml/2006/ole">
            <mc:AlternateContent xmlns:mc="http://schemas.openxmlformats.org/markup-compatibility/2006">
              <mc:Choice xmlns:v="urn:schemas-microsoft-com:vml" Requires="v">
                <p:oleObj spid="_x0000_s1473" name="Equation" r:id="rId19" imgW="419040" imgH="203040" progId="Equation.DSMT4">
                  <p:embed/>
                </p:oleObj>
              </mc:Choice>
              <mc:Fallback>
                <p:oleObj name="Equation" r:id="rId19" imgW="4190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38913" y="3406775"/>
                        <a:ext cx="923925"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3" name="Object 11"/>
          <p:cNvGraphicFramePr>
            <a:graphicFrameLocks noChangeAspect="1"/>
          </p:cNvGraphicFramePr>
          <p:nvPr/>
        </p:nvGraphicFramePr>
        <p:xfrm>
          <a:off x="7445375" y="3406775"/>
          <a:ext cx="954088" cy="425450"/>
        </p:xfrm>
        <a:graphic>
          <a:graphicData uri="http://schemas.openxmlformats.org/presentationml/2006/ole">
            <mc:AlternateContent xmlns:mc="http://schemas.openxmlformats.org/markup-compatibility/2006">
              <mc:Choice xmlns:v="urn:schemas-microsoft-com:vml" Requires="v">
                <p:oleObj spid="_x0000_s1474" name="Equation" r:id="rId21" imgW="431640" imgH="203040" progId="Equation.DSMT4">
                  <p:embed/>
                </p:oleObj>
              </mc:Choice>
              <mc:Fallback>
                <p:oleObj name="Equation" r:id="rId21" imgW="431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3406775"/>
                        <a:ext cx="954088"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4" name="Object 12"/>
          <p:cNvGraphicFramePr>
            <a:graphicFrameLocks noChangeAspect="1"/>
          </p:cNvGraphicFramePr>
          <p:nvPr/>
        </p:nvGraphicFramePr>
        <p:xfrm>
          <a:off x="5245100" y="3457575"/>
          <a:ext cx="403225" cy="325438"/>
        </p:xfrm>
        <a:graphic>
          <a:graphicData uri="http://schemas.openxmlformats.org/presentationml/2006/ole">
            <mc:AlternateContent xmlns:mc="http://schemas.openxmlformats.org/markup-compatibility/2006">
              <mc:Choice xmlns:v="urn:schemas-microsoft-com:vml" Requires="v">
                <p:oleObj spid="_x0000_s1475" name="Equation" r:id="rId23" imgW="228600" imgH="126720" progId="Equation.DSMT4">
                  <p:embed/>
                </p:oleObj>
              </mc:Choice>
              <mc:Fallback>
                <p:oleObj name="Equation" r:id="rId23" imgW="228600" imgH="1267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45100" y="3457575"/>
                        <a:ext cx="403225" cy="325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5" name="Object 13"/>
          <p:cNvGraphicFramePr>
            <a:graphicFrameLocks noChangeAspect="1"/>
          </p:cNvGraphicFramePr>
          <p:nvPr/>
        </p:nvGraphicFramePr>
        <p:xfrm>
          <a:off x="4140200" y="5491163"/>
          <a:ext cx="1781175" cy="763587"/>
        </p:xfrm>
        <a:graphic>
          <a:graphicData uri="http://schemas.openxmlformats.org/presentationml/2006/ole">
            <mc:AlternateContent xmlns:mc="http://schemas.openxmlformats.org/markup-compatibility/2006">
              <mc:Choice xmlns:v="urn:schemas-microsoft-com:vml" Requires="v">
                <p:oleObj spid="_x0000_s1476" name="Equation" r:id="rId25" imgW="952200" imgH="431640" progId="Equation.3">
                  <p:embed/>
                </p:oleObj>
              </mc:Choice>
              <mc:Fallback>
                <p:oleObj name="Equation" r:id="rId25" imgW="952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0200" y="5491163"/>
                        <a:ext cx="1781175"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6" name="Object 14"/>
          <p:cNvGraphicFramePr>
            <a:graphicFrameLocks noChangeAspect="1"/>
          </p:cNvGraphicFramePr>
          <p:nvPr/>
        </p:nvGraphicFramePr>
        <p:xfrm>
          <a:off x="5946775" y="5524500"/>
          <a:ext cx="2206625" cy="696913"/>
        </p:xfrm>
        <a:graphic>
          <a:graphicData uri="http://schemas.openxmlformats.org/presentationml/2006/ole">
            <mc:AlternateContent xmlns:mc="http://schemas.openxmlformats.org/markup-compatibility/2006">
              <mc:Choice xmlns:v="urn:schemas-microsoft-com:vml" Requires="v">
                <p:oleObj spid="_x0000_s1477" name="Equation" r:id="rId27" imgW="1384200" imgH="393480" progId="Equation.3">
                  <p:embed/>
                </p:oleObj>
              </mc:Choice>
              <mc:Fallback>
                <p:oleObj name="Equation" r:id="rId27" imgW="138420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6775" y="5524500"/>
                        <a:ext cx="2206625"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7" name="Object 15"/>
          <p:cNvGraphicFramePr>
            <a:graphicFrameLocks noChangeAspect="1"/>
          </p:cNvGraphicFramePr>
          <p:nvPr/>
        </p:nvGraphicFramePr>
        <p:xfrm>
          <a:off x="5818188" y="5014913"/>
          <a:ext cx="1619250" cy="414337"/>
        </p:xfrm>
        <a:graphic>
          <a:graphicData uri="http://schemas.openxmlformats.org/presentationml/2006/ole">
            <mc:AlternateContent xmlns:mc="http://schemas.openxmlformats.org/markup-compatibility/2006">
              <mc:Choice xmlns:v="urn:schemas-microsoft-com:vml" Requires="v">
                <p:oleObj spid="_x0000_s1478"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8188" y="5014913"/>
                        <a:ext cx="161925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8" name="Object 16"/>
          <p:cNvGraphicFramePr>
            <a:graphicFrameLocks noChangeAspect="1"/>
          </p:cNvGraphicFramePr>
          <p:nvPr/>
        </p:nvGraphicFramePr>
        <p:xfrm>
          <a:off x="7389813" y="5014913"/>
          <a:ext cx="1284287" cy="414337"/>
        </p:xfrm>
        <a:graphic>
          <a:graphicData uri="http://schemas.openxmlformats.org/presentationml/2006/ole">
            <mc:AlternateContent xmlns:mc="http://schemas.openxmlformats.org/markup-compatibility/2006">
              <mc:Choice xmlns:v="urn:schemas-microsoft-com:vml" Requires="v">
                <p:oleObj spid="_x0000_s1479" name="Equation" r:id="rId31" imgW="634680" imgH="215640" progId="Equation.3">
                  <p:embed/>
                </p:oleObj>
              </mc:Choice>
              <mc:Fallback>
                <p:oleObj name="Equation" r:id="rId31" imgW="6346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9813" y="5014913"/>
                        <a:ext cx="1284287"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9" name="Object 17"/>
          <p:cNvGraphicFramePr>
            <a:graphicFrameLocks noChangeAspect="1"/>
          </p:cNvGraphicFramePr>
          <p:nvPr/>
        </p:nvGraphicFramePr>
        <p:xfrm>
          <a:off x="8626475" y="5041900"/>
          <a:ext cx="517525" cy="360363"/>
        </p:xfrm>
        <a:graphic>
          <a:graphicData uri="http://schemas.openxmlformats.org/presentationml/2006/ole">
            <mc:AlternateContent xmlns:mc="http://schemas.openxmlformats.org/markup-compatibility/2006">
              <mc:Choice xmlns:v="urn:schemas-microsoft-com:vml" Requires="v">
                <p:oleObj spid="_x0000_s1480"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26475" y="5041900"/>
                        <a:ext cx="51752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50" name="Object 18"/>
          <p:cNvGraphicFramePr>
            <a:graphicFrameLocks noChangeAspect="1"/>
          </p:cNvGraphicFramePr>
          <p:nvPr/>
        </p:nvGraphicFramePr>
        <p:xfrm>
          <a:off x="5029200" y="3886200"/>
          <a:ext cx="3581400" cy="393700"/>
        </p:xfrm>
        <a:graphic>
          <a:graphicData uri="http://schemas.openxmlformats.org/presentationml/2006/ole">
            <mc:AlternateContent xmlns:mc="http://schemas.openxmlformats.org/markup-compatibility/2006">
              <mc:Choice xmlns:v="urn:schemas-microsoft-com:vml" Requires="v">
                <p:oleObj spid="_x0000_s1481" name="Equation" r:id="rId35" imgW="1714320" imgH="177480" progId="Equation.3">
                  <p:embed/>
                </p:oleObj>
              </mc:Choice>
              <mc:Fallback>
                <p:oleObj name="Equation" r:id="rId35" imgW="17143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3886200"/>
                        <a:ext cx="3581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7" name="Group 43"/>
          <p:cNvGrpSpPr>
            <a:grpSpLocks/>
          </p:cNvGrpSpPr>
          <p:nvPr/>
        </p:nvGrpSpPr>
        <p:grpSpPr bwMode="auto">
          <a:xfrm>
            <a:off x="2057400" y="3200400"/>
            <a:ext cx="596900" cy="466725"/>
            <a:chOff x="1296" y="1920"/>
            <a:chExt cx="376" cy="294"/>
          </a:xfrm>
        </p:grpSpPr>
        <p:sp>
          <p:nvSpPr>
            <p:cNvPr id="4135" name="Text Box 44"/>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4136" name="Line 45"/>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2475" y="3048000"/>
            <a:ext cx="614363" cy="685800"/>
            <a:chOff x="1296" y="1920"/>
            <a:chExt cx="387" cy="294"/>
          </a:xfrm>
        </p:grpSpPr>
        <p:sp>
          <p:nvSpPr>
            <p:cNvPr id="4133" name="Text Box 47"/>
            <p:cNvSpPr txBox="1">
              <a:spLocks noChangeArrowheads="1"/>
            </p:cNvSpPr>
            <p:nvPr/>
          </p:nvSpPr>
          <p:spPr bwMode="auto">
            <a:xfrm>
              <a:off x="1296" y="1920"/>
              <a:ext cx="387"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D</a:t>
              </a:r>
              <a:r>
                <a:rPr lang="en-US" sz="2000" b="1">
                  <a:solidFill>
                    <a:schemeClr val="accent2"/>
                  </a:solidFill>
                  <a:latin typeface="Monotype Corsiva" charset="0"/>
                </a:rPr>
                <a:t>g</a:t>
              </a:r>
            </a:p>
          </p:txBody>
        </p:sp>
        <p:sp>
          <p:nvSpPr>
            <p:cNvPr id="4134" name="Line 48"/>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9" name="Group 49"/>
          <p:cNvGrpSpPr>
            <a:grpSpLocks/>
          </p:cNvGrpSpPr>
          <p:nvPr/>
        </p:nvGrpSpPr>
        <p:grpSpPr bwMode="auto">
          <a:xfrm>
            <a:off x="1219200" y="3048000"/>
            <a:ext cx="593725" cy="685800"/>
            <a:chOff x="1296" y="1920"/>
            <a:chExt cx="374" cy="294"/>
          </a:xfrm>
        </p:grpSpPr>
        <p:sp>
          <p:nvSpPr>
            <p:cNvPr id="4131" name="Text Box 50"/>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4132" name="Line 51"/>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aphicFrame>
        <p:nvGraphicFramePr>
          <p:cNvPr id="427060" name="Object 19"/>
          <p:cNvGraphicFramePr>
            <a:graphicFrameLocks noChangeAspect="1"/>
          </p:cNvGraphicFramePr>
          <p:nvPr/>
        </p:nvGraphicFramePr>
        <p:xfrm>
          <a:off x="3883025" y="5002213"/>
          <a:ext cx="1333500" cy="438150"/>
        </p:xfrm>
        <a:graphic>
          <a:graphicData uri="http://schemas.openxmlformats.org/presentationml/2006/ole">
            <mc:AlternateContent xmlns:mc="http://schemas.openxmlformats.org/markup-compatibility/2006">
              <mc:Choice xmlns:v="urn:schemas-microsoft-com:vml" Requires="v">
                <p:oleObj spid="_x0000_s1482" name="Equation" r:id="rId37" imgW="622080" imgH="215640" progId="Equation.3">
                  <p:embed/>
                </p:oleObj>
              </mc:Choice>
              <mc:Fallback>
                <p:oleObj name="Equation" r:id="rId37" imgW="6220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83025" y="5002213"/>
                        <a:ext cx="1333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61" name="Object 20"/>
          <p:cNvGraphicFramePr>
            <a:graphicFrameLocks noChangeAspect="1"/>
          </p:cNvGraphicFramePr>
          <p:nvPr/>
        </p:nvGraphicFramePr>
        <p:xfrm>
          <a:off x="5168900" y="5064125"/>
          <a:ext cx="695325" cy="317500"/>
        </p:xfrm>
        <a:graphic>
          <a:graphicData uri="http://schemas.openxmlformats.org/presentationml/2006/ole">
            <mc:AlternateContent xmlns:mc="http://schemas.openxmlformats.org/markup-compatibility/2006">
              <mc:Choice xmlns:v="urn:schemas-microsoft-com:vml" Requires="v">
                <p:oleObj spid="_x0000_s1483" name="Equation" r:id="rId39" imgW="342720" imgH="164880" progId="Equation.DSMT4">
                  <p:embed/>
                </p:oleObj>
              </mc:Choice>
              <mc:Fallback>
                <p:oleObj name="Equation" r:id="rId39" imgW="342720" imgH="1648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8900" y="5064125"/>
                        <a:ext cx="695325"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0431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 name="Date Placeholder 3"/>
          <p:cNvSpPr>
            <a:spLocks noGrp="1"/>
          </p:cNvSpPr>
          <p:nvPr>
            <p:ph type="dt" sz="quarter" idx="10"/>
          </p:nvPr>
        </p:nvSpPr>
        <p:spPr>
          <a:noFill/>
        </p:spPr>
        <p:txBody>
          <a:bodyPr/>
          <a:lstStyle/>
          <a:p>
            <a:r>
              <a:rPr lang="en-US" smtClean="0">
                <a:latin typeface="Arial Narrow" charset="0"/>
              </a:rPr>
              <a:t>Thursday, July 9, 2015</a:t>
            </a:r>
            <a:endParaRPr lang="en-US">
              <a:latin typeface="Arial Narrow" charset="0"/>
            </a:endParaRPr>
          </a:p>
        </p:txBody>
      </p:sp>
      <p:sp>
        <p:nvSpPr>
          <p:cNvPr id="5141"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62" name="Slide Number Placeholder 5"/>
          <p:cNvSpPr>
            <a:spLocks noGrp="1"/>
          </p:cNvSpPr>
          <p:nvPr>
            <p:ph type="sldNum" sz="quarter" idx="12"/>
          </p:nvPr>
        </p:nvSpPr>
        <p:spPr/>
        <p:txBody>
          <a:bodyPr/>
          <a:lstStyle/>
          <a:p>
            <a:fld id="{09285B5D-E174-CC4E-830E-22E3D5B42481}" type="slidenum">
              <a:rPr lang="en-US"/>
              <a:pPr/>
              <a:t>26</a:t>
            </a:fld>
            <a:endParaRPr lang="en-US"/>
          </a:p>
        </p:txBody>
      </p:sp>
      <p:sp>
        <p:nvSpPr>
          <p:cNvPr id="5143" name="Rectangle 2"/>
          <p:cNvSpPr>
            <a:spLocks noGrp="1" noChangeArrowheads="1"/>
          </p:cNvSpPr>
          <p:nvPr>
            <p:ph type="title"/>
          </p:nvPr>
        </p:nvSpPr>
        <p:spPr>
          <a:xfrm>
            <a:off x="685800" y="76200"/>
            <a:ext cx="7772400" cy="609600"/>
          </a:xfrm>
        </p:spPr>
        <p:txBody>
          <a:bodyPr/>
          <a:lstStyle/>
          <a:p>
            <a:r>
              <a:rPr lang="en-US" sz="4000"/>
              <a:t>Example for Mech. Equilibrium Cont’d </a:t>
            </a:r>
            <a:endParaRPr lang="en-US"/>
          </a:p>
        </p:txBody>
      </p:sp>
      <p:sp>
        <p:nvSpPr>
          <p:cNvPr id="428035" name="Text Box 3"/>
          <p:cNvSpPr txBox="1">
            <a:spLocks noChangeArrowheads="1"/>
          </p:cNvSpPr>
          <p:nvPr/>
        </p:nvSpPr>
        <p:spPr bwMode="auto">
          <a:xfrm>
            <a:off x="3810000" y="762000"/>
            <a:ext cx="49530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Determine the position of the child to balance the system for different position of axis of rotation.</a:t>
            </a:r>
          </a:p>
        </p:txBody>
      </p:sp>
      <p:sp>
        <p:nvSpPr>
          <p:cNvPr id="428036" name="Text Box 4"/>
          <p:cNvSpPr txBox="1">
            <a:spLocks noChangeArrowheads="1"/>
          </p:cNvSpPr>
          <p:nvPr/>
        </p:nvSpPr>
        <p:spPr bwMode="auto">
          <a:xfrm>
            <a:off x="457200" y="3733800"/>
            <a:ext cx="2514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normal force is </a:t>
            </a:r>
          </a:p>
        </p:txBody>
      </p:sp>
      <p:sp>
        <p:nvSpPr>
          <p:cNvPr id="428037" name="Text Box 5"/>
          <p:cNvSpPr txBox="1">
            <a:spLocks noChangeArrowheads="1"/>
          </p:cNvSpPr>
          <p:nvPr/>
        </p:nvSpPr>
        <p:spPr bwMode="auto">
          <a:xfrm>
            <a:off x="4648200" y="2193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axis of rotation by all the forces are </a:t>
            </a:r>
          </a:p>
        </p:txBody>
      </p:sp>
      <p:graphicFrame>
        <p:nvGraphicFramePr>
          <p:cNvPr id="428038" name="Object 2"/>
          <p:cNvGraphicFramePr>
            <a:graphicFrameLocks noChangeAspect="1"/>
          </p:cNvGraphicFramePr>
          <p:nvPr/>
        </p:nvGraphicFramePr>
        <p:xfrm>
          <a:off x="679450" y="3205163"/>
          <a:ext cx="425450" cy="446087"/>
        </p:xfrm>
        <a:graphic>
          <a:graphicData uri="http://schemas.openxmlformats.org/presentationml/2006/ole">
            <mc:AlternateContent xmlns:mc="http://schemas.openxmlformats.org/markup-compatibility/2006">
              <mc:Choice xmlns:v="urn:schemas-microsoft-com:vml" Requires="v">
                <p:oleObj spid="_x0000_s343404"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205163"/>
                        <a:ext cx="425450"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39" name="Text Box 7"/>
          <p:cNvSpPr txBox="1">
            <a:spLocks noChangeArrowheads="1"/>
          </p:cNvSpPr>
          <p:nvPr/>
        </p:nvSpPr>
        <p:spPr bwMode="auto">
          <a:xfrm>
            <a:off x="381000" y="5486400"/>
            <a:ext cx="121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a:t>
            </a:r>
          </a:p>
        </p:txBody>
      </p:sp>
      <p:graphicFrame>
        <p:nvGraphicFramePr>
          <p:cNvPr id="428040" name="Object 3"/>
          <p:cNvGraphicFramePr>
            <a:graphicFrameLocks noChangeAspect="1"/>
          </p:cNvGraphicFramePr>
          <p:nvPr/>
        </p:nvGraphicFramePr>
        <p:xfrm>
          <a:off x="1949450" y="5651500"/>
          <a:ext cx="412750" cy="428625"/>
        </p:xfrm>
        <a:graphic>
          <a:graphicData uri="http://schemas.openxmlformats.org/presentationml/2006/ole">
            <mc:AlternateContent xmlns:mc="http://schemas.openxmlformats.org/markup-compatibility/2006">
              <mc:Choice xmlns:v="urn:schemas-microsoft-com:vml" Requires="v">
                <p:oleObj spid="_x0000_s343405"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5651500"/>
                        <a:ext cx="412750" cy="428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41" name="Object 4"/>
          <p:cNvGraphicFramePr>
            <a:graphicFrameLocks noChangeAspect="1"/>
          </p:cNvGraphicFramePr>
          <p:nvPr/>
        </p:nvGraphicFramePr>
        <p:xfrm>
          <a:off x="3201988" y="3768725"/>
          <a:ext cx="303212" cy="317500"/>
        </p:xfrm>
        <a:graphic>
          <a:graphicData uri="http://schemas.openxmlformats.org/presentationml/2006/ole">
            <mc:AlternateContent xmlns:mc="http://schemas.openxmlformats.org/markup-compatibility/2006">
              <mc:Choice xmlns:v="urn:schemas-microsoft-com:vml" Requires="v">
                <p:oleObj spid="_x0000_s343406"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768725"/>
                        <a:ext cx="303212"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2" name="Text Box 10"/>
          <p:cNvSpPr txBox="1">
            <a:spLocks noChangeArrowheads="1"/>
          </p:cNvSpPr>
          <p:nvPr/>
        </p:nvSpPr>
        <p:spPr bwMode="auto">
          <a:xfrm>
            <a:off x="457200" y="4175125"/>
            <a:ext cx="1981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can be rewritten </a:t>
            </a:r>
          </a:p>
        </p:txBody>
      </p:sp>
      <p:graphicFrame>
        <p:nvGraphicFramePr>
          <p:cNvPr id="428043" name="Object 5"/>
          <p:cNvGraphicFramePr>
            <a:graphicFrameLocks noChangeAspect="1"/>
          </p:cNvGraphicFramePr>
          <p:nvPr/>
        </p:nvGraphicFramePr>
        <p:xfrm>
          <a:off x="2587625" y="4221163"/>
          <a:ext cx="307975" cy="320675"/>
        </p:xfrm>
        <a:graphic>
          <a:graphicData uri="http://schemas.openxmlformats.org/presentationml/2006/ole">
            <mc:AlternateContent xmlns:mc="http://schemas.openxmlformats.org/markup-compatibility/2006">
              <mc:Choice xmlns:v="urn:schemas-microsoft-com:vml" Requires="v">
                <p:oleObj spid="_x0000_s343407"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7625" y="4221163"/>
                        <a:ext cx="30797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4" name="Text Box 12"/>
          <p:cNvSpPr txBox="1">
            <a:spLocks noChangeArrowheads="1"/>
          </p:cNvSpPr>
          <p:nvPr/>
        </p:nvSpPr>
        <p:spPr bwMode="auto">
          <a:xfrm>
            <a:off x="7239000" y="5181600"/>
            <a:ext cx="1752600" cy="366713"/>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do we learn?</a:t>
            </a:r>
          </a:p>
        </p:txBody>
      </p:sp>
      <p:sp>
        <p:nvSpPr>
          <p:cNvPr id="428045" name="Text Box 13"/>
          <p:cNvSpPr txBox="1">
            <a:spLocks noChangeArrowheads="1"/>
          </p:cNvSpPr>
          <p:nvPr/>
        </p:nvSpPr>
        <p:spPr bwMode="auto">
          <a:xfrm>
            <a:off x="6553200" y="5638800"/>
            <a:ext cx="2514600" cy="915988"/>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No matter where the rotation axis is, net effect of the torque is identical.</a:t>
            </a:r>
          </a:p>
        </p:txBody>
      </p:sp>
      <p:grpSp>
        <p:nvGrpSpPr>
          <p:cNvPr id="2" name="Group 14"/>
          <p:cNvGrpSpPr>
            <a:grpSpLocks/>
          </p:cNvGrpSpPr>
          <p:nvPr/>
        </p:nvGrpSpPr>
        <p:grpSpPr bwMode="auto">
          <a:xfrm>
            <a:off x="685800" y="1371600"/>
            <a:ext cx="3200400" cy="1589088"/>
            <a:chOff x="432" y="864"/>
            <a:chExt cx="2016" cy="1001"/>
          </a:xfrm>
        </p:grpSpPr>
        <p:sp>
          <p:nvSpPr>
            <p:cNvPr id="5155" name="Rectangle 15"/>
            <p:cNvSpPr>
              <a:spLocks noChangeArrowheads="1"/>
            </p:cNvSpPr>
            <p:nvPr/>
          </p:nvSpPr>
          <p:spPr bwMode="auto">
            <a:xfrm>
              <a:off x="432" y="1433"/>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5156" name="AutoShape 16"/>
            <p:cNvSpPr>
              <a:spLocks noChangeArrowheads="1"/>
            </p:cNvSpPr>
            <p:nvPr/>
          </p:nvSpPr>
          <p:spPr bwMode="auto">
            <a:xfrm>
              <a:off x="1248" y="1529"/>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5157" name="Rectangle 17"/>
            <p:cNvSpPr>
              <a:spLocks noChangeArrowheads="1"/>
            </p:cNvSpPr>
            <p:nvPr/>
          </p:nvSpPr>
          <p:spPr bwMode="auto">
            <a:xfrm>
              <a:off x="672" y="1193"/>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5158" name="Rectangle 18"/>
            <p:cNvSpPr>
              <a:spLocks noChangeArrowheads="1"/>
            </p:cNvSpPr>
            <p:nvPr/>
          </p:nvSpPr>
          <p:spPr bwMode="auto">
            <a:xfrm>
              <a:off x="1968" y="1241"/>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3" name="Group 19"/>
            <p:cNvGrpSpPr>
              <a:grpSpLocks/>
            </p:cNvGrpSpPr>
            <p:nvPr/>
          </p:nvGrpSpPr>
          <p:grpSpPr bwMode="auto">
            <a:xfrm>
              <a:off x="1296" y="953"/>
              <a:ext cx="190" cy="480"/>
              <a:chOff x="1296" y="1344"/>
              <a:chExt cx="190" cy="480"/>
            </a:xfrm>
          </p:grpSpPr>
          <p:sp>
            <p:nvSpPr>
              <p:cNvPr id="5181" name="Text Box 20"/>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5182" name="Line 21"/>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4" name="Group 22"/>
            <p:cNvGrpSpPr>
              <a:grpSpLocks/>
            </p:cNvGrpSpPr>
            <p:nvPr/>
          </p:nvGrpSpPr>
          <p:grpSpPr bwMode="auto">
            <a:xfrm>
              <a:off x="1296" y="1529"/>
              <a:ext cx="376" cy="294"/>
              <a:chOff x="1296" y="1920"/>
              <a:chExt cx="376" cy="294"/>
            </a:xfrm>
          </p:grpSpPr>
          <p:sp>
            <p:nvSpPr>
              <p:cNvPr id="5179" name="Text Box 23"/>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5180" name="Line 24"/>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25"/>
            <p:cNvGrpSpPr>
              <a:grpSpLocks/>
            </p:cNvGrpSpPr>
            <p:nvPr/>
          </p:nvGrpSpPr>
          <p:grpSpPr bwMode="auto">
            <a:xfrm>
              <a:off x="768" y="1433"/>
              <a:ext cx="374" cy="432"/>
              <a:chOff x="1296" y="1920"/>
              <a:chExt cx="374" cy="294"/>
            </a:xfrm>
          </p:grpSpPr>
          <p:sp>
            <p:nvSpPr>
              <p:cNvPr id="5177" name="Text Box 26"/>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8" name="Line 27"/>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6" name="Group 28"/>
            <p:cNvGrpSpPr>
              <a:grpSpLocks/>
            </p:cNvGrpSpPr>
            <p:nvPr/>
          </p:nvGrpSpPr>
          <p:grpSpPr bwMode="auto">
            <a:xfrm>
              <a:off x="2074" y="1433"/>
              <a:ext cx="374" cy="432"/>
              <a:chOff x="1296" y="1920"/>
              <a:chExt cx="374" cy="294"/>
            </a:xfrm>
          </p:grpSpPr>
          <p:sp>
            <p:nvSpPr>
              <p:cNvPr id="5175" name="Text Box 29"/>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6" name="Line 30"/>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7" name="Group 31"/>
            <p:cNvGrpSpPr>
              <a:grpSpLocks/>
            </p:cNvGrpSpPr>
            <p:nvPr/>
          </p:nvGrpSpPr>
          <p:grpSpPr bwMode="auto">
            <a:xfrm>
              <a:off x="816" y="864"/>
              <a:ext cx="480" cy="329"/>
              <a:chOff x="816" y="1255"/>
              <a:chExt cx="480" cy="329"/>
            </a:xfrm>
          </p:grpSpPr>
          <p:sp>
            <p:nvSpPr>
              <p:cNvPr id="5172" name="Line 32"/>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3" name="Line 33"/>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4" name="Text Box 34"/>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8" name="Group 35"/>
            <p:cNvGrpSpPr>
              <a:grpSpLocks/>
            </p:cNvGrpSpPr>
            <p:nvPr/>
          </p:nvGrpSpPr>
          <p:grpSpPr bwMode="auto">
            <a:xfrm>
              <a:off x="1344" y="864"/>
              <a:ext cx="720" cy="377"/>
              <a:chOff x="1344" y="1255"/>
              <a:chExt cx="720" cy="377"/>
            </a:xfrm>
          </p:grpSpPr>
          <p:sp>
            <p:nvSpPr>
              <p:cNvPr id="5169" name="Line 36"/>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0" name="Line 37"/>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1" name="Text Box 38"/>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sp>
          <p:nvSpPr>
            <p:cNvPr id="5165" name="Line 39"/>
            <p:cNvSpPr>
              <a:spLocks noChangeShapeType="1"/>
            </p:cNvSpPr>
            <p:nvPr/>
          </p:nvSpPr>
          <p:spPr bwMode="auto">
            <a:xfrm flipV="1">
              <a:off x="1704" y="1248"/>
              <a:ext cx="0" cy="192"/>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66" name="Line 40"/>
            <p:cNvSpPr>
              <a:spLocks noChangeShapeType="1"/>
            </p:cNvSpPr>
            <p:nvPr/>
          </p:nvSpPr>
          <p:spPr bwMode="auto">
            <a:xfrm>
              <a:off x="1344" y="1344"/>
              <a:ext cx="384"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67" name="Text Box 41"/>
            <p:cNvSpPr txBox="1">
              <a:spLocks noChangeArrowheads="1"/>
            </p:cNvSpPr>
            <p:nvPr/>
          </p:nvSpPr>
          <p:spPr bwMode="auto">
            <a:xfrm>
              <a:off x="1430" y="1157"/>
              <a:ext cx="29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x/2</a:t>
              </a:r>
              <a:endParaRPr lang="en-US">
                <a:latin typeface="Symbol" charset="2"/>
              </a:endParaRPr>
            </a:p>
          </p:txBody>
        </p:sp>
        <p:sp>
          <p:nvSpPr>
            <p:cNvPr id="5168" name="Oval 42"/>
            <p:cNvSpPr>
              <a:spLocks noChangeArrowheads="1"/>
            </p:cNvSpPr>
            <p:nvPr/>
          </p:nvSpPr>
          <p:spPr bwMode="auto">
            <a:xfrm>
              <a:off x="1680" y="1440"/>
              <a:ext cx="48"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43"/>
          <p:cNvGrpSpPr>
            <a:grpSpLocks/>
          </p:cNvGrpSpPr>
          <p:nvPr/>
        </p:nvGrpSpPr>
        <p:grpSpPr bwMode="auto">
          <a:xfrm>
            <a:off x="1851025" y="914400"/>
            <a:ext cx="1577975" cy="1447800"/>
            <a:chOff x="1166" y="576"/>
            <a:chExt cx="994" cy="912"/>
          </a:xfrm>
        </p:grpSpPr>
        <p:sp>
          <p:nvSpPr>
            <p:cNvPr id="5153" name="Text Box 44"/>
            <p:cNvSpPr txBox="1">
              <a:spLocks noChangeArrowheads="1"/>
            </p:cNvSpPr>
            <p:nvPr/>
          </p:nvSpPr>
          <p:spPr bwMode="auto">
            <a:xfrm>
              <a:off x="1166" y="576"/>
              <a:ext cx="994" cy="268"/>
            </a:xfrm>
            <a:prstGeom prst="rect">
              <a:avLst/>
            </a:prstGeom>
            <a:noFill/>
            <a:ln w="28575">
              <a:solidFill>
                <a:srgbClr val="FF0000"/>
              </a:solidFill>
              <a:miter lim="800000"/>
              <a:headEnd/>
              <a:tailEnd/>
            </a:ln>
          </p:spPr>
          <p:txBody>
            <a:bodyPr wrap="none">
              <a:prstTxWarp prst="textNoShape">
                <a:avLst/>
              </a:prstTxWarp>
              <a:spAutoFit/>
            </a:bodyPr>
            <a:lstStyle/>
            <a:p>
              <a:r>
                <a:rPr lang="en-US" sz="2000">
                  <a:solidFill>
                    <a:srgbClr val="FF0000"/>
                  </a:solidFill>
                  <a:latin typeface="Arial Narrow" charset="0"/>
                </a:rPr>
                <a:t>Rotational axis</a:t>
              </a:r>
            </a:p>
          </p:txBody>
        </p:sp>
        <p:cxnSp>
          <p:nvCxnSpPr>
            <p:cNvPr id="5154" name="AutoShape 45"/>
            <p:cNvCxnSpPr>
              <a:cxnSpLocks noChangeShapeType="1"/>
            </p:cNvCxnSpPr>
            <p:nvPr/>
          </p:nvCxnSpPr>
          <p:spPr bwMode="auto">
            <a:xfrm flipH="1">
              <a:off x="1709" y="710"/>
              <a:ext cx="451" cy="778"/>
            </a:xfrm>
            <a:prstGeom prst="curvedConnector4">
              <a:avLst>
                <a:gd name="adj1" fmla="val -84704"/>
                <a:gd name="adj2" fmla="val 159769"/>
              </a:avLst>
            </a:prstGeom>
            <a:noFill/>
            <a:ln w="28575">
              <a:solidFill>
                <a:srgbClr val="FF0000"/>
              </a:solidFill>
              <a:round/>
              <a:headEnd/>
              <a:tailEnd type="triangle" w="med" len="med"/>
            </a:ln>
          </p:spPr>
        </p:cxnSp>
      </p:grpSp>
      <p:graphicFrame>
        <p:nvGraphicFramePr>
          <p:cNvPr id="428078" name="Object 6"/>
          <p:cNvGraphicFramePr>
            <a:graphicFrameLocks noChangeAspect="1"/>
          </p:cNvGraphicFramePr>
          <p:nvPr/>
        </p:nvGraphicFramePr>
        <p:xfrm>
          <a:off x="1074738" y="3209925"/>
          <a:ext cx="1714500" cy="438150"/>
        </p:xfrm>
        <a:graphic>
          <a:graphicData uri="http://schemas.openxmlformats.org/presentationml/2006/ole">
            <mc:AlternateContent xmlns:mc="http://schemas.openxmlformats.org/markup-compatibility/2006">
              <mc:Choice xmlns:v="urn:schemas-microsoft-com:vml" Requires="v">
                <p:oleObj spid="_x0000_s343408" name="Equation" r:id="rId11" imgW="799920" imgH="215640" progId="Equation.3">
                  <p:embed/>
                </p:oleObj>
              </mc:Choice>
              <mc:Fallback>
                <p:oleObj name="Equation" r:id="rId11" imgW="799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79" name="Object 7"/>
          <p:cNvGraphicFramePr>
            <a:graphicFrameLocks noChangeAspect="1"/>
          </p:cNvGraphicFramePr>
          <p:nvPr/>
        </p:nvGraphicFramePr>
        <p:xfrm>
          <a:off x="8299450" y="3200400"/>
          <a:ext cx="387350" cy="457200"/>
        </p:xfrm>
        <a:graphic>
          <a:graphicData uri="http://schemas.openxmlformats.org/presentationml/2006/ole">
            <mc:AlternateContent xmlns:mc="http://schemas.openxmlformats.org/markup-compatibility/2006">
              <mc:Choice xmlns:v="urn:schemas-microsoft-com:vml" Requires="v">
                <p:oleObj spid="_x0000_s343409" name="Equation" r:id="rId13" imgW="241200" imgH="177480" progId="Equation.3">
                  <p:embed/>
                </p:oleObj>
              </mc:Choice>
              <mc:Fallback>
                <p:oleObj name="Equation" r:id="rId13" imgW="2412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9450" y="3200400"/>
                        <a:ext cx="38735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0" name="Object 8"/>
          <p:cNvGraphicFramePr>
            <a:graphicFrameLocks noChangeAspect="1"/>
          </p:cNvGraphicFramePr>
          <p:nvPr/>
        </p:nvGraphicFramePr>
        <p:xfrm>
          <a:off x="3497263" y="3733800"/>
          <a:ext cx="2598737" cy="385763"/>
        </p:xfrm>
        <a:graphic>
          <a:graphicData uri="http://schemas.openxmlformats.org/presentationml/2006/ole">
            <mc:AlternateContent xmlns:mc="http://schemas.openxmlformats.org/markup-compatibility/2006">
              <mc:Choice xmlns:v="urn:schemas-microsoft-com:vml" Requires="v">
                <p:oleObj spid="_x0000_s343410" name="Equation" r:id="rId15" imgW="1384200" imgH="215640" progId="Equation.3">
                  <p:embed/>
                </p:oleObj>
              </mc:Choice>
              <mc:Fallback>
                <p:oleObj name="Equation" r:id="rId15" imgW="13842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7263" y="3733800"/>
                        <a:ext cx="2598737"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1" name="Object 9"/>
          <p:cNvGraphicFramePr>
            <a:graphicFrameLocks noChangeAspect="1"/>
          </p:cNvGraphicFramePr>
          <p:nvPr/>
        </p:nvGraphicFramePr>
        <p:xfrm>
          <a:off x="2759075" y="3209925"/>
          <a:ext cx="2720975" cy="438150"/>
        </p:xfrm>
        <a:graphic>
          <a:graphicData uri="http://schemas.openxmlformats.org/presentationml/2006/ole">
            <mc:AlternateContent xmlns:mc="http://schemas.openxmlformats.org/markup-compatibility/2006">
              <mc:Choice xmlns:v="urn:schemas-microsoft-com:vml" Requires="v">
                <p:oleObj spid="_x0000_s343411" name="Equation" r:id="rId17" imgW="1269720" imgH="215640" progId="Equation.3">
                  <p:embed/>
                </p:oleObj>
              </mc:Choice>
              <mc:Fallback>
                <p:oleObj name="Equation" r:id="rId17" imgW="126972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9075" y="3209925"/>
                        <a:ext cx="27209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2" name="Object 10"/>
          <p:cNvGraphicFramePr>
            <a:graphicFrameLocks noChangeAspect="1"/>
          </p:cNvGraphicFramePr>
          <p:nvPr/>
        </p:nvGraphicFramePr>
        <p:xfrm>
          <a:off x="5449888" y="3248025"/>
          <a:ext cx="1196975" cy="361950"/>
        </p:xfrm>
        <a:graphic>
          <a:graphicData uri="http://schemas.openxmlformats.org/presentationml/2006/ole">
            <mc:AlternateContent xmlns:mc="http://schemas.openxmlformats.org/markup-compatibility/2006">
              <mc:Choice xmlns:v="urn:schemas-microsoft-com:vml" Requires="v">
                <p:oleObj spid="_x0000_s343412" name="Equation" r:id="rId19" imgW="558720" imgH="177480" progId="Equation.3">
                  <p:embed/>
                </p:oleObj>
              </mc:Choice>
              <mc:Fallback>
                <p:oleObj name="Equation" r:id="rId19" imgW="55872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9888" y="3248025"/>
                        <a:ext cx="1196975"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3" name="Object 11"/>
          <p:cNvGraphicFramePr>
            <a:graphicFrameLocks noChangeAspect="1"/>
          </p:cNvGraphicFramePr>
          <p:nvPr/>
        </p:nvGraphicFramePr>
        <p:xfrm>
          <a:off x="6616700" y="3209925"/>
          <a:ext cx="1714500" cy="438150"/>
        </p:xfrm>
        <a:graphic>
          <a:graphicData uri="http://schemas.openxmlformats.org/presentationml/2006/ole">
            <mc:AlternateContent xmlns:mc="http://schemas.openxmlformats.org/markup-compatibility/2006">
              <mc:Choice xmlns:v="urn:schemas-microsoft-com:vml" Requires="v">
                <p:oleObj spid="_x0000_s343413" name="Equation" r:id="rId21" imgW="799920" imgH="215640" progId="Equation.3">
                  <p:embed/>
                </p:oleObj>
              </mc:Choice>
              <mc:Fallback>
                <p:oleObj name="Equation" r:id="rId21" imgW="7999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6700"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4" name="Object 12"/>
          <p:cNvGraphicFramePr>
            <a:graphicFrameLocks noChangeAspect="1"/>
          </p:cNvGraphicFramePr>
          <p:nvPr/>
        </p:nvGraphicFramePr>
        <p:xfrm>
          <a:off x="2916238" y="4192588"/>
          <a:ext cx="1482725" cy="379412"/>
        </p:xfrm>
        <a:graphic>
          <a:graphicData uri="http://schemas.openxmlformats.org/presentationml/2006/ole">
            <mc:AlternateContent xmlns:mc="http://schemas.openxmlformats.org/markup-compatibility/2006">
              <mc:Choice xmlns:v="urn:schemas-microsoft-com:vml" Requires="v">
                <p:oleObj spid="_x0000_s343414" name="Equation" r:id="rId23" imgW="799920" imgH="215640" progId="Equation.3">
                  <p:embed/>
                </p:oleObj>
              </mc:Choice>
              <mc:Fallback>
                <p:oleObj name="Equation" r:id="rId23" imgW="79992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6238" y="4192588"/>
                        <a:ext cx="1482725"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5" name="Object 13"/>
          <p:cNvGraphicFramePr>
            <a:graphicFrameLocks noChangeAspect="1"/>
          </p:cNvGraphicFramePr>
          <p:nvPr/>
        </p:nvGraphicFramePr>
        <p:xfrm>
          <a:off x="4419600" y="4191000"/>
          <a:ext cx="2354263" cy="379413"/>
        </p:xfrm>
        <a:graphic>
          <a:graphicData uri="http://schemas.openxmlformats.org/presentationml/2006/ole">
            <mc:AlternateContent xmlns:mc="http://schemas.openxmlformats.org/markup-compatibility/2006">
              <mc:Choice xmlns:v="urn:schemas-microsoft-com:vml" Requires="v">
                <p:oleObj spid="_x0000_s343415" name="Equation" r:id="rId25" imgW="1269720" imgH="215640" progId="Equation.3">
                  <p:embed/>
                </p:oleObj>
              </mc:Choice>
              <mc:Fallback>
                <p:oleObj name="Equation" r:id="rId25" imgW="126972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191000"/>
                        <a:ext cx="235426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6" name="Object 14"/>
          <p:cNvGraphicFramePr>
            <a:graphicFrameLocks noChangeAspect="1"/>
          </p:cNvGraphicFramePr>
          <p:nvPr/>
        </p:nvGraphicFramePr>
        <p:xfrm>
          <a:off x="3103563" y="4611688"/>
          <a:ext cx="3297237" cy="379412"/>
        </p:xfrm>
        <a:graphic>
          <a:graphicData uri="http://schemas.openxmlformats.org/presentationml/2006/ole">
            <mc:AlternateContent xmlns:mc="http://schemas.openxmlformats.org/markup-compatibility/2006">
              <mc:Choice xmlns:v="urn:schemas-microsoft-com:vml" Requires="v">
                <p:oleObj spid="_x0000_s343416" name="Equation" r:id="rId27" imgW="1777680" imgH="215640" progId="Equation.3">
                  <p:embed/>
                </p:oleObj>
              </mc:Choice>
              <mc:Fallback>
                <p:oleObj name="Equation" r:id="rId27" imgW="1777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3563" y="4611688"/>
                        <a:ext cx="3297237"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7" name="Object 15"/>
          <p:cNvGraphicFramePr>
            <a:graphicFrameLocks noChangeAspect="1"/>
          </p:cNvGraphicFramePr>
          <p:nvPr/>
        </p:nvGraphicFramePr>
        <p:xfrm>
          <a:off x="6365875" y="4610100"/>
          <a:ext cx="1482725" cy="379413"/>
        </p:xfrm>
        <a:graphic>
          <a:graphicData uri="http://schemas.openxmlformats.org/presentationml/2006/ole">
            <mc:AlternateContent xmlns:mc="http://schemas.openxmlformats.org/markup-compatibility/2006">
              <mc:Choice xmlns:v="urn:schemas-microsoft-com:vml" Requires="v">
                <p:oleObj spid="_x0000_s343417"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65875" y="4610100"/>
                        <a:ext cx="1482725"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8" name="Object 16"/>
          <p:cNvGraphicFramePr>
            <a:graphicFrameLocks noChangeAspect="1"/>
          </p:cNvGraphicFramePr>
          <p:nvPr/>
        </p:nvGraphicFramePr>
        <p:xfrm>
          <a:off x="3048000" y="5029200"/>
          <a:ext cx="2614613" cy="379413"/>
        </p:xfrm>
        <a:graphic>
          <a:graphicData uri="http://schemas.openxmlformats.org/presentationml/2006/ole">
            <mc:AlternateContent xmlns:mc="http://schemas.openxmlformats.org/markup-compatibility/2006">
              <mc:Choice xmlns:v="urn:schemas-microsoft-com:vml" Requires="v">
                <p:oleObj spid="_x0000_s343418" name="Equation" r:id="rId31" imgW="1409400" imgH="215640" progId="Equation.3">
                  <p:embed/>
                </p:oleObj>
              </mc:Choice>
              <mc:Fallback>
                <p:oleObj name="Equation" r:id="rId31" imgW="140940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8000" y="5029200"/>
                        <a:ext cx="261461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9" name="Object 17"/>
          <p:cNvGraphicFramePr>
            <a:graphicFrameLocks noChangeAspect="1"/>
          </p:cNvGraphicFramePr>
          <p:nvPr/>
        </p:nvGraphicFramePr>
        <p:xfrm>
          <a:off x="5638800" y="5029200"/>
          <a:ext cx="447675" cy="312738"/>
        </p:xfrm>
        <a:graphic>
          <a:graphicData uri="http://schemas.openxmlformats.org/presentationml/2006/ole">
            <mc:AlternateContent xmlns:mc="http://schemas.openxmlformats.org/markup-compatibility/2006">
              <mc:Choice xmlns:v="urn:schemas-microsoft-com:vml" Requires="v">
                <p:oleObj spid="_x0000_s343419"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38800" y="5029200"/>
                        <a:ext cx="447675"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0" name="Object 18"/>
          <p:cNvGraphicFramePr>
            <a:graphicFrameLocks noChangeAspect="1"/>
          </p:cNvGraphicFramePr>
          <p:nvPr/>
        </p:nvGraphicFramePr>
        <p:xfrm>
          <a:off x="2349500" y="5484813"/>
          <a:ext cx="1779588" cy="763587"/>
        </p:xfrm>
        <a:graphic>
          <a:graphicData uri="http://schemas.openxmlformats.org/presentationml/2006/ole">
            <mc:AlternateContent xmlns:mc="http://schemas.openxmlformats.org/markup-compatibility/2006">
              <mc:Choice xmlns:v="urn:schemas-microsoft-com:vml" Requires="v">
                <p:oleObj spid="_x0000_s343420" name="Equation" r:id="rId35" imgW="952200" imgH="431640" progId="Equation.3">
                  <p:embed/>
                </p:oleObj>
              </mc:Choice>
              <mc:Fallback>
                <p:oleObj name="Equation" r:id="rId35" imgW="952200" imgH="431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49500" y="5484813"/>
                        <a:ext cx="1779588"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1" name="Object 19"/>
          <p:cNvGraphicFramePr>
            <a:graphicFrameLocks noChangeAspect="1"/>
          </p:cNvGraphicFramePr>
          <p:nvPr/>
        </p:nvGraphicFramePr>
        <p:xfrm>
          <a:off x="4114800" y="5518150"/>
          <a:ext cx="2133600" cy="696913"/>
        </p:xfrm>
        <a:graphic>
          <a:graphicData uri="http://schemas.openxmlformats.org/presentationml/2006/ole">
            <mc:AlternateContent xmlns:mc="http://schemas.openxmlformats.org/markup-compatibility/2006">
              <mc:Choice xmlns:v="urn:schemas-microsoft-com:vml" Requires="v">
                <p:oleObj spid="_x0000_s343421" name="Equation" r:id="rId37" imgW="1384200" imgH="393480" progId="Equation.DSMT4">
                  <p:embed/>
                </p:oleObj>
              </mc:Choice>
              <mc:Fallback>
                <p:oleObj name="Equation" r:id="rId37" imgW="138420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14800" y="5518150"/>
                        <a:ext cx="2133600"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00416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4" name="Date Placeholder 3"/>
          <p:cNvSpPr>
            <a:spLocks noGrp="1"/>
          </p:cNvSpPr>
          <p:nvPr>
            <p:ph type="dt" sz="quarter" idx="10"/>
          </p:nvPr>
        </p:nvSpPr>
        <p:spPr/>
        <p:txBody>
          <a:bodyPr/>
          <a:lstStyle/>
          <a:p>
            <a:pPr>
              <a:defRPr/>
            </a:pPr>
            <a:r>
              <a:rPr lang="en-US" smtClean="0"/>
              <a:t>Thursday, July 9, 2015</a:t>
            </a:r>
            <a:endParaRPr lang="en-US"/>
          </a:p>
        </p:txBody>
      </p:sp>
      <p:sp>
        <p:nvSpPr>
          <p:cNvPr id="2868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5614" name="Slide Number Placeholder 5"/>
          <p:cNvSpPr>
            <a:spLocks noGrp="1"/>
          </p:cNvSpPr>
          <p:nvPr>
            <p:ph type="sldNum" sz="quarter" idx="12"/>
          </p:nvPr>
        </p:nvSpPr>
        <p:spPr>
          <a:noFill/>
        </p:spPr>
        <p:txBody>
          <a:bodyPr/>
          <a:lstStyle/>
          <a:p>
            <a:fld id="{6E4C69A4-9207-C14A-A3BA-A68B7656AC05}" type="slidenum">
              <a:rPr lang="en-US">
                <a:latin typeface="Arial Narrow" charset="0"/>
              </a:rPr>
              <a:pPr/>
              <a:t>27</a:t>
            </a:fld>
            <a:endParaRPr lang="en-US">
              <a:latin typeface="Arial Narrow" charset="0"/>
            </a:endParaRPr>
          </a:p>
        </p:txBody>
      </p:sp>
      <p:pic>
        <p:nvPicPr>
          <p:cNvPr id="429058" name="Picture 2" descr="FG12_013"/>
          <p:cNvPicPr>
            <a:picLocks noChangeAspect="1" noChangeArrowheads="1"/>
          </p:cNvPicPr>
          <p:nvPr/>
        </p:nvPicPr>
        <p:blipFill>
          <a:blip r:embed="rId3"/>
          <a:srcRect/>
          <a:stretch>
            <a:fillRect/>
          </a:stretch>
        </p:blipFill>
        <p:spPr bwMode="auto">
          <a:xfrm>
            <a:off x="304800" y="1828800"/>
            <a:ext cx="2438400" cy="2095500"/>
          </a:xfrm>
          <a:prstGeom prst="rect">
            <a:avLst/>
          </a:prstGeom>
          <a:noFill/>
          <a:ln w="9525">
            <a:noFill/>
            <a:miter lim="800000"/>
            <a:headEnd/>
            <a:tailEnd/>
          </a:ln>
        </p:spPr>
      </p:pic>
      <p:sp>
        <p:nvSpPr>
          <p:cNvPr id="25616" name="Rectangle 3"/>
          <p:cNvSpPr>
            <a:spLocks noGrp="1" noChangeArrowheads="1"/>
          </p:cNvSpPr>
          <p:nvPr>
            <p:ph type="title"/>
          </p:nvPr>
        </p:nvSpPr>
        <p:spPr>
          <a:xfrm>
            <a:off x="685800" y="152400"/>
            <a:ext cx="7772400" cy="609600"/>
          </a:xfrm>
        </p:spPr>
        <p:txBody>
          <a:bodyPr/>
          <a:lstStyle/>
          <a:p>
            <a:r>
              <a:rPr lang="en-US" sz="4000">
                <a:ea typeface="ＭＳ Ｐゴシック" charset="-128"/>
                <a:cs typeface="ＭＳ Ｐゴシック" charset="-128"/>
              </a:rPr>
              <a:t>Example 9 – 7 </a:t>
            </a:r>
            <a:endParaRPr lang="en-US">
              <a:ea typeface="ＭＳ Ｐゴシック" charset="-128"/>
              <a:cs typeface="ＭＳ Ｐゴシック" charset="-128"/>
            </a:endParaRPr>
          </a:p>
        </p:txBody>
      </p:sp>
      <p:sp>
        <p:nvSpPr>
          <p:cNvPr id="429060" name="Text Box 4"/>
          <p:cNvSpPr txBox="1">
            <a:spLocks noChangeArrowheads="1"/>
          </p:cNvSpPr>
          <p:nvPr/>
        </p:nvSpPr>
        <p:spPr bwMode="auto">
          <a:xfrm>
            <a:off x="4572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5.0 m long ladder leans against a wall at a point 4.0m above the ground.  The ladder is uniform and has mass 12.0kg.  Assuming the wall is frictionless (but ground is not), determine the forces exerted on the ladder by the ground and the wall.  </a:t>
            </a:r>
          </a:p>
        </p:txBody>
      </p:sp>
      <p:graphicFrame>
        <p:nvGraphicFramePr>
          <p:cNvPr id="429061" name="Object 2"/>
          <p:cNvGraphicFramePr>
            <a:graphicFrameLocks noChangeAspect="1"/>
          </p:cNvGraphicFramePr>
          <p:nvPr/>
        </p:nvGraphicFramePr>
        <p:xfrm>
          <a:off x="5181600" y="2667000"/>
          <a:ext cx="757238" cy="479425"/>
        </p:xfrm>
        <a:graphic>
          <a:graphicData uri="http://schemas.openxmlformats.org/presentationml/2006/ole">
            <mc:AlternateContent xmlns:mc="http://schemas.openxmlformats.org/markup-compatibility/2006">
              <mc:Choice xmlns:v="urn:schemas-microsoft-com:vml" Requires="v">
                <p:oleObj spid="_x0000_s333572" name="Equation" r:id="rId4" imgW="380880" imgH="253800" progId="Equation.3">
                  <p:embed/>
                </p:oleObj>
              </mc:Choice>
              <mc:Fallback>
                <p:oleObj name="Equation" r:id="rId4" imgW="380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62" name="AutoShape 6"/>
          <p:cNvSpPr>
            <a:spLocks noChangeArrowheads="1"/>
          </p:cNvSpPr>
          <p:nvPr/>
        </p:nvSpPr>
        <p:spPr bwMode="auto">
          <a:xfrm>
            <a:off x="2362200" y="25146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rgbClr val="FF0000"/>
                </a:solidFill>
                <a:latin typeface="Arial Narrow" charset="0"/>
              </a:rPr>
              <a:t>FBD</a:t>
            </a:r>
          </a:p>
        </p:txBody>
      </p:sp>
      <p:sp>
        <p:nvSpPr>
          <p:cNvPr id="429063" name="Text Box 7"/>
          <p:cNvSpPr txBox="1">
            <a:spLocks noChangeArrowheads="1"/>
          </p:cNvSpPr>
          <p:nvPr/>
        </p:nvSpPr>
        <p:spPr bwMode="auto">
          <a:xfrm>
            <a:off x="4953000" y="1828800"/>
            <a:ext cx="38862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First the translational equilibrium, using components</a:t>
            </a:r>
          </a:p>
        </p:txBody>
      </p:sp>
      <p:sp>
        <p:nvSpPr>
          <p:cNvPr id="429064" name="Text Box 8"/>
          <p:cNvSpPr txBox="1">
            <a:spLocks noChangeArrowheads="1"/>
          </p:cNvSpPr>
          <p:nvPr/>
        </p:nvSpPr>
        <p:spPr bwMode="auto">
          <a:xfrm>
            <a:off x="457200" y="3886200"/>
            <a:ext cx="6629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y component of the force by the ground is</a:t>
            </a:r>
          </a:p>
        </p:txBody>
      </p:sp>
      <p:grpSp>
        <p:nvGrpSpPr>
          <p:cNvPr id="2" name="Group 9"/>
          <p:cNvGrpSpPr>
            <a:grpSpLocks/>
          </p:cNvGrpSpPr>
          <p:nvPr/>
        </p:nvGrpSpPr>
        <p:grpSpPr bwMode="auto">
          <a:xfrm>
            <a:off x="3200400" y="1905000"/>
            <a:ext cx="1524000" cy="1828800"/>
            <a:chOff x="2016" y="1200"/>
            <a:chExt cx="733" cy="1152"/>
          </a:xfrm>
        </p:grpSpPr>
        <p:sp>
          <p:nvSpPr>
            <p:cNvPr id="25623" name="Line 10"/>
            <p:cNvSpPr>
              <a:spLocks noChangeShapeType="1"/>
            </p:cNvSpPr>
            <p:nvPr/>
          </p:nvSpPr>
          <p:spPr bwMode="auto">
            <a:xfrm flipH="1">
              <a:off x="2208" y="1440"/>
              <a:ext cx="480" cy="672"/>
            </a:xfrm>
            <a:prstGeom prst="line">
              <a:avLst/>
            </a:prstGeom>
            <a:noFill/>
            <a:ln w="76200">
              <a:solidFill>
                <a:schemeClr val="hlink"/>
              </a:solidFill>
              <a:round/>
              <a:headEnd/>
              <a:tailEnd/>
            </a:ln>
          </p:spPr>
          <p:txBody>
            <a:bodyPr>
              <a:prstTxWarp prst="textNoShape">
                <a:avLst/>
              </a:prstTxWarp>
            </a:bodyPr>
            <a:lstStyle/>
            <a:p>
              <a:endParaRPr lang="en-US"/>
            </a:p>
          </p:txBody>
        </p:sp>
        <p:sp>
          <p:nvSpPr>
            <p:cNvPr id="25624" name="Line 11"/>
            <p:cNvSpPr>
              <a:spLocks noChangeShapeType="1"/>
            </p:cNvSpPr>
            <p:nvPr/>
          </p:nvSpPr>
          <p:spPr bwMode="auto">
            <a:xfrm>
              <a:off x="2448" y="1776"/>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5" name="Line 12"/>
            <p:cNvSpPr>
              <a:spLocks noChangeShapeType="1"/>
            </p:cNvSpPr>
            <p:nvPr/>
          </p:nvSpPr>
          <p:spPr bwMode="auto">
            <a:xfrm>
              <a:off x="2208" y="2112"/>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6" name="Line 13"/>
            <p:cNvSpPr>
              <a:spLocks noChangeShapeType="1"/>
            </p:cNvSpPr>
            <p:nvPr/>
          </p:nvSpPr>
          <p:spPr bwMode="auto">
            <a:xfrm flipV="1">
              <a:off x="2208" y="1728"/>
              <a:ext cx="0" cy="38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7" name="Line 14"/>
            <p:cNvSpPr>
              <a:spLocks noChangeShapeType="1"/>
            </p:cNvSpPr>
            <p:nvPr/>
          </p:nvSpPr>
          <p:spPr bwMode="auto">
            <a:xfrm flipH="1">
              <a:off x="2448" y="1440"/>
              <a:ext cx="24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8" name="Text Box 15"/>
            <p:cNvSpPr txBox="1">
              <a:spLocks noChangeArrowheads="1"/>
            </p:cNvSpPr>
            <p:nvPr/>
          </p:nvSpPr>
          <p:spPr bwMode="auto">
            <a:xfrm>
              <a:off x="2400" y="1776"/>
              <a:ext cx="266" cy="250"/>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5629" name="Text Box 16"/>
            <p:cNvSpPr txBox="1">
              <a:spLocks noChangeArrowheads="1"/>
            </p:cNvSpPr>
            <p:nvPr/>
          </p:nvSpPr>
          <p:spPr bwMode="auto">
            <a:xfrm>
              <a:off x="2448" y="1200"/>
              <a:ext cx="301" cy="250"/>
            </a:xfrm>
            <a:prstGeom prst="rect">
              <a:avLst/>
            </a:prstGeom>
            <a:noFill/>
            <a:ln w="9525">
              <a:noFill/>
              <a:miter lim="800000"/>
              <a:headEnd/>
              <a:tailEnd/>
            </a:ln>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W</a:t>
              </a:r>
              <a:endParaRPr lang="en-US" sz="2000" b="1">
                <a:solidFill>
                  <a:schemeClr val="accent2"/>
                </a:solidFill>
                <a:latin typeface="Monotype Corsiva" charset="0"/>
              </a:endParaRPr>
            </a:p>
          </p:txBody>
        </p:sp>
        <p:sp>
          <p:nvSpPr>
            <p:cNvPr id="25630" name="Text Box 17"/>
            <p:cNvSpPr txBox="1">
              <a:spLocks noChangeArrowheads="1"/>
            </p:cNvSpPr>
            <p:nvPr/>
          </p:nvSpPr>
          <p:spPr bwMode="auto">
            <a:xfrm>
              <a:off x="2160" y="2102"/>
              <a:ext cx="24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Gx</a:t>
              </a:r>
              <a:endParaRPr lang="en-US" sz="2000" b="1">
                <a:solidFill>
                  <a:schemeClr val="accent2"/>
                </a:solidFill>
                <a:latin typeface="Monotype Corsiva" charset="0"/>
              </a:endParaRPr>
            </a:p>
          </p:txBody>
        </p:sp>
        <p:sp>
          <p:nvSpPr>
            <p:cNvPr id="25631" name="Text Box 18"/>
            <p:cNvSpPr txBox="1">
              <a:spLocks noChangeArrowheads="1"/>
            </p:cNvSpPr>
            <p:nvPr/>
          </p:nvSpPr>
          <p:spPr bwMode="auto">
            <a:xfrm>
              <a:off x="2016" y="1852"/>
              <a:ext cx="214" cy="212"/>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Monotype Corsiva" charset="0"/>
                </a:rPr>
                <a:t>F</a:t>
              </a:r>
              <a:r>
                <a:rPr lang="en-US" sz="1600" b="1" baseline="-25000">
                  <a:solidFill>
                    <a:schemeClr val="accent2"/>
                  </a:solidFill>
                  <a:latin typeface="Monotype Corsiva" charset="0"/>
                </a:rPr>
                <a:t>Gy</a:t>
              </a:r>
            </a:p>
          </p:txBody>
        </p:sp>
        <p:sp>
          <p:nvSpPr>
            <p:cNvPr id="25632" name="Text Box 19"/>
            <p:cNvSpPr txBox="1">
              <a:spLocks noChangeArrowheads="1"/>
            </p:cNvSpPr>
            <p:nvPr/>
          </p:nvSpPr>
          <p:spPr bwMode="auto">
            <a:xfrm>
              <a:off x="2016" y="1990"/>
              <a:ext cx="15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O</a:t>
              </a:r>
            </a:p>
          </p:txBody>
        </p:sp>
      </p:grpSp>
      <p:graphicFrame>
        <p:nvGraphicFramePr>
          <p:cNvPr id="429076" name="Object 3"/>
          <p:cNvGraphicFramePr>
            <a:graphicFrameLocks noChangeAspect="1"/>
          </p:cNvGraphicFramePr>
          <p:nvPr/>
        </p:nvGraphicFramePr>
        <p:xfrm>
          <a:off x="2362200" y="4406900"/>
          <a:ext cx="649288" cy="622300"/>
        </p:xfrm>
        <a:graphic>
          <a:graphicData uri="http://schemas.openxmlformats.org/presentationml/2006/ole">
            <mc:AlternateContent xmlns:mc="http://schemas.openxmlformats.org/markup-compatibility/2006">
              <mc:Choice xmlns:v="urn:schemas-microsoft-com:vml" Requires="v">
                <p:oleObj spid="_x0000_s333573" name="Equation" r:id="rId6" imgW="241200" imgH="241200" progId="Equation.DSMT4">
                  <p:embed/>
                </p:oleObj>
              </mc:Choice>
              <mc:Fallback>
                <p:oleObj name="Equation" r:id="rId6" imgW="241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06900"/>
                        <a:ext cx="64928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7" name="Object 4"/>
          <p:cNvGraphicFramePr>
            <a:graphicFrameLocks noChangeAspect="1"/>
          </p:cNvGraphicFramePr>
          <p:nvPr/>
        </p:nvGraphicFramePr>
        <p:xfrm>
          <a:off x="5768975" y="2690813"/>
          <a:ext cx="1336675" cy="431800"/>
        </p:xfrm>
        <a:graphic>
          <a:graphicData uri="http://schemas.openxmlformats.org/presentationml/2006/ole">
            <mc:AlternateContent xmlns:mc="http://schemas.openxmlformats.org/markup-compatibility/2006">
              <mc:Choice xmlns:v="urn:schemas-microsoft-com:vml" Requires="v">
                <p:oleObj spid="_x0000_s333574" name="Equation" r:id="rId8" imgW="672840" imgH="228600" progId="Equation.DSMT4">
                  <p:embed/>
                </p:oleObj>
              </mc:Choice>
              <mc:Fallback>
                <p:oleObj name="Equation" r:id="rId8" imgW="6728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5" y="2690813"/>
                        <a:ext cx="13366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8" name="Object 5"/>
          <p:cNvGraphicFramePr>
            <a:graphicFrameLocks noChangeAspect="1"/>
          </p:cNvGraphicFramePr>
          <p:nvPr/>
        </p:nvGraphicFramePr>
        <p:xfrm>
          <a:off x="7142163" y="2738438"/>
          <a:ext cx="477837" cy="336550"/>
        </p:xfrm>
        <a:graphic>
          <a:graphicData uri="http://schemas.openxmlformats.org/presentationml/2006/ole">
            <mc:AlternateContent xmlns:mc="http://schemas.openxmlformats.org/markup-compatibility/2006">
              <mc:Choice xmlns:v="urn:schemas-microsoft-com:vml" Requires="v">
                <p:oleObj spid="_x0000_s333575" name="Equation" r:id="rId10" imgW="241200" imgH="177480" progId="Equation.3">
                  <p:embed/>
                </p:oleObj>
              </mc:Choice>
              <mc:Fallback>
                <p:oleObj name="Equation" r:id="rId10" imgW="241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2163" y="2738438"/>
                        <a:ext cx="477837"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9" name="Object 6"/>
          <p:cNvGraphicFramePr>
            <a:graphicFrameLocks noChangeAspect="1"/>
          </p:cNvGraphicFramePr>
          <p:nvPr/>
        </p:nvGraphicFramePr>
        <p:xfrm>
          <a:off x="5181600" y="3254375"/>
          <a:ext cx="757238" cy="479425"/>
        </p:xfrm>
        <a:graphic>
          <a:graphicData uri="http://schemas.openxmlformats.org/presentationml/2006/ole">
            <mc:AlternateContent xmlns:mc="http://schemas.openxmlformats.org/markup-compatibility/2006">
              <mc:Choice xmlns:v="urn:schemas-microsoft-com:vml" Requires="v">
                <p:oleObj spid="_x0000_s333576" name="Equation" r:id="rId12" imgW="380880" imgH="253800" progId="Equation.3">
                  <p:embed/>
                </p:oleObj>
              </mc:Choice>
              <mc:Fallback>
                <p:oleObj name="Equation" r:id="rId12" imgW="38088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54375"/>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0" name="Object 7"/>
          <p:cNvGraphicFramePr>
            <a:graphicFrameLocks noChangeAspect="1"/>
          </p:cNvGraphicFramePr>
          <p:nvPr/>
        </p:nvGraphicFramePr>
        <p:xfrm>
          <a:off x="5821363" y="3267075"/>
          <a:ext cx="1538287" cy="455613"/>
        </p:xfrm>
        <a:graphic>
          <a:graphicData uri="http://schemas.openxmlformats.org/presentationml/2006/ole">
            <mc:AlternateContent xmlns:mc="http://schemas.openxmlformats.org/markup-compatibility/2006">
              <mc:Choice xmlns:v="urn:schemas-microsoft-com:vml" Requires="v">
                <p:oleObj spid="_x0000_s333577" name="Equation" r:id="rId14" imgW="774360" imgH="241200" progId="Equation.DSMT4">
                  <p:embed/>
                </p:oleObj>
              </mc:Choice>
              <mc:Fallback>
                <p:oleObj name="Equation" r:id="rId14" imgW="77436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1363" y="3267075"/>
                        <a:ext cx="1538287" cy="455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1" name="Object 8"/>
          <p:cNvGraphicFramePr>
            <a:graphicFrameLocks noChangeAspect="1"/>
          </p:cNvGraphicFramePr>
          <p:nvPr/>
        </p:nvGraphicFramePr>
        <p:xfrm>
          <a:off x="7239000" y="3325813"/>
          <a:ext cx="479425" cy="336550"/>
        </p:xfrm>
        <a:graphic>
          <a:graphicData uri="http://schemas.openxmlformats.org/presentationml/2006/ole">
            <mc:AlternateContent xmlns:mc="http://schemas.openxmlformats.org/markup-compatibility/2006">
              <mc:Choice xmlns:v="urn:schemas-microsoft-com:vml" Requires="v">
                <p:oleObj spid="_x0000_s333578" name="Equation" r:id="rId16" imgW="241200" imgH="177480" progId="Equation.3">
                  <p:embed/>
                </p:oleObj>
              </mc:Choice>
              <mc:Fallback>
                <p:oleObj name="Equation" r:id="rId16" imgW="2412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325813"/>
                        <a:ext cx="479425"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2" name="Object 9"/>
          <p:cNvGraphicFramePr>
            <a:graphicFrameLocks noChangeAspect="1"/>
          </p:cNvGraphicFramePr>
          <p:nvPr/>
        </p:nvGraphicFramePr>
        <p:xfrm>
          <a:off x="3078163" y="4460875"/>
          <a:ext cx="903287" cy="492125"/>
        </p:xfrm>
        <a:graphic>
          <a:graphicData uri="http://schemas.openxmlformats.org/presentationml/2006/ole">
            <mc:AlternateContent xmlns:mc="http://schemas.openxmlformats.org/markup-compatibility/2006">
              <mc:Choice xmlns:v="urn:schemas-microsoft-com:vml" Requires="v">
                <p:oleObj spid="_x0000_s333579" name="Equation" r:id="rId18" imgW="368280" imgH="164880" progId="Equation.3">
                  <p:embed/>
                </p:oleObj>
              </mc:Choice>
              <mc:Fallback>
                <p:oleObj name="Equation" r:id="rId18" imgW="3682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8163" y="4460875"/>
                        <a:ext cx="903287" cy="492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3" name="Object 10"/>
          <p:cNvGraphicFramePr>
            <a:graphicFrameLocks noChangeAspect="1"/>
          </p:cNvGraphicFramePr>
          <p:nvPr/>
        </p:nvGraphicFramePr>
        <p:xfrm>
          <a:off x="4114800" y="4462463"/>
          <a:ext cx="3276600" cy="414337"/>
        </p:xfrm>
        <a:graphic>
          <a:graphicData uri="http://schemas.openxmlformats.org/presentationml/2006/ole">
            <mc:AlternateContent xmlns:mc="http://schemas.openxmlformats.org/markup-compatibility/2006">
              <mc:Choice xmlns:v="urn:schemas-microsoft-com:vml" Requires="v">
                <p:oleObj spid="_x0000_s333580" name="Equation" r:id="rId20" imgW="1333440" imgH="177480" progId="Equation.DSMT4">
                  <p:embed/>
                </p:oleObj>
              </mc:Choice>
              <mc:Fallback>
                <p:oleObj name="Equation" r:id="rId20" imgW="133344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4800" y="4462463"/>
                        <a:ext cx="327660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84" name="Text Box 28"/>
          <p:cNvSpPr txBox="1">
            <a:spLocks noChangeArrowheads="1"/>
          </p:cNvSpPr>
          <p:nvPr/>
        </p:nvSpPr>
        <p:spPr bwMode="auto">
          <a:xfrm>
            <a:off x="457200" y="4953000"/>
            <a:ext cx="5105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length x</a:t>
            </a:r>
            <a:r>
              <a:rPr lang="en-US" baseline="-25000">
                <a:solidFill>
                  <a:srgbClr val="800000"/>
                </a:solidFill>
                <a:latin typeface="Arial Narrow" charset="0"/>
              </a:rPr>
              <a:t>0</a:t>
            </a:r>
            <a:r>
              <a:rPr lang="en-US">
                <a:solidFill>
                  <a:srgbClr val="800000"/>
                </a:solidFill>
                <a:latin typeface="Arial Narrow" charset="0"/>
              </a:rPr>
              <a:t> is, from Pythagorian theorem</a:t>
            </a:r>
          </a:p>
        </p:txBody>
      </p:sp>
      <p:graphicFrame>
        <p:nvGraphicFramePr>
          <p:cNvPr id="429085" name="Object 11"/>
          <p:cNvGraphicFramePr>
            <a:graphicFrameLocks noChangeAspect="1"/>
          </p:cNvGraphicFramePr>
          <p:nvPr/>
        </p:nvGraphicFramePr>
        <p:xfrm>
          <a:off x="2819400" y="5480050"/>
          <a:ext cx="3352800" cy="584200"/>
        </p:xfrm>
        <a:graphic>
          <a:graphicData uri="http://schemas.openxmlformats.org/presentationml/2006/ole">
            <mc:AlternateContent xmlns:mc="http://schemas.openxmlformats.org/markup-compatibility/2006">
              <mc:Choice xmlns:v="urn:schemas-microsoft-com:vml" Requires="v">
                <p:oleObj spid="_x0000_s333581" name="Equation" r:id="rId22" imgW="1536480" imgH="279360" progId="Equation.DSMT4">
                  <p:embed/>
                </p:oleObj>
              </mc:Choice>
              <mc:Fallback>
                <p:oleObj name="Equation" r:id="rId22" imgW="1536480" imgH="2793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480050"/>
                        <a:ext cx="33528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455481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Date Placeholder 3"/>
          <p:cNvSpPr>
            <a:spLocks noGrp="1"/>
          </p:cNvSpPr>
          <p:nvPr>
            <p:ph type="dt" sz="quarter" idx="10"/>
          </p:nvPr>
        </p:nvSpPr>
        <p:spPr/>
        <p:txBody>
          <a:bodyPr/>
          <a:lstStyle/>
          <a:p>
            <a:pPr>
              <a:defRPr/>
            </a:pPr>
            <a:r>
              <a:rPr lang="en-US" smtClean="0"/>
              <a:t>Thursday, July 9, 2015</a:t>
            </a:r>
            <a:endParaRPr lang="en-US"/>
          </a:p>
        </p:txBody>
      </p:sp>
      <p:sp>
        <p:nvSpPr>
          <p:cNvPr id="29713"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6642" name="Slide Number Placeholder 5"/>
          <p:cNvSpPr>
            <a:spLocks noGrp="1"/>
          </p:cNvSpPr>
          <p:nvPr>
            <p:ph type="sldNum" sz="quarter" idx="12"/>
          </p:nvPr>
        </p:nvSpPr>
        <p:spPr>
          <a:noFill/>
        </p:spPr>
        <p:txBody>
          <a:bodyPr/>
          <a:lstStyle/>
          <a:p>
            <a:fld id="{B2B04887-FA6C-8944-BC9A-FF72ED7DCA35}" type="slidenum">
              <a:rPr lang="en-US">
                <a:latin typeface="Arial Narrow" charset="0"/>
              </a:rPr>
              <a:pPr/>
              <a:t>28</a:t>
            </a:fld>
            <a:endParaRPr lang="en-US">
              <a:latin typeface="Arial Narrow" charset="0"/>
            </a:endParaRPr>
          </a:p>
        </p:txBody>
      </p:sp>
      <p:sp>
        <p:nvSpPr>
          <p:cNvPr id="26643" name="Rectangle 2"/>
          <p:cNvSpPr>
            <a:spLocks noGrp="1" noChangeArrowheads="1"/>
          </p:cNvSpPr>
          <p:nvPr>
            <p:ph type="title"/>
          </p:nvPr>
        </p:nvSpPr>
        <p:spPr>
          <a:xfrm>
            <a:off x="533400" y="76200"/>
            <a:ext cx="7772400" cy="609600"/>
          </a:xfrm>
        </p:spPr>
        <p:txBody>
          <a:bodyPr/>
          <a:lstStyle/>
          <a:p>
            <a:r>
              <a:rPr lang="en-US" sz="4000">
                <a:ea typeface="ＭＳ Ｐゴシック" charset="-128"/>
                <a:cs typeface="ＭＳ Ｐゴシック" charset="-128"/>
              </a:rPr>
              <a:t>Example 9 – 7 cont’d</a:t>
            </a:r>
            <a:endParaRPr lang="en-US">
              <a:ea typeface="ＭＳ Ｐゴシック" charset="-128"/>
              <a:cs typeface="ＭＳ Ｐゴシック" charset="-128"/>
            </a:endParaRPr>
          </a:p>
        </p:txBody>
      </p:sp>
      <p:graphicFrame>
        <p:nvGraphicFramePr>
          <p:cNvPr id="430083" name="Object 2"/>
          <p:cNvGraphicFramePr>
            <a:graphicFrameLocks noChangeAspect="1"/>
          </p:cNvGraphicFramePr>
          <p:nvPr/>
        </p:nvGraphicFramePr>
        <p:xfrm>
          <a:off x="4343400" y="914400"/>
          <a:ext cx="863600" cy="620713"/>
        </p:xfrm>
        <a:graphic>
          <a:graphicData uri="http://schemas.openxmlformats.org/presentationml/2006/ole">
            <mc:AlternateContent xmlns:mc="http://schemas.openxmlformats.org/markup-compatibility/2006">
              <mc:Choice xmlns:v="urn:schemas-microsoft-com:vml" Requires="v">
                <p:oleObj spid="_x0000_s364600"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863600" cy="620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4" name="Text Box 4"/>
          <p:cNvSpPr txBox="1">
            <a:spLocks noChangeArrowheads="1"/>
          </p:cNvSpPr>
          <p:nvPr/>
        </p:nvSpPr>
        <p:spPr bwMode="auto">
          <a:xfrm>
            <a:off x="609600" y="1001713"/>
            <a:ext cx="3810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From the rotational equilibrium</a:t>
            </a:r>
          </a:p>
        </p:txBody>
      </p:sp>
      <p:graphicFrame>
        <p:nvGraphicFramePr>
          <p:cNvPr id="430085" name="Object 3"/>
          <p:cNvGraphicFramePr>
            <a:graphicFrameLocks noChangeAspect="1"/>
          </p:cNvGraphicFramePr>
          <p:nvPr/>
        </p:nvGraphicFramePr>
        <p:xfrm>
          <a:off x="5064125" y="976313"/>
          <a:ext cx="2860675" cy="558800"/>
        </p:xfrm>
        <a:graphic>
          <a:graphicData uri="http://schemas.openxmlformats.org/presentationml/2006/ole">
            <mc:AlternateContent xmlns:mc="http://schemas.openxmlformats.org/markup-compatibility/2006">
              <mc:Choice xmlns:v="urn:schemas-microsoft-com:vml" Requires="v">
                <p:oleObj spid="_x0000_s364601" name="Equation" r:id="rId5" imgW="1257120" imgH="228600" progId="Equation.DSMT4">
                  <p:embed/>
                </p:oleObj>
              </mc:Choice>
              <mc:Fallback>
                <p:oleObj name="Equation" r:id="rId5" imgW="12571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976313"/>
                        <a:ext cx="2860675" cy="558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86" name="Object 4"/>
          <p:cNvGraphicFramePr>
            <a:graphicFrameLocks noChangeAspect="1"/>
          </p:cNvGraphicFramePr>
          <p:nvPr/>
        </p:nvGraphicFramePr>
        <p:xfrm>
          <a:off x="8077200" y="1025525"/>
          <a:ext cx="547688" cy="433388"/>
        </p:xfrm>
        <a:graphic>
          <a:graphicData uri="http://schemas.openxmlformats.org/presentationml/2006/ole">
            <mc:AlternateContent xmlns:mc="http://schemas.openxmlformats.org/markup-compatibility/2006">
              <mc:Choice xmlns:v="urn:schemas-microsoft-com:vml" Requires="v">
                <p:oleObj spid="_x0000_s364602" name="Equation" r:id="rId7" imgW="241200" imgH="177480" progId="Equation.3">
                  <p:embed/>
                </p:oleObj>
              </mc:Choice>
              <mc:Fallback>
                <p:oleObj name="Equation"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025525"/>
                        <a:ext cx="547688" cy="433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7" name="Text Box 7"/>
          <p:cNvSpPr txBox="1">
            <a:spLocks noChangeArrowheads="1"/>
          </p:cNvSpPr>
          <p:nvPr/>
        </p:nvSpPr>
        <p:spPr bwMode="auto">
          <a:xfrm>
            <a:off x="609600" y="1535113"/>
            <a:ext cx="6172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wall is</a:t>
            </a:r>
          </a:p>
        </p:txBody>
      </p:sp>
      <p:graphicFrame>
        <p:nvGraphicFramePr>
          <p:cNvPr id="430088" name="Object 5"/>
          <p:cNvGraphicFramePr>
            <a:graphicFrameLocks noChangeAspect="1"/>
          </p:cNvGraphicFramePr>
          <p:nvPr/>
        </p:nvGraphicFramePr>
        <p:xfrm>
          <a:off x="1143000" y="2228850"/>
          <a:ext cx="442913" cy="446088"/>
        </p:xfrm>
        <a:graphic>
          <a:graphicData uri="http://schemas.openxmlformats.org/presentationml/2006/ole">
            <mc:AlternateContent xmlns:mc="http://schemas.openxmlformats.org/markup-compatibility/2006">
              <mc:Choice xmlns:v="urn:schemas-microsoft-com:vml" Requires="v">
                <p:oleObj spid="_x0000_s364603"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28850"/>
                        <a:ext cx="442913" cy="446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9" name="Text Box 9"/>
          <p:cNvSpPr txBox="1">
            <a:spLocks noChangeArrowheads="1"/>
          </p:cNvSpPr>
          <p:nvPr/>
        </p:nvSpPr>
        <p:spPr bwMode="auto">
          <a:xfrm>
            <a:off x="609600" y="4049713"/>
            <a:ext cx="6400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ground is</a:t>
            </a:r>
          </a:p>
        </p:txBody>
      </p:sp>
      <p:sp>
        <p:nvSpPr>
          <p:cNvPr id="430090" name="Text Box 10"/>
          <p:cNvSpPr txBox="1">
            <a:spLocks noChangeArrowheads="1"/>
          </p:cNvSpPr>
          <p:nvPr/>
        </p:nvSpPr>
        <p:spPr bwMode="auto">
          <a:xfrm>
            <a:off x="457200" y="2830513"/>
            <a:ext cx="6553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x component of the force by the ground is</a:t>
            </a:r>
          </a:p>
        </p:txBody>
      </p:sp>
      <p:graphicFrame>
        <p:nvGraphicFramePr>
          <p:cNvPr id="430091" name="Object 6"/>
          <p:cNvGraphicFramePr>
            <a:graphicFrameLocks noChangeAspect="1"/>
          </p:cNvGraphicFramePr>
          <p:nvPr/>
        </p:nvGraphicFramePr>
        <p:xfrm>
          <a:off x="5638800" y="3351213"/>
          <a:ext cx="2362200" cy="506412"/>
        </p:xfrm>
        <a:graphic>
          <a:graphicData uri="http://schemas.openxmlformats.org/presentationml/2006/ole">
            <mc:AlternateContent xmlns:mc="http://schemas.openxmlformats.org/markup-compatibility/2006">
              <mc:Choice xmlns:v="urn:schemas-microsoft-com:vml" Requires="v">
                <p:oleObj spid="_x0000_s364604" name="Equation" r:id="rId11" imgW="1015920" imgH="228600" progId="Equation.DSMT4">
                  <p:embed/>
                </p:oleObj>
              </mc:Choice>
              <mc:Fallback>
                <p:oleObj name="Equation" r:id="rId11" imgW="10159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3351213"/>
                        <a:ext cx="2362200"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2" name="Object 7"/>
          <p:cNvGraphicFramePr>
            <a:graphicFrameLocks noChangeAspect="1"/>
          </p:cNvGraphicFramePr>
          <p:nvPr/>
        </p:nvGraphicFramePr>
        <p:xfrm>
          <a:off x="971550" y="4603750"/>
          <a:ext cx="476250" cy="512763"/>
        </p:xfrm>
        <a:graphic>
          <a:graphicData uri="http://schemas.openxmlformats.org/presentationml/2006/ole">
            <mc:AlternateContent xmlns:mc="http://schemas.openxmlformats.org/markup-compatibility/2006">
              <mc:Choice xmlns:v="urn:schemas-microsoft-com:vml" Requires="v">
                <p:oleObj spid="_x0000_s364605"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603750"/>
                        <a:ext cx="476250" cy="512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3" name="Object 8"/>
          <p:cNvGraphicFramePr>
            <a:graphicFrameLocks noChangeAspect="1"/>
          </p:cNvGraphicFramePr>
          <p:nvPr/>
        </p:nvGraphicFramePr>
        <p:xfrm>
          <a:off x="1524000" y="2062163"/>
          <a:ext cx="1406525" cy="768350"/>
        </p:xfrm>
        <a:graphic>
          <a:graphicData uri="http://schemas.openxmlformats.org/presentationml/2006/ole">
            <mc:AlternateContent xmlns:mc="http://schemas.openxmlformats.org/markup-compatibility/2006">
              <mc:Choice xmlns:v="urn:schemas-microsoft-com:vml" Requires="v">
                <p:oleObj spid="_x0000_s364606"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062163"/>
                        <a:ext cx="1406525"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4" name="Object 9"/>
          <p:cNvGraphicFramePr>
            <a:graphicFrameLocks noChangeAspect="1"/>
          </p:cNvGraphicFramePr>
          <p:nvPr/>
        </p:nvGraphicFramePr>
        <p:xfrm>
          <a:off x="2889250" y="2068513"/>
          <a:ext cx="2216150" cy="768350"/>
        </p:xfrm>
        <a:graphic>
          <a:graphicData uri="http://schemas.openxmlformats.org/presentationml/2006/ole">
            <mc:AlternateContent xmlns:mc="http://schemas.openxmlformats.org/markup-compatibility/2006">
              <mc:Choice xmlns:v="urn:schemas-microsoft-com:vml" Requires="v">
                <p:oleObj spid="_x0000_s364607" name="Equation" r:id="rId17" imgW="1079280" imgH="393480" progId="Equation.DSMT4">
                  <p:embed/>
                </p:oleObj>
              </mc:Choice>
              <mc:Fallback>
                <p:oleObj name="Equation" r:id="rId17" imgW="10792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2068513"/>
                        <a:ext cx="2216150"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5" name="Object 10"/>
          <p:cNvGraphicFramePr>
            <a:graphicFrameLocks noChangeAspect="1"/>
          </p:cNvGraphicFramePr>
          <p:nvPr/>
        </p:nvGraphicFramePr>
        <p:xfrm>
          <a:off x="609600" y="3363913"/>
          <a:ext cx="2895600" cy="544512"/>
        </p:xfrm>
        <a:graphic>
          <a:graphicData uri="http://schemas.openxmlformats.org/presentationml/2006/ole">
            <mc:AlternateContent xmlns:mc="http://schemas.openxmlformats.org/markup-compatibility/2006">
              <mc:Choice xmlns:v="urn:schemas-microsoft-com:vml" Requires="v">
                <p:oleObj spid="_x0000_s364608" name="Equation" r:id="rId19" imgW="1282680" imgH="253800" progId="Equation.DSMT4">
                  <p:embed/>
                </p:oleObj>
              </mc:Choice>
              <mc:Fallback>
                <p:oleObj name="Equation" r:id="rId19" imgW="12826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3363913"/>
                        <a:ext cx="2895600"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6" name="AutoShape 16"/>
          <p:cNvSpPr>
            <a:spLocks noChangeArrowheads="1"/>
          </p:cNvSpPr>
          <p:nvPr/>
        </p:nvSpPr>
        <p:spPr bwMode="auto">
          <a:xfrm>
            <a:off x="3733800" y="3287713"/>
            <a:ext cx="1600200" cy="762000"/>
          </a:xfrm>
          <a:prstGeom prst="rightArrow">
            <a:avLst>
              <a:gd name="adj1" fmla="val 50000"/>
              <a:gd name="adj2" fmla="val 5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Solve for F</a:t>
            </a:r>
            <a:r>
              <a:rPr lang="en-US" sz="1800" b="1" baseline="-25000">
                <a:solidFill>
                  <a:srgbClr val="A50021"/>
                </a:solidFill>
                <a:latin typeface="Arial Narrow" charset="0"/>
              </a:rPr>
              <a:t>Gx</a:t>
            </a:r>
          </a:p>
        </p:txBody>
      </p:sp>
      <p:graphicFrame>
        <p:nvGraphicFramePr>
          <p:cNvPr id="430097" name="Object 11"/>
          <p:cNvGraphicFramePr>
            <a:graphicFrameLocks noChangeAspect="1"/>
          </p:cNvGraphicFramePr>
          <p:nvPr/>
        </p:nvGraphicFramePr>
        <p:xfrm>
          <a:off x="1412875" y="4506913"/>
          <a:ext cx="1939925" cy="684212"/>
        </p:xfrm>
        <a:graphic>
          <a:graphicData uri="http://schemas.openxmlformats.org/presentationml/2006/ole">
            <mc:AlternateContent xmlns:mc="http://schemas.openxmlformats.org/markup-compatibility/2006">
              <mc:Choice xmlns:v="urn:schemas-microsoft-com:vml" Requires="v">
                <p:oleObj spid="_x0000_s364609" name="Equation" r:id="rId21" imgW="825480" imgH="304560" progId="Equation.DSMT4">
                  <p:embed/>
                </p:oleObj>
              </mc:Choice>
              <mc:Fallback>
                <p:oleObj name="Equation" r:id="rId21" imgW="8254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12875" y="4506913"/>
                        <a:ext cx="1939925" cy="684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8" name="Object 12"/>
          <p:cNvGraphicFramePr>
            <a:graphicFrameLocks noChangeAspect="1"/>
          </p:cNvGraphicFramePr>
          <p:nvPr/>
        </p:nvGraphicFramePr>
        <p:xfrm>
          <a:off x="3344863" y="4506913"/>
          <a:ext cx="3284537" cy="569912"/>
        </p:xfrm>
        <a:graphic>
          <a:graphicData uri="http://schemas.openxmlformats.org/presentationml/2006/ole">
            <mc:AlternateContent xmlns:mc="http://schemas.openxmlformats.org/markup-compatibility/2006">
              <mc:Choice xmlns:v="urn:schemas-microsoft-com:vml" Requires="v">
                <p:oleObj spid="_x0000_s364610"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4863" y="4506913"/>
                        <a:ext cx="3284537" cy="569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9" name="Text Box 19"/>
          <p:cNvSpPr txBox="1">
            <a:spLocks noChangeArrowheads="1"/>
          </p:cNvSpPr>
          <p:nvPr/>
        </p:nvSpPr>
        <p:spPr bwMode="auto">
          <a:xfrm>
            <a:off x="609600" y="5192713"/>
            <a:ext cx="2895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angle between the ground force to the floor</a:t>
            </a:r>
          </a:p>
        </p:txBody>
      </p:sp>
      <p:graphicFrame>
        <p:nvGraphicFramePr>
          <p:cNvPr id="430100" name="Object 13"/>
          <p:cNvGraphicFramePr>
            <a:graphicFrameLocks noChangeAspect="1"/>
          </p:cNvGraphicFramePr>
          <p:nvPr/>
        </p:nvGraphicFramePr>
        <p:xfrm>
          <a:off x="3352800" y="5387975"/>
          <a:ext cx="304800" cy="406400"/>
        </p:xfrm>
        <a:graphic>
          <a:graphicData uri="http://schemas.openxmlformats.org/presentationml/2006/ole">
            <mc:AlternateContent xmlns:mc="http://schemas.openxmlformats.org/markup-compatibility/2006">
              <mc:Choice xmlns:v="urn:schemas-microsoft-com:vml" Requires="v">
                <p:oleObj spid="_x0000_s364611" name="Equation" r:id="rId25" imgW="126720" imgH="177480" progId="Equation.DSMT4">
                  <p:embed/>
                </p:oleObj>
              </mc:Choice>
              <mc:Fallback>
                <p:oleObj name="Equation" r:id="rId25" imgW="12672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387975"/>
                        <a:ext cx="3048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1" name="Object 14"/>
          <p:cNvGraphicFramePr>
            <a:graphicFrameLocks noChangeAspect="1"/>
          </p:cNvGraphicFramePr>
          <p:nvPr/>
        </p:nvGraphicFramePr>
        <p:xfrm>
          <a:off x="3648075" y="5040313"/>
          <a:ext cx="2066925" cy="1103312"/>
        </p:xfrm>
        <a:graphic>
          <a:graphicData uri="http://schemas.openxmlformats.org/presentationml/2006/ole">
            <mc:AlternateContent xmlns:mc="http://schemas.openxmlformats.org/markup-compatibility/2006">
              <mc:Choice xmlns:v="urn:schemas-microsoft-com:vml" Requires="v">
                <p:oleObj spid="_x0000_s364612" name="Equation" r:id="rId27" imgW="863280" imgH="482400" progId="Equation.DSMT4">
                  <p:embed/>
                </p:oleObj>
              </mc:Choice>
              <mc:Fallback>
                <p:oleObj name="Equation" r:id="rId27" imgW="86328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8075" y="5040313"/>
                        <a:ext cx="2066925" cy="11033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2" name="Object 15"/>
          <p:cNvGraphicFramePr>
            <a:graphicFrameLocks noChangeAspect="1"/>
          </p:cNvGraphicFramePr>
          <p:nvPr/>
        </p:nvGraphicFramePr>
        <p:xfrm>
          <a:off x="5694363" y="5119688"/>
          <a:ext cx="2916237" cy="987425"/>
        </p:xfrm>
        <a:graphic>
          <a:graphicData uri="http://schemas.openxmlformats.org/presentationml/2006/ole">
            <mc:AlternateContent xmlns:mc="http://schemas.openxmlformats.org/markup-compatibility/2006">
              <mc:Choice xmlns:v="urn:schemas-microsoft-com:vml" Requires="v">
                <p:oleObj spid="_x0000_s364613" name="Equation" r:id="rId29" imgW="1218960" imgH="431640" progId="Equation.DSMT4">
                  <p:embed/>
                </p:oleObj>
              </mc:Choice>
              <mc:Fallback>
                <p:oleObj name="Equation" r:id="rId29" imgW="12189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94363" y="5119688"/>
                        <a:ext cx="2916237" cy="987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616816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685800" y="304800"/>
            <a:ext cx="8001000" cy="1143000"/>
          </a:xfrm>
        </p:spPr>
        <p:txBody>
          <a:bodyPr/>
          <a:lstStyle/>
          <a:p>
            <a:r>
              <a:rPr lang="en-US" sz="8800">
                <a:latin typeface="Monotype Corsiva" charset="0"/>
              </a:rPr>
              <a:t>Congratulations!!!!</a:t>
            </a:r>
          </a:p>
        </p:txBody>
      </p:sp>
      <p:sp>
        <p:nvSpPr>
          <p:cNvPr id="488451" name="Rectangle 3"/>
          <p:cNvSpPr>
            <a:spLocks noGrp="1" noChangeArrowheads="1"/>
          </p:cNvSpPr>
          <p:nvPr>
            <p:ph type="subTitle" idx="1"/>
          </p:nvPr>
        </p:nvSpPr>
        <p:spPr>
          <a:xfrm>
            <a:off x="1104900" y="2971800"/>
            <a:ext cx="7162800" cy="1219200"/>
          </a:xfrm>
        </p:spPr>
        <p:txBody>
          <a:bodyPr/>
          <a:lstStyle/>
          <a:p>
            <a:pPr>
              <a:buFontTx/>
              <a:buNone/>
            </a:pPr>
            <a:r>
              <a:rPr lang="en-US" sz="4000" dirty="0">
                <a:solidFill>
                  <a:srgbClr val="003300"/>
                </a:solidFill>
                <a:latin typeface="Monotype Corsiva" charset="0"/>
              </a:rPr>
              <a:t>I certainly had a lot of fun with ya’ll and am truly proud of you!</a:t>
            </a:r>
          </a:p>
        </p:txBody>
      </p:sp>
      <p:sp>
        <p:nvSpPr>
          <p:cNvPr id="488452" name="Rectangle 4"/>
          <p:cNvSpPr>
            <a:spLocks noChangeArrowheads="1"/>
          </p:cNvSpPr>
          <p:nvPr/>
        </p:nvSpPr>
        <p:spPr bwMode="auto">
          <a:xfrm>
            <a:off x="1314450" y="1828800"/>
            <a:ext cx="6743700" cy="762000"/>
          </a:xfrm>
          <a:prstGeom prst="rect">
            <a:avLst/>
          </a:prstGeom>
          <a:noFill/>
          <a:ln w="9525">
            <a:noFill/>
            <a:miter lim="800000"/>
            <a:headEnd/>
            <a:tailEnd/>
          </a:ln>
          <a:effectLst/>
        </p:spPr>
        <p:txBody>
          <a:bodyPr anchor="ctr">
            <a:prstTxWarp prst="textNoShape">
              <a:avLst/>
            </a:prstTxWarp>
          </a:bodyPr>
          <a:lstStyle/>
          <a:p>
            <a:pPr algn="ctr"/>
            <a:r>
              <a:rPr lang="en-US" sz="4800" dirty="0">
                <a:solidFill>
                  <a:srgbClr val="990000"/>
                </a:solidFill>
                <a:latin typeface="Monotype Corsiva" charset="0"/>
              </a:rPr>
              <a:t>You all</a:t>
            </a:r>
            <a:r>
              <a:rPr lang="en-US" sz="4800" dirty="0" smtClean="0">
                <a:solidFill>
                  <a:srgbClr val="990000"/>
                </a:solidFill>
                <a:latin typeface="Monotype Corsiva" charset="0"/>
              </a:rPr>
              <a:t> are impressive and have </a:t>
            </a:r>
            <a:r>
              <a:rPr lang="en-US" sz="4800" dirty="0">
                <a:solidFill>
                  <a:srgbClr val="990000"/>
                </a:solidFill>
                <a:latin typeface="Monotype Corsiva" charset="0"/>
              </a:rPr>
              <a:t>done very well!!!</a:t>
            </a:r>
          </a:p>
        </p:txBody>
      </p:sp>
      <p:sp>
        <p:nvSpPr>
          <p:cNvPr id="488453" name="Rectangle 5"/>
          <p:cNvSpPr>
            <a:spLocks noChangeArrowheads="1"/>
          </p:cNvSpPr>
          <p:nvPr/>
        </p:nvSpPr>
        <p:spPr bwMode="auto">
          <a:xfrm>
            <a:off x="2476500" y="4381500"/>
            <a:ext cx="4419600" cy="7620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3200" dirty="0">
                <a:solidFill>
                  <a:srgbClr val="003300"/>
                </a:solidFill>
                <a:latin typeface="Monotype Corsiva" charset="0"/>
              </a:rPr>
              <a:t>Good luck with your exam!!!</a:t>
            </a:r>
            <a:r>
              <a:rPr lang="en-US" dirty="0">
                <a:latin typeface="Arial Narrow" charset="0"/>
              </a:rPr>
              <a:t> </a:t>
            </a:r>
          </a:p>
        </p:txBody>
      </p:sp>
      <p:sp>
        <p:nvSpPr>
          <p:cNvPr id="488454" name="Rectangle 6"/>
          <p:cNvSpPr>
            <a:spLocks noChangeArrowheads="1"/>
          </p:cNvSpPr>
          <p:nvPr/>
        </p:nvSpPr>
        <p:spPr bwMode="auto">
          <a:xfrm>
            <a:off x="2057400" y="5257800"/>
            <a:ext cx="5029200" cy="6096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4400" dirty="0">
                <a:solidFill>
                  <a:srgbClr val="003300"/>
                </a:solidFill>
                <a:latin typeface="Monotype Corsiva" charset="0"/>
              </a:rPr>
              <a:t>Have </a:t>
            </a:r>
            <a:r>
              <a:rPr lang="en-US" sz="4400" dirty="0" smtClean="0">
                <a:solidFill>
                  <a:srgbClr val="003300"/>
                </a:solidFill>
                <a:latin typeface="Monotype Corsiva" charset="0"/>
              </a:rPr>
              <a:t>a safe summer!</a:t>
            </a:r>
            <a:r>
              <a:rPr lang="en-US" sz="4400" dirty="0">
                <a:solidFill>
                  <a:srgbClr val="003300"/>
                </a:solidFill>
                <a:latin typeface="Monotype Corsiva" charset="0"/>
              </a:rPr>
              <a:t>!</a:t>
            </a:r>
          </a:p>
        </p:txBody>
      </p:sp>
      <p:sp>
        <p:nvSpPr>
          <p:cNvPr id="2" name="Date Placeholder 1"/>
          <p:cNvSpPr>
            <a:spLocks noGrp="1"/>
          </p:cNvSpPr>
          <p:nvPr>
            <p:ph type="dt" sz="half" idx="10"/>
          </p:nvPr>
        </p:nvSpPr>
        <p:spPr/>
        <p:txBody>
          <a:bodyPr/>
          <a:lstStyle/>
          <a:p>
            <a:pPr>
              <a:defRPr/>
            </a:pPr>
            <a:r>
              <a:rPr lang="en-US" smtClean="0"/>
              <a:t>Thursday, July 9,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4" name="Slide Number Placeholder 3"/>
          <p:cNvSpPr>
            <a:spLocks noGrp="1"/>
          </p:cNvSpPr>
          <p:nvPr>
            <p:ph type="sldNum" sz="quarter" idx="12"/>
          </p:nvPr>
        </p:nvSpPr>
        <p:spPr/>
        <p:txBody>
          <a:bodyPr/>
          <a:lstStyle/>
          <a:p>
            <a:pPr>
              <a:defRPr/>
            </a:pPr>
            <a:fld id="{3DD774B2-BEFC-0F4C-8EFB-A9A3D81A594A}" type="slidenum">
              <a:rPr lang="en-US" smtClean="0"/>
              <a:pPr>
                <a:defRPr/>
              </a:pPr>
              <a:t>29</a:t>
            </a:fld>
            <a:endParaRPr lang="en-US"/>
          </a:p>
        </p:txBody>
      </p:sp>
    </p:spTree>
    <p:extLst>
      <p:ext uri="{BB962C8B-B14F-4D97-AF65-F5344CB8AC3E}">
        <p14:creationId xmlns:p14="http://schemas.microsoft.com/office/powerpoint/2010/main" val="18442622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9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0586E9-A3D0-D348-8407-FCC91387FD5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812034" name="Picture 2" descr="FG10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55863"/>
            <a:ext cx="27432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
          <p:cNvSpPr>
            <a:spLocks noGrp="1" noChangeArrowheads="1"/>
          </p:cNvSpPr>
          <p:nvPr>
            <p:ph type="title"/>
          </p:nvPr>
        </p:nvSpPr>
        <p:spPr>
          <a:xfrm>
            <a:off x="685800" y="76200"/>
            <a:ext cx="8153400" cy="609600"/>
          </a:xfrm>
        </p:spPr>
        <p:txBody>
          <a:bodyPr/>
          <a:lstStyle/>
          <a:p>
            <a:r>
              <a:rPr lang="en-US" sz="3200">
                <a:latin typeface="Arial Narrow" charset="0"/>
                <a:ea typeface="ＭＳ Ｐゴシック" charset="0"/>
                <a:cs typeface="ＭＳ Ｐゴシック" charset="0"/>
              </a:rPr>
              <a:t>Relationship Between Angular and Linear Quantities</a:t>
            </a:r>
          </a:p>
        </p:txBody>
      </p:sp>
      <p:sp>
        <p:nvSpPr>
          <p:cNvPr id="812036" name="Text Box 4"/>
          <p:cNvSpPr txBox="1">
            <a:spLocks noChangeArrowheads="1"/>
          </p:cNvSpPr>
          <p:nvPr/>
        </p:nvSpPr>
        <p:spPr bwMode="auto">
          <a:xfrm>
            <a:off x="1447800" y="685800"/>
            <a:ext cx="5867400" cy="8223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pPr>
            <a:r>
              <a:rPr lang="en-US">
                <a:solidFill>
                  <a:srgbClr val="800000"/>
                </a:solidFill>
                <a:latin typeface="Arial Narrow" charset="0"/>
              </a:rPr>
              <a:t>What do we know about a rigid object that rotates about a fixed axis of rotation?</a:t>
            </a:r>
          </a:p>
        </p:txBody>
      </p:sp>
      <p:sp>
        <p:nvSpPr>
          <p:cNvPr id="812037" name="Text Box 5"/>
          <p:cNvSpPr txBox="1">
            <a:spLocks noChangeArrowheads="1"/>
          </p:cNvSpPr>
          <p:nvPr/>
        </p:nvSpPr>
        <p:spPr bwMode="auto">
          <a:xfrm>
            <a:off x="2438400" y="23622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When a point rotates, it has both the linear and angular  components in its motion.  </a:t>
            </a:r>
          </a:p>
          <a:p>
            <a:pPr eaLnBrk="1" hangingPunct="1">
              <a:spcBef>
                <a:spcPct val="20000"/>
              </a:spcBef>
            </a:pPr>
            <a:r>
              <a:rPr lang="en-US" sz="2000">
                <a:solidFill>
                  <a:schemeClr val="accent2"/>
                </a:solidFill>
                <a:latin typeface="Arial Narrow" charset="0"/>
              </a:rPr>
              <a:t>What is the linear component of the motion you see?</a:t>
            </a:r>
          </a:p>
        </p:txBody>
      </p:sp>
      <p:graphicFrame>
        <p:nvGraphicFramePr>
          <p:cNvPr id="812038" name="Object 2"/>
          <p:cNvGraphicFramePr>
            <a:graphicFrameLocks noChangeAspect="1"/>
          </p:cNvGraphicFramePr>
          <p:nvPr/>
        </p:nvGraphicFramePr>
        <p:xfrm>
          <a:off x="5892800" y="4645025"/>
          <a:ext cx="239713" cy="254000"/>
        </p:xfrm>
        <a:graphic>
          <a:graphicData uri="http://schemas.openxmlformats.org/presentationml/2006/ole">
            <mc:AlternateContent xmlns:mc="http://schemas.openxmlformats.org/markup-compatibility/2006">
              <mc:Choice xmlns:v="urn:schemas-microsoft-com:vml" Requires="v">
                <p:oleObj spid="_x0000_s311766" name="Equation" r:id="rId4" imgW="114300" imgH="127000" progId="Equation.DSMT4">
                  <p:embed/>
                </p:oleObj>
              </mc:Choice>
              <mc:Fallback>
                <p:oleObj name="Equation" r:id="rId4" imgW="114300" imgH="1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45025"/>
                        <a:ext cx="239713"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39" name="Text Box 7"/>
          <p:cNvSpPr txBox="1">
            <a:spLocks noChangeArrowheads="1"/>
          </p:cNvSpPr>
          <p:nvPr/>
        </p:nvSpPr>
        <p:spPr bwMode="auto">
          <a:xfrm>
            <a:off x="838200" y="1600200"/>
            <a:ext cx="76962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a:t>
            </a:r>
            <a:r>
              <a:rPr lang="en-US" dirty="0" smtClean="0">
                <a:solidFill>
                  <a:srgbClr val="FF0000"/>
                </a:solidFill>
                <a:latin typeface="Arial Narrow" charset="0"/>
              </a:rPr>
              <a:t>an object </a:t>
            </a:r>
            <a:r>
              <a:rPr lang="en-US" dirty="0">
                <a:solidFill>
                  <a:srgbClr val="FF0000"/>
                </a:solidFill>
                <a:latin typeface="Arial Narrow" charset="0"/>
              </a:rPr>
              <a:t>moves in a circle centered at the same axis of rotation with the same angular velocity.</a:t>
            </a:r>
            <a:endParaRPr lang="en-US" dirty="0">
              <a:solidFill>
                <a:srgbClr val="FF0000"/>
              </a:solidFill>
              <a:latin typeface="Monotype Corsiva" charset="0"/>
            </a:endParaRPr>
          </a:p>
        </p:txBody>
      </p:sp>
      <p:sp>
        <p:nvSpPr>
          <p:cNvPr id="812040" name="Text Box 8"/>
          <p:cNvSpPr txBox="1">
            <a:spLocks noChangeArrowheads="1"/>
          </p:cNvSpPr>
          <p:nvPr/>
        </p:nvSpPr>
        <p:spPr bwMode="auto">
          <a:xfrm>
            <a:off x="2438400" y="3429000"/>
            <a:ext cx="5257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rgbClr val="FF0000"/>
                </a:solidFill>
                <a:latin typeface="Arial Narrow" charset="0"/>
                <a:ea typeface="굴림" charset="0"/>
                <a:cs typeface="굴림" charset="0"/>
              </a:rPr>
              <a:t>Linear</a:t>
            </a:r>
            <a:r>
              <a:rPr lang="en-US">
                <a:solidFill>
                  <a:srgbClr val="FF0000"/>
                </a:solidFill>
                <a:latin typeface="Arial Narrow" charset="0"/>
                <a:ea typeface="굴림" charset="0"/>
                <a:cs typeface="굴림" charset="0"/>
              </a:rPr>
              <a:t> velocity along the tangential direction.</a:t>
            </a:r>
          </a:p>
        </p:txBody>
      </p:sp>
      <p:sp>
        <p:nvSpPr>
          <p:cNvPr id="812041" name="Text Box 9"/>
          <p:cNvSpPr txBox="1">
            <a:spLocks noChangeArrowheads="1"/>
          </p:cNvSpPr>
          <p:nvPr/>
        </p:nvSpPr>
        <p:spPr bwMode="auto">
          <a:xfrm>
            <a:off x="2438400" y="3886200"/>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812042" name="Object 3"/>
          <p:cNvGraphicFramePr>
            <a:graphicFrameLocks noChangeAspect="1"/>
          </p:cNvGraphicFramePr>
          <p:nvPr/>
        </p:nvGraphicFramePr>
        <p:xfrm>
          <a:off x="2157413" y="4605338"/>
          <a:ext cx="790575" cy="331787"/>
        </p:xfrm>
        <a:graphic>
          <a:graphicData uri="http://schemas.openxmlformats.org/presentationml/2006/ole">
            <mc:AlternateContent xmlns:mc="http://schemas.openxmlformats.org/markup-compatibility/2006">
              <mc:Choice xmlns:v="urn:schemas-microsoft-com:vml" Requires="v">
                <p:oleObj spid="_x0000_s311767" name="Equation" r:id="rId6" imgW="406400" imgH="177800" progId="Equation.DSMT4">
                  <p:embed/>
                </p:oleObj>
              </mc:Choice>
              <mc:Fallback>
                <p:oleObj name="Equation" r:id="rId6" imgW="406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4605338"/>
                        <a:ext cx="790575" cy="33178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43" name="Text Box 11"/>
          <p:cNvSpPr txBox="1">
            <a:spLocks noChangeArrowheads="1"/>
          </p:cNvSpPr>
          <p:nvPr/>
        </p:nvSpPr>
        <p:spPr bwMode="auto">
          <a:xfrm>
            <a:off x="381000" y="45735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arc-length is </a:t>
            </a:r>
          </a:p>
        </p:txBody>
      </p:sp>
      <p:sp>
        <p:nvSpPr>
          <p:cNvPr id="812044" name="Text Box 12"/>
          <p:cNvSpPr txBox="1">
            <a:spLocks noChangeArrowheads="1"/>
          </p:cNvSpPr>
          <p:nvPr/>
        </p:nvSpPr>
        <p:spPr bwMode="auto">
          <a:xfrm>
            <a:off x="2971800" y="457358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b="1" baseline="-25000" dirty="0" smtClean="0">
                <a:solidFill>
                  <a:srgbClr val="FF0000"/>
                </a:solidFill>
                <a:latin typeface="Monotype Corsiva" charset="0"/>
              </a:rPr>
              <a:t> </a:t>
            </a:r>
            <a:r>
              <a:rPr lang="en-US" sz="2000" dirty="0" smtClean="0">
                <a:solidFill>
                  <a:srgbClr val="FF0000"/>
                </a:solidFill>
                <a:latin typeface="Arial Narrow" charset="0"/>
              </a:rPr>
              <a:t>is</a:t>
            </a:r>
            <a:endParaRPr lang="en-US" sz="2000" dirty="0">
              <a:solidFill>
                <a:srgbClr val="FF0000"/>
              </a:solidFill>
              <a:latin typeface="Arial Narrow" charset="0"/>
            </a:endParaRPr>
          </a:p>
        </p:txBody>
      </p:sp>
      <p:sp>
        <p:nvSpPr>
          <p:cNvPr id="812045" name="Text Box 13"/>
          <p:cNvSpPr txBox="1">
            <a:spLocks noChangeArrowheads="1"/>
          </p:cNvSpPr>
          <p:nvPr/>
        </p:nvSpPr>
        <p:spPr bwMode="auto">
          <a:xfrm>
            <a:off x="152400" y="5135563"/>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812046" name="Text Box 14"/>
          <p:cNvSpPr txBox="1">
            <a:spLocks noChangeArrowheads="1"/>
          </p:cNvSpPr>
          <p:nvPr/>
        </p:nvSpPr>
        <p:spPr bwMode="auto">
          <a:xfrm>
            <a:off x="4114800" y="5135563"/>
            <a:ext cx="4953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812047" name="Text Box 15"/>
          <p:cNvSpPr txBox="1">
            <a:spLocks noChangeArrowheads="1"/>
          </p:cNvSpPr>
          <p:nvPr/>
        </p:nvSpPr>
        <p:spPr bwMode="auto">
          <a:xfrm>
            <a:off x="4191000" y="6200775"/>
            <a:ext cx="3810000" cy="58102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812048" name="Text Box 16"/>
          <p:cNvSpPr txBox="1">
            <a:spLocks noChangeArrowheads="1"/>
          </p:cNvSpPr>
          <p:nvPr/>
        </p:nvSpPr>
        <p:spPr bwMode="auto">
          <a:xfrm>
            <a:off x="8001000" y="2784475"/>
            <a:ext cx="990600" cy="15589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chemeClr val="accent2"/>
                </a:solidFill>
                <a:latin typeface="Arial Narrow" charset="0"/>
              </a:rPr>
              <a:t>The direction of </a:t>
            </a:r>
            <a:r>
              <a:rPr lang="en-US" sz="1600">
                <a:solidFill>
                  <a:schemeClr val="accent2"/>
                </a:solidFill>
                <a:latin typeface="Symbol" charset="0"/>
              </a:rPr>
              <a:t>ω</a:t>
            </a:r>
            <a:r>
              <a:rPr lang="en-US" sz="1600">
                <a:solidFill>
                  <a:schemeClr val="accent2"/>
                </a:solidFill>
                <a:latin typeface="Arial Narrow" charset="0"/>
              </a:rPr>
              <a:t> follows the right-hand rule.</a:t>
            </a:r>
          </a:p>
        </p:txBody>
      </p:sp>
      <p:graphicFrame>
        <p:nvGraphicFramePr>
          <p:cNvPr id="812049" name="Object 4"/>
          <p:cNvGraphicFramePr>
            <a:graphicFrameLocks noChangeAspect="1"/>
          </p:cNvGraphicFramePr>
          <p:nvPr/>
        </p:nvGraphicFramePr>
        <p:xfrm>
          <a:off x="6164263" y="4486275"/>
          <a:ext cx="498475" cy="571500"/>
        </p:xfrm>
        <a:graphic>
          <a:graphicData uri="http://schemas.openxmlformats.org/presentationml/2006/ole">
            <mc:AlternateContent xmlns:mc="http://schemas.openxmlformats.org/markup-compatibility/2006">
              <mc:Choice xmlns:v="urn:schemas-microsoft-com:vml" Requires="v">
                <p:oleObj spid="_x0000_s311768" name="Equation" r:id="rId8" imgW="342900" imgH="406400" progId="Equation.DSMT4">
                  <p:embed/>
                </p:oleObj>
              </mc:Choice>
              <mc:Fallback>
                <p:oleObj name="Equation" r:id="rId8" imgW="3429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4486275"/>
                        <a:ext cx="49847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0" name="Object 5"/>
          <p:cNvGraphicFramePr>
            <a:graphicFrameLocks noChangeAspect="1"/>
          </p:cNvGraphicFramePr>
          <p:nvPr/>
        </p:nvGraphicFramePr>
        <p:xfrm>
          <a:off x="6691313" y="4460875"/>
          <a:ext cx="833437" cy="622300"/>
        </p:xfrm>
        <a:graphic>
          <a:graphicData uri="http://schemas.openxmlformats.org/presentationml/2006/ole">
            <mc:AlternateContent xmlns:mc="http://schemas.openxmlformats.org/markup-compatibility/2006">
              <mc:Choice xmlns:v="urn:schemas-microsoft-com:vml" Requires="v">
                <p:oleObj spid="_x0000_s311769" name="Equation" r:id="rId10" imgW="571500" imgH="444500" progId="Equation.DSMT4">
                  <p:embed/>
                </p:oleObj>
              </mc:Choice>
              <mc:Fallback>
                <p:oleObj name="Equation" r:id="rId10" imgW="5715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4460875"/>
                        <a:ext cx="833437" cy="622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1" name="Object 6"/>
          <p:cNvGraphicFramePr>
            <a:graphicFrameLocks noChangeAspect="1"/>
          </p:cNvGraphicFramePr>
          <p:nvPr/>
        </p:nvGraphicFramePr>
        <p:xfrm>
          <a:off x="7543800" y="4486275"/>
          <a:ext cx="685800" cy="571500"/>
        </p:xfrm>
        <a:graphic>
          <a:graphicData uri="http://schemas.openxmlformats.org/presentationml/2006/ole">
            <mc:AlternateContent xmlns:mc="http://schemas.openxmlformats.org/markup-compatibility/2006">
              <mc:Choice xmlns:v="urn:schemas-microsoft-com:vml" Requires="v">
                <p:oleObj spid="_x0000_s311770" name="Equation" r:id="rId12" imgW="469900" imgH="406400" progId="Equation.DSMT4">
                  <p:embed/>
                </p:oleObj>
              </mc:Choice>
              <mc:Fallback>
                <p:oleObj name="Equation" r:id="rId12" imgW="469900" imgH="40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86275"/>
                        <a:ext cx="68580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2" name="Object 7"/>
          <p:cNvGraphicFramePr>
            <a:graphicFrameLocks noChangeAspect="1"/>
          </p:cNvGraphicFramePr>
          <p:nvPr/>
        </p:nvGraphicFramePr>
        <p:xfrm>
          <a:off x="8305800" y="4605338"/>
          <a:ext cx="609600" cy="331787"/>
        </p:xfrm>
        <a:graphic>
          <a:graphicData uri="http://schemas.openxmlformats.org/presentationml/2006/ole">
            <mc:AlternateContent xmlns:mc="http://schemas.openxmlformats.org/markup-compatibility/2006">
              <mc:Choice xmlns:v="urn:schemas-microsoft-com:vml" Requires="v">
                <p:oleObj spid="_x0000_s311771" name="Equation" r:id="rId14" imgW="342900" imgH="139700" progId="Equation.DSMT4">
                  <p:embed/>
                </p:oleObj>
              </mc:Choice>
              <mc:Fallback>
                <p:oleObj name="Equation" r:id="rId14" imgW="342900" imgH="1397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4605338"/>
                        <a:ext cx="609600"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53" name="Oval 21"/>
          <p:cNvSpPr>
            <a:spLocks noChangeArrowheads="1"/>
          </p:cNvSpPr>
          <p:nvPr/>
        </p:nvSpPr>
        <p:spPr bwMode="auto">
          <a:xfrm>
            <a:off x="7848600" y="4419600"/>
            <a:ext cx="381000" cy="685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3667966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0075B2-E8FF-9B47-896A-AA10915B288B}"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813058" name="Picture 2" descr="FG10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title"/>
          </p:nvPr>
        </p:nvSpPr>
        <p:spPr>
          <a:xfrm>
            <a:off x="685800" y="152400"/>
            <a:ext cx="8153400" cy="609600"/>
          </a:xfrm>
        </p:spPr>
        <p:txBody>
          <a:bodyPr/>
          <a:lstStyle/>
          <a:p>
            <a:r>
              <a:rPr lang="en-US" sz="3600" dirty="0">
                <a:latin typeface="Arial Narrow" charset="0"/>
                <a:ea typeface="ＭＳ Ｐゴシック" charset="0"/>
                <a:cs typeface="ＭＳ Ｐゴシック" charset="0"/>
              </a:rPr>
              <a:t>Is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lion faster than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horse?</a:t>
            </a:r>
          </a:p>
        </p:txBody>
      </p:sp>
      <p:sp>
        <p:nvSpPr>
          <p:cNvPr id="813060" name="Text Box 4"/>
          <p:cNvSpPr txBox="1">
            <a:spLocks noChangeArrowheads="1"/>
          </p:cNvSpPr>
          <p:nvPr/>
        </p:nvSpPr>
        <p:spPr bwMode="auto">
          <a:xfrm>
            <a:off x="304800" y="869950"/>
            <a:ext cx="8686800" cy="120032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A rotating carousel has one child sitting on </a:t>
            </a:r>
            <a:r>
              <a:rPr lang="en-US" dirty="0" smtClean="0">
                <a:solidFill>
                  <a:srgbClr val="800000"/>
                </a:solidFill>
                <a:latin typeface="Arial Narrow" charset="0"/>
              </a:rPr>
              <a:t>the </a:t>
            </a:r>
            <a:r>
              <a:rPr lang="en-US" dirty="0">
                <a:solidFill>
                  <a:srgbClr val="800000"/>
                </a:solidFill>
                <a:latin typeface="Arial Narrow" charset="0"/>
              </a:rPr>
              <a:t>horse near the outer edge and another child on </a:t>
            </a:r>
            <a:r>
              <a:rPr lang="en-US" dirty="0" smtClean="0">
                <a:solidFill>
                  <a:srgbClr val="800000"/>
                </a:solidFill>
                <a:latin typeface="Arial Narrow" charset="0"/>
              </a:rPr>
              <a:t>the </a:t>
            </a:r>
            <a:r>
              <a:rPr lang="en-US" dirty="0">
                <a:solidFill>
                  <a:srgbClr val="800000"/>
                </a:solidFill>
                <a:latin typeface="Arial Narrow" charset="0"/>
              </a:rPr>
              <a:t>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282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lphaLcParenBoth"/>
            </a:pPr>
            <a:r>
              <a:rPr lang="en-US">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extLst>
      <p:ext uri="{BB962C8B-B14F-4D97-AF65-F5344CB8AC3E}">
        <p14:creationId xmlns:p14="http://schemas.microsoft.com/office/powerpoint/2010/main" val="27108988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1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65F759-28BF-A04F-86CD-5B66B988C95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14082" name="Picture 2" descr="FG10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Rectangle 3"/>
          <p:cNvSpPr>
            <a:spLocks noGrp="1" noChangeArrowheads="1"/>
          </p:cNvSpPr>
          <p:nvPr>
            <p:ph type="title"/>
          </p:nvPr>
        </p:nvSpPr>
        <p:spPr>
          <a:xfrm>
            <a:off x="1676400" y="76200"/>
            <a:ext cx="7467600" cy="609600"/>
          </a:xfrm>
        </p:spPr>
        <p:txBody>
          <a:bodyPr/>
          <a:lstStyle/>
          <a:p>
            <a:r>
              <a:rPr lang="en-US" sz="3200">
                <a:latin typeface="Arial Narrow" charset="0"/>
                <a:ea typeface="ＭＳ Ｐゴシック" charset="0"/>
                <a:cs typeface="ＭＳ Ｐゴシック" charset="0"/>
              </a:rPr>
              <a:t>How about the acceleration?</a:t>
            </a:r>
          </a:p>
        </p:txBody>
      </p:sp>
      <p:graphicFrame>
        <p:nvGraphicFramePr>
          <p:cNvPr id="814084" name="Object 2"/>
          <p:cNvGraphicFramePr>
            <a:graphicFrameLocks noChangeAspect="1"/>
          </p:cNvGraphicFramePr>
          <p:nvPr/>
        </p:nvGraphicFramePr>
        <p:xfrm>
          <a:off x="5976938" y="2101850"/>
          <a:ext cx="623887" cy="517525"/>
        </p:xfrm>
        <a:graphic>
          <a:graphicData uri="http://schemas.openxmlformats.org/presentationml/2006/ole">
            <mc:AlternateContent xmlns:mc="http://schemas.openxmlformats.org/markup-compatibility/2006">
              <mc:Choice xmlns:v="urn:schemas-microsoft-com:vml" Requires="v">
                <p:oleObj spid="_x0000_s344212" name="Equation" r:id="rId4" imgW="279400" imgH="241300" progId="Equation.DSMT4">
                  <p:embed/>
                </p:oleObj>
              </mc:Choice>
              <mc:Fallback>
                <p:oleObj name="Equation" r:id="rId4" imgW="279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101850"/>
                        <a:ext cx="62388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85" name="Text Box 5"/>
          <p:cNvSpPr txBox="1">
            <a:spLocks noChangeArrowheads="1"/>
          </p:cNvSpPr>
          <p:nvPr/>
        </p:nvSpPr>
        <p:spPr bwMode="auto">
          <a:xfrm>
            <a:off x="7924800" y="1066800"/>
            <a:ext cx="685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Two</a:t>
            </a:r>
          </a:p>
        </p:txBody>
      </p:sp>
      <p:sp>
        <p:nvSpPr>
          <p:cNvPr id="814086" name="Text Box 6"/>
          <p:cNvSpPr txBox="1">
            <a:spLocks noChangeArrowheads="1"/>
          </p:cNvSpPr>
          <p:nvPr/>
        </p:nvSpPr>
        <p:spPr bwMode="auto">
          <a:xfrm>
            <a:off x="2514600" y="6858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814087" name="Text Box 7"/>
          <p:cNvSpPr txBox="1">
            <a:spLocks noChangeArrowheads="1"/>
          </p:cNvSpPr>
          <p:nvPr/>
        </p:nvSpPr>
        <p:spPr bwMode="auto">
          <a:xfrm>
            <a:off x="381000" y="57261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Total linear acceleration is</a:t>
            </a:r>
          </a:p>
        </p:txBody>
      </p:sp>
      <p:sp>
        <p:nvSpPr>
          <p:cNvPr id="814088" name="Text Box 8"/>
          <p:cNvSpPr txBox="1">
            <a:spLocks noChangeArrowheads="1"/>
          </p:cNvSpPr>
          <p:nvPr/>
        </p:nvSpPr>
        <p:spPr bwMode="auto">
          <a:xfrm>
            <a:off x="2743200" y="2133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 </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89" name="Text Box 9"/>
          <p:cNvSpPr txBox="1">
            <a:spLocks noChangeArrowheads="1"/>
          </p:cNvSpPr>
          <p:nvPr/>
        </p:nvSpPr>
        <p:spPr bwMode="auto">
          <a:xfrm>
            <a:off x="381000" y="3271838"/>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relationship tell you?</a:t>
            </a:r>
          </a:p>
        </p:txBody>
      </p:sp>
      <p:sp>
        <p:nvSpPr>
          <p:cNvPr id="814090" name="Text Box 10"/>
          <p:cNvSpPr txBox="1">
            <a:spLocks noChangeArrowheads="1"/>
          </p:cNvSpPr>
          <p:nvPr/>
        </p:nvSpPr>
        <p:spPr bwMode="auto">
          <a:xfrm>
            <a:off x="2590800" y="3211513"/>
            <a:ext cx="6096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814091" name="Text Box 11"/>
          <p:cNvSpPr txBox="1">
            <a:spLocks noChangeArrowheads="1"/>
          </p:cNvSpPr>
          <p:nvPr/>
        </p:nvSpPr>
        <p:spPr bwMode="auto">
          <a:xfrm>
            <a:off x="2667000" y="1600200"/>
            <a:ext cx="51816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814092" name="Object 3"/>
          <p:cNvGraphicFramePr>
            <a:graphicFrameLocks noChangeAspect="1"/>
          </p:cNvGraphicFramePr>
          <p:nvPr/>
        </p:nvGraphicFramePr>
        <p:xfrm>
          <a:off x="5562600" y="2686050"/>
          <a:ext cx="249238" cy="320675"/>
        </p:xfrm>
        <a:graphic>
          <a:graphicData uri="http://schemas.openxmlformats.org/presentationml/2006/ole">
            <mc:AlternateContent xmlns:mc="http://schemas.openxmlformats.org/markup-compatibility/2006">
              <mc:Choice xmlns:v="urn:schemas-microsoft-com:vml" Requires="v">
                <p:oleObj spid="_x0000_s344213"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86050"/>
                        <a:ext cx="249238"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3" name="Text Box 13"/>
          <p:cNvSpPr txBox="1">
            <a:spLocks noChangeArrowheads="1"/>
          </p:cNvSpPr>
          <p:nvPr/>
        </p:nvSpPr>
        <p:spPr bwMode="auto">
          <a:xfrm>
            <a:off x="2743200" y="2514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94" name="Text Box 14"/>
          <p:cNvSpPr txBox="1">
            <a:spLocks noChangeArrowheads="1"/>
          </p:cNvSpPr>
          <p:nvPr/>
        </p:nvSpPr>
        <p:spPr bwMode="auto">
          <a:xfrm>
            <a:off x="457200" y="435451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814095" name="Object 4"/>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344214"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6" name="Text Box 16"/>
          <p:cNvSpPr txBox="1">
            <a:spLocks noChangeArrowheads="1"/>
          </p:cNvSpPr>
          <p:nvPr/>
        </p:nvSpPr>
        <p:spPr bwMode="auto">
          <a:xfrm>
            <a:off x="304800" y="494823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tell you?</a:t>
            </a:r>
          </a:p>
        </p:txBody>
      </p:sp>
      <p:sp>
        <p:nvSpPr>
          <p:cNvPr id="814097" name="Text Box 17"/>
          <p:cNvSpPr txBox="1">
            <a:spLocks noChangeArrowheads="1"/>
          </p:cNvSpPr>
          <p:nvPr/>
        </p:nvSpPr>
        <p:spPr bwMode="auto">
          <a:xfrm>
            <a:off x="1676400" y="4948238"/>
            <a:ext cx="70866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814098" name="Object 5"/>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344215"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099" name="Object 6"/>
          <p:cNvGraphicFramePr>
            <a:graphicFrameLocks noChangeAspect="1"/>
          </p:cNvGraphicFramePr>
          <p:nvPr/>
        </p:nvGraphicFramePr>
        <p:xfrm>
          <a:off x="5819775" y="2565400"/>
          <a:ext cx="941388" cy="606425"/>
        </p:xfrm>
        <a:graphic>
          <a:graphicData uri="http://schemas.openxmlformats.org/presentationml/2006/ole">
            <mc:AlternateContent xmlns:mc="http://schemas.openxmlformats.org/markup-compatibility/2006">
              <mc:Choice xmlns:v="urn:schemas-microsoft-com:vml" Requires="v">
                <p:oleObj spid="_x0000_s344216" name="Equation" r:id="rId12" imgW="647700" imgH="431800" progId="Equation.DSMT4">
                  <p:embed/>
                </p:oleObj>
              </mc:Choice>
              <mc:Fallback>
                <p:oleObj name="Equation" r:id="rId12" imgW="6477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565400"/>
                        <a:ext cx="941388"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0" name="Object 7"/>
          <p:cNvGraphicFramePr>
            <a:graphicFrameLocks noChangeAspect="1"/>
          </p:cNvGraphicFramePr>
          <p:nvPr/>
        </p:nvGraphicFramePr>
        <p:xfrm>
          <a:off x="6759575" y="2627313"/>
          <a:ext cx="998538" cy="504825"/>
        </p:xfrm>
        <a:graphic>
          <a:graphicData uri="http://schemas.openxmlformats.org/presentationml/2006/ole">
            <mc:AlternateContent xmlns:mc="http://schemas.openxmlformats.org/markup-compatibility/2006">
              <mc:Choice xmlns:v="urn:schemas-microsoft-com:vml" Requires="v">
                <p:oleObj spid="_x0000_s344217" name="Equation" r:id="rId14" imgW="825500" imgH="431800" progId="Equation.DSMT4">
                  <p:embed/>
                </p:oleObj>
              </mc:Choice>
              <mc:Fallback>
                <p:oleObj name="Equation" r:id="rId14" imgW="8255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9575" y="2627313"/>
                        <a:ext cx="998538"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3" name="Object 8"/>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344218" name="Equation" r:id="rId16" imgW="330120" imgH="419040" progId="Equation.3">
                  <p:embed/>
                </p:oleObj>
              </mc:Choice>
              <mc:Fallback>
                <p:oleObj name="Equation" r:id="rId16" imgW="330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4" name="Object 9"/>
          <p:cNvGraphicFramePr>
            <a:graphicFrameLocks noChangeAspect="1"/>
          </p:cNvGraphicFramePr>
          <p:nvPr/>
        </p:nvGraphicFramePr>
        <p:xfrm>
          <a:off x="5686425" y="4157663"/>
          <a:ext cx="1031875" cy="808037"/>
        </p:xfrm>
        <a:graphic>
          <a:graphicData uri="http://schemas.openxmlformats.org/presentationml/2006/ole">
            <mc:AlternateContent xmlns:mc="http://schemas.openxmlformats.org/markup-compatibility/2006">
              <mc:Choice xmlns:v="urn:schemas-microsoft-com:vml" Requires="v">
                <p:oleObj spid="_x0000_s344219" name="Equation" r:id="rId18" imgW="546100" imgH="444500" progId="Equation.DSMT4">
                  <p:embed/>
                </p:oleObj>
              </mc:Choice>
              <mc:Fallback>
                <p:oleObj name="Equation" r:id="rId18" imgW="546100" imgH="444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5" y="4157663"/>
                        <a:ext cx="1031875"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5" name="Object 10"/>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344220" name="Equation" r:id="rId20" imgW="393480" imgH="203040" progId="Equation.3">
                  <p:embed/>
                </p:oleObj>
              </mc:Choice>
              <mc:Fallback>
                <p:oleObj name="Equation" r:id="rId20" imgW="39348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6" name="Object 11"/>
          <p:cNvGraphicFramePr>
            <a:graphicFrameLocks noChangeAspect="1"/>
          </p:cNvGraphicFramePr>
          <p:nvPr/>
        </p:nvGraphicFramePr>
        <p:xfrm>
          <a:off x="3343275" y="5691188"/>
          <a:ext cx="1239838" cy="544512"/>
        </p:xfrm>
        <a:graphic>
          <a:graphicData uri="http://schemas.openxmlformats.org/presentationml/2006/ole">
            <mc:AlternateContent xmlns:mc="http://schemas.openxmlformats.org/markup-compatibility/2006">
              <mc:Choice xmlns:v="urn:schemas-microsoft-com:vml" Requires="v">
                <p:oleObj spid="_x0000_s344221" name="Equation" r:id="rId22" imgW="723900" imgH="279400" progId="Equation.DSMT4">
                  <p:embed/>
                </p:oleObj>
              </mc:Choice>
              <mc:Fallback>
                <p:oleObj name="Equation" r:id="rId22" imgW="7239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3275" y="5691188"/>
                        <a:ext cx="1239838"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7" name="Object 12"/>
          <p:cNvGraphicFramePr>
            <a:graphicFrameLocks noChangeAspect="1"/>
          </p:cNvGraphicFramePr>
          <p:nvPr/>
        </p:nvGraphicFramePr>
        <p:xfrm>
          <a:off x="4540250" y="5630863"/>
          <a:ext cx="1960563" cy="654050"/>
        </p:xfrm>
        <a:graphic>
          <a:graphicData uri="http://schemas.openxmlformats.org/presentationml/2006/ole">
            <mc:AlternateContent xmlns:mc="http://schemas.openxmlformats.org/markup-compatibility/2006">
              <mc:Choice xmlns:v="urn:schemas-microsoft-com:vml" Requires="v">
                <p:oleObj spid="_x0000_s344222" name="Equation" r:id="rId24" imgW="1181100" imgH="342900" progId="Equation.DSMT4">
                  <p:embed/>
                </p:oleObj>
              </mc:Choice>
              <mc:Fallback>
                <p:oleObj name="Equation" r:id="rId24" imgW="1181100" imgH="3429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40250" y="5630863"/>
                        <a:ext cx="1960563"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8" name="Object 13"/>
          <p:cNvGraphicFramePr>
            <a:graphicFrameLocks noChangeAspect="1"/>
          </p:cNvGraphicFramePr>
          <p:nvPr/>
        </p:nvGraphicFramePr>
        <p:xfrm>
          <a:off x="6469063" y="5715000"/>
          <a:ext cx="1555750" cy="509588"/>
        </p:xfrm>
        <a:graphic>
          <a:graphicData uri="http://schemas.openxmlformats.org/presentationml/2006/ole">
            <mc:AlternateContent xmlns:mc="http://schemas.openxmlformats.org/markup-compatibility/2006">
              <mc:Choice xmlns:v="urn:schemas-microsoft-com:vml" Requires="v">
                <p:oleObj spid="_x0000_s344223" name="Equation" r:id="rId26" imgW="850900" imgH="254000" progId="Equation.DSMT4">
                  <p:embed/>
                </p:oleObj>
              </mc:Choice>
              <mc:Fallback>
                <p:oleObj name="Equation" r:id="rId26" imgW="850900" imgH="2540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9063" y="5715000"/>
                        <a:ext cx="1555750" cy="509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9" name="Object 14"/>
          <p:cNvGraphicFramePr>
            <a:graphicFrameLocks noChangeAspect="1"/>
          </p:cNvGraphicFramePr>
          <p:nvPr/>
        </p:nvGraphicFramePr>
        <p:xfrm>
          <a:off x="6605588" y="2209800"/>
          <a:ext cx="481012" cy="300038"/>
        </p:xfrm>
        <a:graphic>
          <a:graphicData uri="http://schemas.openxmlformats.org/presentationml/2006/ole">
            <mc:AlternateContent xmlns:mc="http://schemas.openxmlformats.org/markup-compatibility/2006">
              <mc:Choice xmlns:v="urn:schemas-microsoft-com:vml" Requires="v">
                <p:oleObj spid="_x0000_s344224" name="Equation" r:id="rId28" imgW="215640" imgH="139680" progId="Equation.DSMT4">
                  <p:embed/>
                </p:oleObj>
              </mc:Choice>
              <mc:Fallback>
                <p:oleObj name="Equation" r:id="rId28" imgW="21564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05588" y="2209800"/>
                        <a:ext cx="481012"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0" name="Object 15"/>
          <p:cNvGraphicFramePr>
            <a:graphicFrameLocks noChangeAspect="1"/>
          </p:cNvGraphicFramePr>
          <p:nvPr/>
        </p:nvGraphicFramePr>
        <p:xfrm>
          <a:off x="7750175" y="2627313"/>
          <a:ext cx="1090613" cy="504825"/>
        </p:xfrm>
        <a:graphic>
          <a:graphicData uri="http://schemas.openxmlformats.org/presentationml/2006/ole">
            <mc:AlternateContent xmlns:mc="http://schemas.openxmlformats.org/markup-compatibility/2006">
              <mc:Choice xmlns:v="urn:schemas-microsoft-com:vml" Requires="v">
                <p:oleObj spid="_x0000_s344225" name="Equation" r:id="rId30" imgW="901700" imgH="431800" progId="Equation.DSMT4">
                  <p:embed/>
                </p:oleObj>
              </mc:Choice>
              <mc:Fallback>
                <p:oleObj name="Equation" r:id="rId30" imgW="901700" imgH="431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0175" y="2627313"/>
                        <a:ext cx="109061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1" name="Object 16"/>
          <p:cNvGraphicFramePr>
            <a:graphicFrameLocks noChangeAspect="1"/>
          </p:cNvGraphicFramePr>
          <p:nvPr/>
        </p:nvGraphicFramePr>
        <p:xfrm>
          <a:off x="8805863" y="2819400"/>
          <a:ext cx="261937" cy="163513"/>
        </p:xfrm>
        <a:graphic>
          <a:graphicData uri="http://schemas.openxmlformats.org/presentationml/2006/ole">
            <mc:AlternateContent xmlns:mc="http://schemas.openxmlformats.org/markup-compatibility/2006">
              <mc:Choice xmlns:v="urn:schemas-microsoft-com:vml" Requires="v">
                <p:oleObj spid="_x0000_s344226" name="Equation" r:id="rId32" imgW="215900" imgH="139700" progId="Equation.DSMT4">
                  <p:embed/>
                </p:oleObj>
              </mc:Choice>
              <mc:Fallback>
                <p:oleObj name="Equation" r:id="rId32" imgW="215900" imgH="1397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05863" y="2819400"/>
                        <a:ext cx="261937" cy="163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149604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27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D8E468-691C-4A45-A377-69FD80CDDA0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860163" name="Picture 3" descr="F0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219200"/>
            <a:ext cx="454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4" name="Text Box 4"/>
          <p:cNvSpPr txBox="1">
            <a:spLocks noChangeArrowheads="1"/>
          </p:cNvSpPr>
          <p:nvPr/>
        </p:nvSpPr>
        <p:spPr bwMode="auto">
          <a:xfrm>
            <a:off x="228600" y="6858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 helicopter blade has an angular </a:t>
            </a:r>
            <a:r>
              <a:rPr lang="en-US" dirty="0" smtClean="0">
                <a:solidFill>
                  <a:schemeClr val="accent2"/>
                </a:solidFill>
                <a:latin typeface="Arial Narrow" charset="0"/>
              </a:rPr>
              <a:t>velocity </a:t>
            </a:r>
            <a:r>
              <a:rPr lang="en-US" dirty="0">
                <a:solidFill>
                  <a:schemeClr val="accent2"/>
                </a:solidFill>
                <a:latin typeface="Arial Narrow" charset="0"/>
              </a:rPr>
              <a:t>of </a:t>
            </a:r>
            <a:r>
              <a:rPr lang="en-US" dirty="0" smtClean="0">
                <a:solidFill>
                  <a:schemeClr val="accent2"/>
                </a:solidFill>
                <a:latin typeface="Arial Narrow" charset="0"/>
              </a:rPr>
              <a:t>+6.50 </a:t>
            </a:r>
            <a:r>
              <a:rPr lang="en-US" dirty="0">
                <a:solidFill>
                  <a:schemeClr val="accent2"/>
                </a:solidFill>
                <a:latin typeface="Arial Narrow" charset="0"/>
              </a:rPr>
              <a:t>rev/s and an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angular acceleration of </a:t>
            </a:r>
            <a:r>
              <a:rPr lang="en-US" dirty="0" smtClean="0">
                <a:solidFill>
                  <a:schemeClr val="accent2"/>
                </a:solidFill>
                <a:latin typeface="Arial Narrow" charset="0"/>
                <a:ea typeface="굴림" charset="0"/>
                <a:cs typeface="굴림" charset="0"/>
              </a:rPr>
              <a:t>+1.30 </a:t>
            </a:r>
            <a:r>
              <a:rPr lang="en-US" dirty="0">
                <a:solidFill>
                  <a:schemeClr val="accent2"/>
                </a:solidFill>
                <a:latin typeface="Arial Narrow" charset="0"/>
                <a:ea typeface="굴림" charset="0"/>
                <a:cs typeface="굴림" charset="0"/>
              </a:rPr>
              <a:t>rev/s</a:t>
            </a:r>
            <a:r>
              <a:rPr lang="en-US" baseline="30000" dirty="0">
                <a:solidFill>
                  <a:schemeClr val="accent2"/>
                </a:solidFill>
                <a:latin typeface="Arial Narrow" charset="0"/>
                <a:ea typeface="굴림" charset="0"/>
                <a:cs typeface="굴림" charset="0"/>
              </a:rPr>
              <a:t>2</a:t>
            </a:r>
            <a:r>
              <a:rPr lang="en-US" dirty="0">
                <a:solidFill>
                  <a:schemeClr val="accent2"/>
                </a:solidFill>
                <a:latin typeface="Arial Narrow" charset="0"/>
                <a:ea typeface="굴림" charset="0"/>
                <a:cs typeface="굴림"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point 1 on the blade, find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the magnitude of (a)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t>
            </a:r>
            <a:r>
              <a:rPr lang="en-US" dirty="0" smtClean="0">
                <a:solidFill>
                  <a:schemeClr val="accent2"/>
                </a:solidFill>
                <a:latin typeface="Arial Narrow" charset="0"/>
                <a:ea typeface="굴림" charset="0"/>
                <a:cs typeface="굴림" charset="0"/>
              </a:rPr>
              <a:t>speed </a:t>
            </a:r>
            <a:r>
              <a:rPr lang="en-US" dirty="0">
                <a:solidFill>
                  <a:schemeClr val="accent2"/>
                </a:solidFill>
                <a:latin typeface="Arial Narrow" charset="0"/>
                <a:ea typeface="굴림" charset="0"/>
                <a:cs typeface="굴림" charset="0"/>
              </a:rPr>
              <a:t>and (b)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acceleration.</a:t>
            </a:r>
          </a:p>
        </p:txBody>
      </p:sp>
      <p:sp>
        <p:nvSpPr>
          <p:cNvPr id="3278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A Helicopter Blade</a:t>
            </a:r>
            <a:endParaRPr lang="en-US">
              <a:latin typeface="Arial Narrow" charset="0"/>
              <a:ea typeface="ＭＳ Ｐゴシック" charset="0"/>
              <a:cs typeface="ＭＳ Ｐゴシック" charset="0"/>
            </a:endParaRPr>
          </a:p>
        </p:txBody>
      </p:sp>
      <p:graphicFrame>
        <p:nvGraphicFramePr>
          <p:cNvPr id="860166" name="Object 2"/>
          <p:cNvGraphicFramePr>
            <a:graphicFrameLocks noChangeAspect="1"/>
          </p:cNvGraphicFramePr>
          <p:nvPr/>
        </p:nvGraphicFramePr>
        <p:xfrm>
          <a:off x="525463" y="3302000"/>
          <a:ext cx="465137" cy="244475"/>
        </p:xfrm>
        <a:graphic>
          <a:graphicData uri="http://schemas.openxmlformats.org/presentationml/2006/ole">
            <mc:AlternateContent xmlns:mc="http://schemas.openxmlformats.org/markup-compatibility/2006">
              <mc:Choice xmlns:v="urn:schemas-microsoft-com:vml" Requires="v">
                <p:oleObj spid="_x0000_s314360" name="Equation" r:id="rId5" imgW="266400" imgH="139680" progId="Equation.DSMT4">
                  <p:embed/>
                </p:oleObj>
              </mc:Choice>
              <mc:Fallback>
                <p:oleObj name="Equation" r:id="rId5" imgW="2664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3302000"/>
                        <a:ext cx="465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7" name="Object 3"/>
          <p:cNvGraphicFramePr>
            <a:graphicFrameLocks noChangeAspect="1"/>
          </p:cNvGraphicFramePr>
          <p:nvPr/>
        </p:nvGraphicFramePr>
        <p:xfrm>
          <a:off x="457200" y="4003675"/>
          <a:ext cx="600075" cy="452438"/>
        </p:xfrm>
        <a:graphic>
          <a:graphicData uri="http://schemas.openxmlformats.org/presentationml/2006/ole">
            <mc:AlternateContent xmlns:mc="http://schemas.openxmlformats.org/markup-compatibility/2006">
              <mc:Choice xmlns:v="urn:schemas-microsoft-com:vml" Requires="v">
                <p:oleObj spid="_x0000_s314361"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03675"/>
                        <a:ext cx="600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8" name="Object 4"/>
          <p:cNvGraphicFramePr>
            <a:graphicFrameLocks noChangeAspect="1"/>
          </p:cNvGraphicFramePr>
          <p:nvPr/>
        </p:nvGraphicFramePr>
        <p:xfrm>
          <a:off x="441325" y="5562600"/>
          <a:ext cx="625475" cy="452438"/>
        </p:xfrm>
        <a:graphic>
          <a:graphicData uri="http://schemas.openxmlformats.org/presentationml/2006/ole">
            <mc:AlternateContent xmlns:mc="http://schemas.openxmlformats.org/markup-compatibility/2006">
              <mc:Choice xmlns:v="urn:schemas-microsoft-com:vml" Requires="v">
                <p:oleObj spid="_x0000_s314362" name="Equation" r:id="rId9" imgW="317160" imgH="228600" progId="Equation.DSMT4">
                  <p:embed/>
                </p:oleObj>
              </mc:Choice>
              <mc:Fallback>
                <p:oleObj name="Equation" r:id="rId9" imgW="3171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5562600"/>
                        <a:ext cx="6254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9" name="Object 5"/>
          <p:cNvGraphicFramePr>
            <a:graphicFrameLocks noChangeAspect="1"/>
          </p:cNvGraphicFramePr>
          <p:nvPr/>
        </p:nvGraphicFramePr>
        <p:xfrm>
          <a:off x="533400" y="4914900"/>
          <a:ext cx="465138" cy="244475"/>
        </p:xfrm>
        <a:graphic>
          <a:graphicData uri="http://schemas.openxmlformats.org/presentationml/2006/ole">
            <mc:AlternateContent xmlns:mc="http://schemas.openxmlformats.org/markup-compatibility/2006">
              <mc:Choice xmlns:v="urn:schemas-microsoft-com:vml" Requires="v">
                <p:oleObj spid="_x0000_s314363" name="Equation" r:id="rId11" imgW="266400" imgH="139680" progId="Equation.DSMT4">
                  <p:embed/>
                </p:oleObj>
              </mc:Choice>
              <mc:Fallback>
                <p:oleObj name="Equation" r:id="rId11" imgW="2664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914900"/>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0" name="Object 6"/>
          <p:cNvGraphicFramePr>
            <a:graphicFrameLocks noChangeAspect="1"/>
          </p:cNvGraphicFramePr>
          <p:nvPr/>
        </p:nvGraphicFramePr>
        <p:xfrm>
          <a:off x="989013" y="3048000"/>
          <a:ext cx="2592387" cy="754063"/>
        </p:xfrm>
        <a:graphic>
          <a:graphicData uri="http://schemas.openxmlformats.org/presentationml/2006/ole">
            <mc:AlternateContent xmlns:mc="http://schemas.openxmlformats.org/markup-compatibility/2006">
              <mc:Choice xmlns:v="urn:schemas-microsoft-com:vml" Requires="v">
                <p:oleObj spid="_x0000_s314364" name="Equation" r:id="rId13" imgW="1485720" imgH="431640" progId="Equation.DSMT4">
                  <p:embed/>
                </p:oleObj>
              </mc:Choice>
              <mc:Fallback>
                <p:oleObj name="Equation" r:id="rId13" imgW="148572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13" y="3048000"/>
                        <a:ext cx="259238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1" name="Object 7"/>
          <p:cNvGraphicFramePr>
            <a:graphicFrameLocks noChangeAspect="1"/>
          </p:cNvGraphicFramePr>
          <p:nvPr/>
        </p:nvGraphicFramePr>
        <p:xfrm>
          <a:off x="3581400" y="3203575"/>
          <a:ext cx="1219200" cy="377825"/>
        </p:xfrm>
        <a:graphic>
          <a:graphicData uri="http://schemas.openxmlformats.org/presentationml/2006/ole">
            <mc:AlternateContent xmlns:mc="http://schemas.openxmlformats.org/markup-compatibility/2006">
              <mc:Choice xmlns:v="urn:schemas-microsoft-com:vml" Requires="v">
                <p:oleObj spid="_x0000_s314365" name="Equation" r:id="rId15" imgW="698400" imgH="215640" progId="Equation.DSMT4">
                  <p:embed/>
                </p:oleObj>
              </mc:Choice>
              <mc:Fallback>
                <p:oleObj name="Equation" r:id="rId15" imgW="6984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203575"/>
                        <a:ext cx="12192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2" name="Object 8"/>
          <p:cNvGraphicFramePr>
            <a:graphicFrameLocks noChangeAspect="1"/>
          </p:cNvGraphicFramePr>
          <p:nvPr/>
        </p:nvGraphicFramePr>
        <p:xfrm>
          <a:off x="1066800" y="4103688"/>
          <a:ext cx="700088" cy="298450"/>
        </p:xfrm>
        <a:graphic>
          <a:graphicData uri="http://schemas.openxmlformats.org/presentationml/2006/ole">
            <mc:AlternateContent xmlns:mc="http://schemas.openxmlformats.org/markup-compatibility/2006">
              <mc:Choice xmlns:v="urn:schemas-microsoft-com:vml" Requires="v">
                <p:oleObj spid="_x0000_s314366" name="Equation" r:id="rId17" imgW="355600" imgH="152400" progId="Equation.DSMT4">
                  <p:embed/>
                </p:oleObj>
              </mc:Choice>
              <mc:Fallback>
                <p:oleObj name="Equation" r:id="rId17" imgW="355600" imgH="152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103688"/>
                        <a:ext cx="7000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3" name="Object 9"/>
          <p:cNvGraphicFramePr>
            <a:graphicFrameLocks noChangeAspect="1"/>
          </p:cNvGraphicFramePr>
          <p:nvPr/>
        </p:nvGraphicFramePr>
        <p:xfrm>
          <a:off x="1738313" y="3994150"/>
          <a:ext cx="3824287" cy="501650"/>
        </p:xfrm>
        <a:graphic>
          <a:graphicData uri="http://schemas.openxmlformats.org/presentationml/2006/ole">
            <mc:AlternateContent xmlns:mc="http://schemas.openxmlformats.org/markup-compatibility/2006">
              <mc:Choice xmlns:v="urn:schemas-microsoft-com:vml" Requires="v">
                <p:oleObj spid="_x0000_s314367" name="Equation" r:id="rId19" imgW="1942920" imgH="253800" progId="Equation.DSMT4">
                  <p:embed/>
                </p:oleObj>
              </mc:Choice>
              <mc:Fallback>
                <p:oleObj name="Equation" r:id="rId19" imgW="19429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8313" y="3994150"/>
                        <a:ext cx="3824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4" name="Object 10"/>
          <p:cNvGraphicFramePr>
            <a:graphicFrameLocks noChangeAspect="1"/>
          </p:cNvGraphicFramePr>
          <p:nvPr/>
        </p:nvGraphicFramePr>
        <p:xfrm>
          <a:off x="990600" y="4648200"/>
          <a:ext cx="2571750" cy="754063"/>
        </p:xfrm>
        <a:graphic>
          <a:graphicData uri="http://schemas.openxmlformats.org/presentationml/2006/ole">
            <mc:AlternateContent xmlns:mc="http://schemas.openxmlformats.org/markup-compatibility/2006">
              <mc:Choice xmlns:v="urn:schemas-microsoft-com:vml" Requires="v">
                <p:oleObj spid="_x0000_s366592" name="Equation" r:id="rId21" imgW="1473120" imgH="431640" progId="Equation.DSMT4">
                  <p:embed/>
                </p:oleObj>
              </mc:Choice>
              <mc:Fallback>
                <p:oleObj name="Equation" r:id="rId21" imgW="1473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648200"/>
                        <a:ext cx="257175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5" name="Object 11"/>
          <p:cNvGraphicFramePr>
            <a:graphicFrameLocks noChangeAspect="1"/>
          </p:cNvGraphicFramePr>
          <p:nvPr/>
        </p:nvGraphicFramePr>
        <p:xfrm>
          <a:off x="3546475" y="4800600"/>
          <a:ext cx="1330325" cy="398463"/>
        </p:xfrm>
        <a:graphic>
          <a:graphicData uri="http://schemas.openxmlformats.org/presentationml/2006/ole">
            <mc:AlternateContent xmlns:mc="http://schemas.openxmlformats.org/markup-compatibility/2006">
              <mc:Choice xmlns:v="urn:schemas-microsoft-com:vml" Requires="v">
                <p:oleObj spid="_x0000_s366593"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6475" y="4800600"/>
                        <a:ext cx="1330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6" name="Object 12"/>
          <p:cNvGraphicFramePr>
            <a:graphicFrameLocks noChangeAspect="1"/>
          </p:cNvGraphicFramePr>
          <p:nvPr/>
        </p:nvGraphicFramePr>
        <p:xfrm>
          <a:off x="1752600" y="5562600"/>
          <a:ext cx="2974975" cy="552450"/>
        </p:xfrm>
        <a:graphic>
          <a:graphicData uri="http://schemas.openxmlformats.org/presentationml/2006/ole">
            <mc:AlternateContent xmlns:mc="http://schemas.openxmlformats.org/markup-compatibility/2006">
              <mc:Choice xmlns:v="urn:schemas-microsoft-com:vml" Requires="v">
                <p:oleObj spid="_x0000_s366594" name="Equation" r:id="rId25" imgW="1511280" imgH="279360" progId="Equation.DSMT4">
                  <p:embed/>
                </p:oleObj>
              </mc:Choice>
              <mc:Fallback>
                <p:oleObj name="Equation" r:id="rId25" imgW="151128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5562600"/>
                        <a:ext cx="29749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7" name="Object 13"/>
          <p:cNvGraphicFramePr>
            <a:graphicFrameLocks noChangeAspect="1"/>
          </p:cNvGraphicFramePr>
          <p:nvPr/>
        </p:nvGraphicFramePr>
        <p:xfrm>
          <a:off x="4694238" y="5567363"/>
          <a:ext cx="1249362" cy="452437"/>
        </p:xfrm>
        <a:graphic>
          <a:graphicData uri="http://schemas.openxmlformats.org/presentationml/2006/ole">
            <mc:AlternateContent xmlns:mc="http://schemas.openxmlformats.org/markup-compatibility/2006">
              <mc:Choice xmlns:v="urn:schemas-microsoft-com:vml" Requires="v">
                <p:oleObj spid="_x0000_s366595" name="Equation" r:id="rId27" imgW="634680" imgH="228600" progId="Equation.DSMT4">
                  <p:embed/>
                </p:oleObj>
              </mc:Choice>
              <mc:Fallback>
                <p:oleObj name="Equation" r:id="rId27" imgW="6346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5567363"/>
                        <a:ext cx="12493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8" name="Object 14"/>
          <p:cNvGraphicFramePr>
            <a:graphicFrameLocks noChangeAspect="1"/>
          </p:cNvGraphicFramePr>
          <p:nvPr/>
        </p:nvGraphicFramePr>
        <p:xfrm>
          <a:off x="1103313" y="5667375"/>
          <a:ext cx="649287" cy="276225"/>
        </p:xfrm>
        <a:graphic>
          <a:graphicData uri="http://schemas.openxmlformats.org/presentationml/2006/ole">
            <mc:AlternateContent xmlns:mc="http://schemas.openxmlformats.org/markup-compatibility/2006">
              <mc:Choice xmlns:v="urn:schemas-microsoft-com:vml" Requires="v">
                <p:oleObj spid="_x0000_s366596" name="Equation" r:id="rId29" imgW="330120" imgH="139680" progId="Equation.DSMT4">
                  <p:embed/>
                </p:oleObj>
              </mc:Choice>
              <mc:Fallback>
                <p:oleObj name="Equation" r:id="rId29" imgW="330120" imgH="1396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5667375"/>
                        <a:ext cx="649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315367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To simplify the discussion, </a:t>
            </a: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a few assumptions</a:t>
            </a:r>
            <a:endParaRPr lang="en-US" sz="2000" dirty="0">
              <a:solidFill>
                <a:schemeClr val="accent2"/>
              </a:solidFill>
              <a:latin typeface="Arial Narrow" charset="0"/>
            </a:endParaRPr>
          </a:p>
        </p:txBody>
      </p:sp>
      <p:sp>
        <p:nvSpPr>
          <p:cNvPr id="818181" name="Text Box 5"/>
          <p:cNvSpPr txBox="1">
            <a:spLocks noChangeArrowheads="1"/>
          </p:cNvSpPr>
          <p:nvPr/>
        </p:nvSpPr>
        <p:spPr bwMode="auto">
          <a:xfrm>
            <a:off x="304800" y="3429000"/>
            <a:ext cx="7543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rgbClr val="FF0000"/>
                </a:solidFill>
                <a:latin typeface="Arial Narrow" charset="0"/>
              </a:rPr>
              <a:t>Let’</a:t>
            </a:r>
            <a:r>
              <a:rPr lang="en-US" altLang="ja-JP" dirty="0" smtClean="0">
                <a:solidFill>
                  <a:srgbClr val="FF0000"/>
                </a:solidFill>
                <a:latin typeface="Arial Narrow" charset="0"/>
              </a:rPr>
              <a:t>s </a:t>
            </a:r>
            <a:r>
              <a:rPr lang="en-US" altLang="ja-JP" dirty="0">
                <a:solidFill>
                  <a:srgbClr val="FF0000"/>
                </a:solidFill>
                <a:latin typeface="Arial Narrow" charset="0"/>
              </a:rPr>
              <a:t>consider a cylinder rolling on a flat surface, without slipping.</a:t>
            </a:r>
            <a:r>
              <a:rPr lang="en-US" altLang="ja-JP" dirty="0">
                <a:latin typeface="Arial Narrow" charset="0"/>
              </a:rPr>
              <a:t> </a:t>
            </a:r>
            <a:endParaRPr lang="en-US" dirty="0">
              <a:latin typeface="Arial Narrow" charset="0"/>
            </a:endParaRPr>
          </a:p>
        </p:txBody>
      </p:sp>
      <p:sp>
        <p:nvSpPr>
          <p:cNvPr id="818182" name="Text Box 6"/>
          <p:cNvSpPr txBox="1">
            <a:spLocks noChangeArrowheads="1"/>
          </p:cNvSpPr>
          <p:nvPr/>
        </p:nvSpPr>
        <p:spPr bwMode="auto">
          <a:xfrm>
            <a:off x="3429000" y="8382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86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Under what condition does this </a:t>
            </a:r>
            <a:r>
              <a:rPr lang="ja-JP" altLang="en-US" sz="2000">
                <a:solidFill>
                  <a:schemeClr val="accent2"/>
                </a:solidFill>
                <a:latin typeface="Arial Narrow" charset="0"/>
              </a:rPr>
              <a:t>“</a:t>
            </a:r>
            <a:r>
              <a:rPr lang="en-US" altLang="ja-JP" sz="2000">
                <a:solidFill>
                  <a:schemeClr val="accent2"/>
                </a:solidFill>
                <a:latin typeface="Arial Narrow" charset="0"/>
              </a:rPr>
              <a:t>Pure Rolling</a:t>
            </a:r>
            <a:r>
              <a:rPr lang="ja-JP" altLang="en-US" sz="2000">
                <a:solidFill>
                  <a:schemeClr val="accent2"/>
                </a:solidFill>
                <a:latin typeface="Arial Narrow" charset="0"/>
              </a:rPr>
              <a:t>”</a:t>
            </a:r>
            <a:r>
              <a:rPr lang="en-US" altLang="ja-JP" sz="2000">
                <a:solidFill>
                  <a:schemeClr val="accent2"/>
                </a:solidFill>
                <a:latin typeface="Arial Narrow" charset="0"/>
              </a:rPr>
              <a:t> happen?</a:t>
            </a:r>
            <a:endParaRPr lang="en-US" sz="200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752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4876800" cy="10668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Limit our discussion on very symmetric objects, such as cylinders, spheres, etc</a:t>
            </a:r>
          </a:p>
          <a:p>
            <a:pPr eaLnBrk="1" hangingPunct="1">
              <a:spcBef>
                <a:spcPct val="20000"/>
              </a:spcBef>
              <a:buFontTx/>
              <a:buAutoNum type="arabicPeriod"/>
            </a:pPr>
            <a:r>
              <a:rPr lang="en-US" sz="2000">
                <a:solidFill>
                  <a:srgbClr val="FF0000"/>
                </a:solidFill>
                <a:latin typeface="Arial Narrow" charset="0"/>
              </a:rPr>
              <a:t>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314755" name="Equation" r:id="rId3" imgW="228600" imgH="127000" progId="Equation.DSMT4">
                  <p:embed/>
                </p:oleObj>
              </mc:Choice>
              <mc:Fallback>
                <p:oleObj name="Equation" r:id="rId3" imgW="2286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314756" name="Equation" r:id="rId5" imgW="609600" imgH="419100" progId="Equation.DSMT4">
                  <p:embed/>
                </p:oleObj>
              </mc:Choice>
              <mc:Fallback>
                <p:oleObj name="Equation" r:id="rId5" imgW="609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314757" name="Equation" r:id="rId7" imgW="507780" imgH="393529" progId="Equation.DSMT4">
                  <p:embed/>
                </p:oleObj>
              </mc:Choice>
              <mc:Fallback>
                <p:oleObj name="Equation" r:id="rId7" imgW="5077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314758" name="Equation" r:id="rId9" imgW="380670" imgH="177646" progId="Equation.3">
                  <p:embed/>
                </p:oleObj>
              </mc:Choice>
              <mc:Fallback>
                <p:oleObj name="Equation" r:id="rId9" imgW="380670"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314759"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102613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04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DEFDA-B568-B84D-BB32-268DA6F13EF5}"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878596" name="Picture 4" descr="afg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914400"/>
            <a:ext cx="41798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5" name="Text Box 3"/>
          <p:cNvSpPr txBox="1">
            <a:spLocks noChangeArrowheads="1"/>
          </p:cNvSpPr>
          <p:nvPr/>
        </p:nvSpPr>
        <p:spPr bwMode="auto">
          <a:xfrm>
            <a:off x="152400" y="7620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the car accelerates</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for 20.0 s with a constant linear acceleration of 0.800 m/s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  The radius of the tires is 0.330 m.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What is the angle through which each wheel has rotated?</a:t>
            </a:r>
          </a:p>
        </p:txBody>
      </p:sp>
      <p:sp>
        <p:nvSpPr>
          <p:cNvPr id="2048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굴림" charset="0"/>
                <a:cs typeface="굴림" charset="0"/>
              </a:rPr>
              <a:t>Ex. An Accelerating Car</a:t>
            </a:r>
            <a:endParaRPr lang="en-US">
              <a:latin typeface="Arial Narrow" charset="0"/>
              <a:ea typeface="ＭＳ Ｐゴシック" charset="0"/>
              <a:cs typeface="ＭＳ Ｐゴシック" charset="0"/>
            </a:endParaRPr>
          </a:p>
        </p:txBody>
      </p:sp>
      <p:graphicFrame>
        <p:nvGraphicFramePr>
          <p:cNvPr id="878599" name="Object 2"/>
          <p:cNvGraphicFramePr>
            <a:graphicFrameLocks noChangeAspect="1"/>
          </p:cNvGraphicFramePr>
          <p:nvPr/>
        </p:nvGraphicFramePr>
        <p:xfrm>
          <a:off x="304800" y="2430463"/>
          <a:ext cx="598488" cy="312737"/>
        </p:xfrm>
        <a:graphic>
          <a:graphicData uri="http://schemas.openxmlformats.org/presentationml/2006/ole">
            <mc:AlternateContent xmlns:mc="http://schemas.openxmlformats.org/markup-compatibility/2006">
              <mc:Choice xmlns:v="urn:schemas-microsoft-com:vml" Requires="v">
                <p:oleObj spid="_x0000_s316010" name="Equation" r:id="rId5" imgW="266469" imgH="139579" progId="Equation.DSMT4">
                  <p:embed/>
                </p:oleObj>
              </mc:Choice>
              <mc:Fallback>
                <p:oleObj name="Equation" r:id="rId5" imgW="266469" imgH="1395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0463"/>
                        <a:ext cx="5984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2" name="Group 30"/>
          <p:cNvGraphicFramePr>
            <a:graphicFrameLocks noGrp="1"/>
          </p:cNvGraphicFramePr>
          <p:nvPr/>
        </p:nvGraphicFramePr>
        <p:xfrm>
          <a:off x="304800" y="3200400"/>
          <a:ext cx="4953000" cy="990600"/>
        </p:xfrm>
        <a:graphic>
          <a:graphicData uri="http://schemas.openxmlformats.org/drawingml/2006/table">
            <a:tbl>
              <a:tblPr/>
              <a:tblGrid>
                <a:gridCol w="825500"/>
                <a:gridCol w="1497013"/>
                <a:gridCol w="649287"/>
                <a:gridCol w="1001713"/>
                <a:gridCol w="979487"/>
              </a:tblGrid>
              <a:tr h="534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8623" name="Object 3"/>
          <p:cNvGraphicFramePr>
            <a:graphicFrameLocks noChangeAspect="1"/>
          </p:cNvGraphicFramePr>
          <p:nvPr/>
        </p:nvGraphicFramePr>
        <p:xfrm>
          <a:off x="457200" y="4487863"/>
          <a:ext cx="663575" cy="465137"/>
        </p:xfrm>
        <a:graphic>
          <a:graphicData uri="http://schemas.openxmlformats.org/presentationml/2006/ole">
            <mc:AlternateContent xmlns:mc="http://schemas.openxmlformats.org/markup-compatibility/2006">
              <mc:Choice xmlns:v="urn:schemas-microsoft-com:vml" Requires="v">
                <p:oleObj spid="_x0000_s316011" name="Equation" r:id="rId7" imgW="253670" imgH="177569" progId="Equation.DSMT4">
                  <p:embed/>
                </p:oleObj>
              </mc:Choice>
              <mc:Fallback>
                <p:oleObj name="Equation" r:id="rId7" imgW="253670"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87863"/>
                        <a:ext cx="6635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4" name="Object 4"/>
          <p:cNvGraphicFramePr>
            <a:graphicFrameLocks noChangeAspect="1"/>
          </p:cNvGraphicFramePr>
          <p:nvPr/>
        </p:nvGraphicFramePr>
        <p:xfrm>
          <a:off x="769938" y="4953000"/>
          <a:ext cx="3878262" cy="650875"/>
        </p:xfrm>
        <a:graphic>
          <a:graphicData uri="http://schemas.openxmlformats.org/presentationml/2006/ole">
            <mc:AlternateContent xmlns:mc="http://schemas.openxmlformats.org/markup-compatibility/2006">
              <mc:Choice xmlns:v="urn:schemas-microsoft-com:vml" Requires="v">
                <p:oleObj spid="_x0000_s316012" name="Equation" r:id="rId9" imgW="1739900" imgH="292100" progId="Equation.DSMT4">
                  <p:embed/>
                </p:oleObj>
              </mc:Choice>
              <mc:Fallback>
                <p:oleObj name="Equation" r:id="rId9" imgW="17399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938" y="4953000"/>
                        <a:ext cx="38782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5" name="Object 5"/>
          <p:cNvGraphicFramePr>
            <a:graphicFrameLocks noChangeAspect="1"/>
          </p:cNvGraphicFramePr>
          <p:nvPr/>
        </p:nvGraphicFramePr>
        <p:xfrm>
          <a:off x="849313" y="2133600"/>
          <a:ext cx="598487" cy="882650"/>
        </p:xfrm>
        <a:graphic>
          <a:graphicData uri="http://schemas.openxmlformats.org/presentationml/2006/ole">
            <mc:AlternateContent xmlns:mc="http://schemas.openxmlformats.org/markup-compatibility/2006">
              <mc:Choice xmlns:v="urn:schemas-microsoft-com:vml" Requires="v">
                <p:oleObj spid="_x0000_s316013" name="Equation" r:id="rId11" imgW="266469" imgH="393359" progId="Equation.DSMT4">
                  <p:embed/>
                </p:oleObj>
              </mc:Choice>
              <mc:Fallback>
                <p:oleObj name="Equation" r:id="rId11" imgW="266469"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2133600"/>
                        <a:ext cx="598487"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6" name="Object 6"/>
          <p:cNvGraphicFramePr>
            <a:graphicFrameLocks noChangeAspect="1"/>
          </p:cNvGraphicFramePr>
          <p:nvPr/>
        </p:nvGraphicFramePr>
        <p:xfrm>
          <a:off x="1447800" y="2057400"/>
          <a:ext cx="3508375" cy="939800"/>
        </p:xfrm>
        <a:graphic>
          <a:graphicData uri="http://schemas.openxmlformats.org/presentationml/2006/ole">
            <mc:AlternateContent xmlns:mc="http://schemas.openxmlformats.org/markup-compatibility/2006">
              <mc:Choice xmlns:v="urn:schemas-microsoft-com:vml" Requires="v">
                <p:oleObj spid="_x0000_s316014" name="Equation" r:id="rId13" imgW="1562100" imgH="419100" progId="Equation.DSMT4">
                  <p:embed/>
                </p:oleObj>
              </mc:Choice>
              <mc:Fallback>
                <p:oleObj name="Equation" r:id="rId13" imgW="15621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057400"/>
                        <a:ext cx="35083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7" name="Object 7"/>
          <p:cNvGraphicFramePr>
            <a:graphicFrameLocks noChangeAspect="1"/>
          </p:cNvGraphicFramePr>
          <p:nvPr/>
        </p:nvGraphicFramePr>
        <p:xfrm>
          <a:off x="1066800" y="4430713"/>
          <a:ext cx="630238" cy="598487"/>
        </p:xfrm>
        <a:graphic>
          <a:graphicData uri="http://schemas.openxmlformats.org/presentationml/2006/ole">
            <mc:AlternateContent xmlns:mc="http://schemas.openxmlformats.org/markup-compatibility/2006">
              <mc:Choice xmlns:v="urn:schemas-microsoft-com:vml" Requires="v">
                <p:oleObj spid="_x0000_s316015" name="Equation" r:id="rId15" imgW="241300" imgH="228600" progId="Equation.DSMT4">
                  <p:embed/>
                </p:oleObj>
              </mc:Choice>
              <mc:Fallback>
                <p:oleObj name="Equation" r:id="rId15" imgW="2413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30713"/>
                        <a:ext cx="630238"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8" name="Object 8"/>
          <p:cNvGraphicFramePr>
            <a:graphicFrameLocks noChangeAspect="1"/>
          </p:cNvGraphicFramePr>
          <p:nvPr/>
        </p:nvGraphicFramePr>
        <p:xfrm>
          <a:off x="1658938" y="4419600"/>
          <a:ext cx="1160462" cy="630238"/>
        </p:xfrm>
        <a:graphic>
          <a:graphicData uri="http://schemas.openxmlformats.org/presentationml/2006/ole">
            <mc:AlternateContent xmlns:mc="http://schemas.openxmlformats.org/markup-compatibility/2006">
              <mc:Choice xmlns:v="urn:schemas-microsoft-com:vml" Requires="v">
                <p:oleObj spid="_x0000_s316016" name="Equation" r:id="rId17" imgW="444307" imgH="241195" progId="Equation.DSMT4">
                  <p:embed/>
                </p:oleObj>
              </mc:Choice>
              <mc:Fallback>
                <p:oleObj name="Equation" r:id="rId17" imgW="444307" imgH="24119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8938" y="4419600"/>
                        <a:ext cx="1160462"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9" name="Object 9"/>
          <p:cNvGraphicFramePr>
            <a:graphicFrameLocks noChangeAspect="1"/>
          </p:cNvGraphicFramePr>
          <p:nvPr/>
        </p:nvGraphicFramePr>
        <p:xfrm>
          <a:off x="825500" y="5638800"/>
          <a:ext cx="1612900" cy="396875"/>
        </p:xfrm>
        <a:graphic>
          <a:graphicData uri="http://schemas.openxmlformats.org/presentationml/2006/ole">
            <mc:AlternateContent xmlns:mc="http://schemas.openxmlformats.org/markup-compatibility/2006">
              <mc:Choice xmlns:v="urn:schemas-microsoft-com:vml" Requires="v">
                <p:oleObj spid="_x0000_s316017" name="Equation" r:id="rId19" imgW="723272" imgH="177646" progId="Equation.DSMT4">
                  <p:embed/>
                </p:oleObj>
              </mc:Choice>
              <mc:Fallback>
                <p:oleObj name="Equation" r:id="rId19" imgW="723272"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500" y="5638800"/>
                        <a:ext cx="1612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8631" name="Text Box 39"/>
          <p:cNvSpPr txBox="1">
            <a:spLocks noChangeArrowheads="1"/>
          </p:cNvSpPr>
          <p:nvPr/>
        </p:nvSpPr>
        <p:spPr bwMode="auto">
          <a:xfrm>
            <a:off x="1371600" y="3748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-2.42 rad/s</a:t>
            </a:r>
            <a:r>
              <a:rPr lang="en-US" sz="1800" baseline="30000">
                <a:solidFill>
                  <a:schemeClr val="accent2"/>
                </a:solidFill>
                <a:latin typeface="Arial Narrow" charset="0"/>
              </a:rPr>
              <a:t>2</a:t>
            </a:r>
          </a:p>
        </p:txBody>
      </p:sp>
      <p:sp>
        <p:nvSpPr>
          <p:cNvPr id="878632" name="Text Box 40"/>
          <p:cNvSpPr txBox="1">
            <a:spLocks noChangeArrowheads="1"/>
          </p:cNvSpPr>
          <p:nvPr/>
        </p:nvSpPr>
        <p:spPr bwMode="auto">
          <a:xfrm>
            <a:off x="3432175" y="374808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0</a:t>
            </a:r>
            <a:r>
              <a:rPr lang="en-US" sz="1800">
                <a:solidFill>
                  <a:schemeClr val="accent2"/>
                </a:solidFill>
                <a:latin typeface="Arial Narrow" charset="0"/>
                <a:ea typeface="굴림" charset="0"/>
                <a:cs typeface="굴림" charset="0"/>
              </a:rPr>
              <a:t> rad/s</a:t>
            </a:r>
          </a:p>
        </p:txBody>
      </p:sp>
      <p:sp>
        <p:nvSpPr>
          <p:cNvPr id="878633" name="Text Box 41"/>
          <p:cNvSpPr txBox="1">
            <a:spLocks noChangeArrowheads="1"/>
          </p:cNvSpPr>
          <p:nvPr/>
        </p:nvSpPr>
        <p:spPr bwMode="auto">
          <a:xfrm>
            <a:off x="4419600" y="3748088"/>
            <a:ext cx="69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20.0</a:t>
            </a:r>
            <a:r>
              <a:rPr lang="en-US" sz="1800">
                <a:solidFill>
                  <a:schemeClr val="accent2"/>
                </a:solidFill>
                <a:latin typeface="Arial Narrow" charset="0"/>
                <a:ea typeface="굴림" charset="0"/>
                <a:cs typeface="굴림" charset="0"/>
              </a:rPr>
              <a:t> s</a:t>
            </a:r>
          </a:p>
        </p:txBody>
      </p:sp>
      <p:sp>
        <p:nvSpPr>
          <p:cNvPr id="878634" name="Text Box 42"/>
          <p:cNvSpPr txBox="1">
            <a:spLocks noChangeArrowheads="1"/>
          </p:cNvSpPr>
          <p:nvPr/>
        </p:nvSpPr>
        <p:spPr bwMode="auto">
          <a:xfrm>
            <a:off x="609600" y="3733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a:t>
            </a:r>
            <a:endParaRPr lang="en-US" sz="18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40844509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4233301891"/>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317034"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2484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317035"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317036"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317037"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58200" y="4648200"/>
          <a:ext cx="393700" cy="385763"/>
        </p:xfrm>
        <a:graphic>
          <a:graphicData uri="http://schemas.openxmlformats.org/presentationml/2006/ole">
            <mc:AlternateContent xmlns:mc="http://schemas.openxmlformats.org/markup-compatibility/2006">
              <mc:Choice xmlns:v="urn:schemas-microsoft-com:vml" Requires="v">
                <p:oleObj spid="_x0000_s317038" name="Equation" r:id="rId11" imgW="202936" imgH="177569" progId="Equation.DSMT4">
                  <p:embed/>
                </p:oleObj>
              </mc:Choice>
              <mc:Fallback>
                <p:oleObj name="Equation" r:id="rId11" imgW="202936"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648200"/>
                        <a:ext cx="3937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2564070886"/>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317039"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317040"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317041"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19945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28162</TotalTime>
  <Words>3700</Words>
  <Application>Microsoft Macintosh PowerPoint</Application>
  <PresentationFormat>On-screen Show (4:3)</PresentationFormat>
  <Paragraphs>434</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phys1443-spring02</vt:lpstr>
      <vt:lpstr>Equation</vt:lpstr>
      <vt:lpstr>PHYS 1441 – Section 001 Lecture #16</vt:lpstr>
      <vt:lpstr>Announcements</vt:lpstr>
      <vt:lpstr>Relationship Between Angular and Linear Quantities</vt:lpstr>
      <vt:lpstr>Is the lion faster than the horse?</vt:lpstr>
      <vt:lpstr>How about the acceleration?</vt:lpstr>
      <vt:lpstr>Ex. A Helicopter Blade</vt:lpstr>
      <vt:lpstr>Rolling Motion of a Rigid Body</vt:lpstr>
      <vt:lpstr>Ex. An Accelerating Car</vt:lpstr>
      <vt:lpstr>Torque</vt:lpstr>
      <vt:lpstr>Example for Torque</vt:lpstr>
      <vt:lpstr>Moment of Inertia </vt:lpstr>
      <vt:lpstr>Ex.  The Moment of Inertia Depends on Where the Axis Is.</vt:lpstr>
      <vt:lpstr>Example for Moment of Inertia</vt:lpstr>
      <vt:lpstr>Check out Figure 8 – 20  for moment of inertia for various shaped objects</vt:lpstr>
      <vt:lpstr>Rotational Kinetic Energy</vt:lpstr>
      <vt:lpstr>Example for Moment of Inertia</vt:lpstr>
      <vt:lpstr>Kinetic Energy of a Rolling Sphere</vt:lpstr>
      <vt:lpstr>Angular Momentum of a Particle</vt:lpstr>
      <vt:lpstr>Conservation of Angular Momentum</vt:lpstr>
      <vt:lpstr>Example for Angular Momentum Conservation</vt:lpstr>
      <vt:lpstr>Similarity Between Linear and Rotational Motions</vt:lpstr>
      <vt:lpstr>Conditions for Equilibrium</vt:lpstr>
      <vt:lpstr>More on Conditions for Equilibrium</vt:lpstr>
      <vt:lpstr>How do we solve static equilibrium problems?</vt:lpstr>
      <vt:lpstr>Example for Mechanical Equilibrium</vt:lpstr>
      <vt:lpstr>Example for Mech. Equilibrium Cont’d </vt:lpstr>
      <vt:lpstr>Example 9 – 7 </vt:lpstr>
      <vt:lpstr>Example 9 – 7 cont’d</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800</cp:revision>
  <dcterms:created xsi:type="dcterms:W3CDTF">2012-06-05T17:02:23Z</dcterms:created>
  <dcterms:modified xsi:type="dcterms:W3CDTF">2015-07-09T21:24:36Z</dcterms:modified>
</cp:coreProperties>
</file>