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481" r:id="rId3"/>
    <p:sldId id="480" r:id="rId4"/>
    <p:sldId id="475" r:id="rId5"/>
    <p:sldId id="477" r:id="rId6"/>
    <p:sldId id="478" r:id="rId7"/>
    <p:sldId id="479" r:id="rId8"/>
    <p:sldId id="482" r:id="rId9"/>
    <p:sldId id="483" r:id="rId10"/>
    <p:sldId id="484" r:id="rId11"/>
    <p:sldId id="485" r:id="rId12"/>
    <p:sldId id="486" r:id="rId13"/>
    <p:sldId id="487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8" Type="http://schemas.openxmlformats.org/officeDocument/2006/relationships/image" Target="../media/image83.emf"/><Relationship Id="rId9" Type="http://schemas.openxmlformats.org/officeDocument/2006/relationships/image" Target="../media/image84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3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25" Type="http://schemas.openxmlformats.org/officeDocument/2006/relationships/image" Target="../media/image75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w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8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3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9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emf"/><Relationship Id="rId47" Type="http://schemas.openxmlformats.org/officeDocument/2006/relationships/oleObject" Target="../embeddings/oleObject72.bin"/><Relationship Id="rId48" Type="http://schemas.openxmlformats.org/officeDocument/2006/relationships/image" Target="../media/image73.emf"/><Relationship Id="rId49" Type="http://schemas.openxmlformats.org/officeDocument/2006/relationships/oleObject" Target="../embeddings/oleObject73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60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61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62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63.bin"/><Relationship Id="rId50" Type="http://schemas.openxmlformats.org/officeDocument/2006/relationships/image" Target="../media/image74.emf"/><Relationship Id="rId51" Type="http://schemas.openxmlformats.org/officeDocument/2006/relationships/oleObject" Target="../embeddings/oleObject74.bin"/><Relationship Id="rId52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64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65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66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8.bin"/><Relationship Id="rId37" Type="http://schemas.openxmlformats.org/officeDocument/2006/relationships/oleObject" Target="../embeddings/oleObject67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8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9.bin"/><Relationship Id="rId42" Type="http://schemas.openxmlformats.org/officeDocument/2006/relationships/image" Target="../media/image70.emf"/><Relationship Id="rId43" Type="http://schemas.openxmlformats.org/officeDocument/2006/relationships/oleObject" Target="../embeddings/oleObject70.bin"/><Relationship Id="rId44" Type="http://schemas.openxmlformats.org/officeDocument/2006/relationships/image" Target="../media/image71.emf"/><Relationship Id="rId45" Type="http://schemas.openxmlformats.org/officeDocument/2006/relationships/oleObject" Target="../embeddings/oleObject7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emf"/><Relationship Id="rId20" Type="http://schemas.openxmlformats.org/officeDocument/2006/relationships/oleObject" Target="../embeddings/oleObject83.bin"/><Relationship Id="rId21" Type="http://schemas.openxmlformats.org/officeDocument/2006/relationships/image" Target="../media/image84.e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9.emf"/><Relationship Id="rId12" Type="http://schemas.openxmlformats.org/officeDocument/2006/relationships/oleObject" Target="../embeddings/oleObject79.bin"/><Relationship Id="rId13" Type="http://schemas.openxmlformats.org/officeDocument/2006/relationships/image" Target="../media/image80.emf"/><Relationship Id="rId14" Type="http://schemas.openxmlformats.org/officeDocument/2006/relationships/oleObject" Target="../embeddings/oleObject80.bin"/><Relationship Id="rId15" Type="http://schemas.openxmlformats.org/officeDocument/2006/relationships/image" Target="../media/image81.emf"/><Relationship Id="rId16" Type="http://schemas.openxmlformats.org/officeDocument/2006/relationships/oleObject" Target="../embeddings/oleObject81.bin"/><Relationship Id="rId17" Type="http://schemas.openxmlformats.org/officeDocument/2006/relationships/image" Target="../media/image82.emf"/><Relationship Id="rId18" Type="http://schemas.openxmlformats.org/officeDocument/2006/relationships/oleObject" Target="../embeddings/oleObject82.bin"/><Relationship Id="rId19" Type="http://schemas.openxmlformats.org/officeDocument/2006/relationships/image" Target="../media/image8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5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7487" y="1447800"/>
            <a:ext cx="30410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8, 2016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3622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21</a:t>
            </a:r>
            <a:endParaRPr lang="en-US" sz="280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/>
            <a:r>
              <a:rPr lang="en-US" sz="2400" dirty="0" smtClean="0">
                <a:solidFill>
                  <a:srgbClr val="003800"/>
                </a:solidFill>
                <a:latin typeface="Arial Narrow" charset="0"/>
              </a:rPr>
              <a:t>Motion </a:t>
            </a:r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</a:t>
            </a:r>
            <a:r>
              <a:rPr lang="en-US" sz="2400" dirty="0" smtClean="0">
                <a:solidFill>
                  <a:srgbClr val="003800"/>
                </a:solidFill>
                <a:latin typeface="Arial Narrow" charset="0"/>
              </a:rPr>
              <a:t>Dipoles</a:t>
            </a:r>
            <a:endParaRPr lang="en-US" sz="1600" dirty="0">
              <a:solidFill>
                <a:srgbClr val="003800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5334000"/>
            <a:ext cx="7620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Saturday, June 11!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32683"/>
              </p:ext>
            </p:extLst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6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7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71972"/>
              </p:ext>
            </p:extLst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8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22996"/>
              </p:ext>
            </p:extLst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9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94236"/>
              </p:ext>
            </p:extLst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0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1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2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90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5057923"/>
              </p:ext>
            </p:extLst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7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8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9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0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1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2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54718"/>
              </p:ext>
            </p:extLst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986306"/>
              </p:ext>
            </p:extLst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46051"/>
              </p:ext>
            </p:extLst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25808"/>
              </p:ext>
            </p:extLst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28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4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04292"/>
              </p:ext>
            </p:extLst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5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18542"/>
              </p:ext>
            </p:extLst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6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7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8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22275"/>
              </p:ext>
            </p:extLst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9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98383"/>
              </p:ext>
            </p:extLst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0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1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2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71074"/>
              </p:ext>
            </p:extLst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3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061451"/>
              </p:ext>
            </p:extLst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4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5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58266"/>
              </p:ext>
            </p:extLst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6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82633"/>
              </p:ext>
            </p:extLst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7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8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30706"/>
              </p:ext>
            </p:extLst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9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0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6895"/>
              </p:ext>
            </p:extLst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1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32567"/>
              </p:ext>
            </p:extLst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2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10589"/>
              </p:ext>
            </p:extLst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3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4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39535"/>
              </p:ext>
            </p:extLst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5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579495"/>
              </p:ext>
            </p:extLst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6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33853"/>
              </p:ext>
            </p:extLst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7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35227"/>
              </p:ext>
            </p:extLst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8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99604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629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21.2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in a line.  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7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1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50279"/>
              </p:ext>
            </p:extLst>
          </p:nvPr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2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3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4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5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64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78" grpId="0"/>
      <p:bldP spid="143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34/35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27/35 submitted the homework!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st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non-comprehensive term exam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class Monday, June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13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Covers: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CH21.1 through what we finish tomorrow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plus appendix A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references to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95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1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2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3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4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251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6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3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4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5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6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7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8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263450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8,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7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</a:t>
            </a:r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1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2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30361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9068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8,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0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1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2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3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4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5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6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7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10307"/>
              </p:ext>
            </p:extLst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8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2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8333</TotalTime>
  <Words>1423</Words>
  <Application>Microsoft Macintosh PowerPoint</Application>
  <PresentationFormat>On-screen Show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1441 – Section 001 Lecture #3</vt:lpstr>
      <vt:lpstr>Announcements</vt:lpstr>
      <vt:lpstr>Extra Credit Special Project #1 </vt:lpstr>
      <vt:lpstr>Coulomb’s Law – The Formula</vt:lpstr>
      <vt:lpstr>The Elementary Charge and Permittivity</vt:lpstr>
      <vt:lpstr>Example on Coulomb Force </vt:lpstr>
      <vt:lpstr>Example 21 – 1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21.2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384</cp:revision>
  <dcterms:created xsi:type="dcterms:W3CDTF">2012-01-19T04:21:20Z</dcterms:created>
  <dcterms:modified xsi:type="dcterms:W3CDTF">2016-06-08T19:17:58Z</dcterms:modified>
</cp:coreProperties>
</file>