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media/audio1.bin" ContentType="audio/unknown"/>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91" r:id="rId2"/>
    <p:sldId id="481" r:id="rId3"/>
    <p:sldId id="480" r:id="rId4"/>
    <p:sldId id="520"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00"/>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6" d="100"/>
          <a:sy n="56" d="100"/>
        </p:scale>
        <p:origin x="-10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image" Target="../media/image4.emf"/><Relationship Id="rId2"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image" Target="../media/image80.wmf"/><Relationship Id="rId7" Type="http://schemas.openxmlformats.org/officeDocument/2006/relationships/image" Target="../media/image81.wmf"/><Relationship Id="rId8" Type="http://schemas.openxmlformats.org/officeDocument/2006/relationships/image" Target="../media/image82.emf"/><Relationship Id="rId1" Type="http://schemas.openxmlformats.org/officeDocument/2006/relationships/image" Target="../media/image75.emf"/><Relationship Id="rId2" Type="http://schemas.openxmlformats.org/officeDocument/2006/relationships/image" Target="../media/image7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wmf"/><Relationship Id="rId5" Type="http://schemas.openxmlformats.org/officeDocument/2006/relationships/image" Target="../media/image88.wmf"/><Relationship Id="rId6" Type="http://schemas.openxmlformats.org/officeDocument/2006/relationships/image" Target="../media/image89.wmf"/><Relationship Id="rId7" Type="http://schemas.openxmlformats.org/officeDocument/2006/relationships/image" Target="../media/image90.wmf"/><Relationship Id="rId8" Type="http://schemas.openxmlformats.org/officeDocument/2006/relationships/image" Target="../media/image91.wmf"/><Relationship Id="rId9" Type="http://schemas.openxmlformats.org/officeDocument/2006/relationships/image" Target="../media/image92.wmf"/><Relationship Id="rId1" Type="http://schemas.openxmlformats.org/officeDocument/2006/relationships/image" Target="../media/image84.wmf"/><Relationship Id="rId2"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06.wmf"/><Relationship Id="rId12" Type="http://schemas.openxmlformats.org/officeDocument/2006/relationships/image" Target="../media/image107.wmf"/><Relationship Id="rId13" Type="http://schemas.openxmlformats.org/officeDocument/2006/relationships/image" Target="../media/image108.wmf"/><Relationship Id="rId14" Type="http://schemas.openxmlformats.org/officeDocument/2006/relationships/image" Target="../media/image109.wmf"/><Relationship Id="rId15" Type="http://schemas.openxmlformats.org/officeDocument/2006/relationships/image" Target="../media/image110.wmf"/><Relationship Id="rId1" Type="http://schemas.openxmlformats.org/officeDocument/2006/relationships/image" Target="../media/image96.emf"/><Relationship Id="rId2" Type="http://schemas.openxmlformats.org/officeDocument/2006/relationships/image" Target="../media/image97.emf"/><Relationship Id="rId3" Type="http://schemas.openxmlformats.org/officeDocument/2006/relationships/image" Target="../media/image98.emf"/><Relationship Id="rId4" Type="http://schemas.openxmlformats.org/officeDocument/2006/relationships/image" Target="../media/image99.wmf"/><Relationship Id="rId5" Type="http://schemas.openxmlformats.org/officeDocument/2006/relationships/image" Target="../media/image100.emf"/><Relationship Id="rId6" Type="http://schemas.openxmlformats.org/officeDocument/2006/relationships/image" Target="../media/image101.emf"/><Relationship Id="rId7" Type="http://schemas.openxmlformats.org/officeDocument/2006/relationships/image" Target="../media/image102.wmf"/><Relationship Id="rId8" Type="http://schemas.openxmlformats.org/officeDocument/2006/relationships/image" Target="../media/image103.wmf"/><Relationship Id="rId9" Type="http://schemas.openxmlformats.org/officeDocument/2006/relationships/image" Target="../media/image104.wmf"/><Relationship Id="rId10" Type="http://schemas.openxmlformats.org/officeDocument/2006/relationships/image" Target="../media/image105.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21.wmf"/><Relationship Id="rId12" Type="http://schemas.openxmlformats.org/officeDocument/2006/relationships/image" Target="../media/image122.wmf"/><Relationship Id="rId13" Type="http://schemas.openxmlformats.org/officeDocument/2006/relationships/image" Target="../media/image123.wmf"/><Relationship Id="rId14" Type="http://schemas.openxmlformats.org/officeDocument/2006/relationships/image" Target="../media/image124.emf"/><Relationship Id="rId1" Type="http://schemas.openxmlformats.org/officeDocument/2006/relationships/image" Target="../media/image111.wmf"/><Relationship Id="rId2" Type="http://schemas.openxmlformats.org/officeDocument/2006/relationships/image" Target="../media/image112.wmf"/><Relationship Id="rId3" Type="http://schemas.openxmlformats.org/officeDocument/2006/relationships/image" Target="../media/image113.wmf"/><Relationship Id="rId4" Type="http://schemas.openxmlformats.org/officeDocument/2006/relationships/image" Target="../media/image114.wmf"/><Relationship Id="rId5" Type="http://schemas.openxmlformats.org/officeDocument/2006/relationships/image" Target="../media/image115.wmf"/><Relationship Id="rId6" Type="http://schemas.openxmlformats.org/officeDocument/2006/relationships/image" Target="../media/image116.emf"/><Relationship Id="rId7" Type="http://schemas.openxmlformats.org/officeDocument/2006/relationships/image" Target="../media/image117.wmf"/><Relationship Id="rId8" Type="http://schemas.openxmlformats.org/officeDocument/2006/relationships/image" Target="../media/image118.wmf"/><Relationship Id="rId9" Type="http://schemas.openxmlformats.org/officeDocument/2006/relationships/image" Target="../media/image119.wmf"/><Relationship Id="rId10" Type="http://schemas.openxmlformats.org/officeDocument/2006/relationships/image" Target="../media/image120.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135.wmf"/><Relationship Id="rId12" Type="http://schemas.openxmlformats.org/officeDocument/2006/relationships/image" Target="../media/image136.wmf"/><Relationship Id="rId13" Type="http://schemas.openxmlformats.org/officeDocument/2006/relationships/image" Target="../media/image137.wmf"/><Relationship Id="rId1" Type="http://schemas.openxmlformats.org/officeDocument/2006/relationships/image" Target="../media/image125.emf"/><Relationship Id="rId2" Type="http://schemas.openxmlformats.org/officeDocument/2006/relationships/image" Target="../media/image126.wmf"/><Relationship Id="rId3" Type="http://schemas.openxmlformats.org/officeDocument/2006/relationships/image" Target="../media/image127.wmf"/><Relationship Id="rId4" Type="http://schemas.openxmlformats.org/officeDocument/2006/relationships/image" Target="../media/image128.wmf"/><Relationship Id="rId5" Type="http://schemas.openxmlformats.org/officeDocument/2006/relationships/image" Target="../media/image129.wmf"/><Relationship Id="rId6" Type="http://schemas.openxmlformats.org/officeDocument/2006/relationships/image" Target="../media/image130.wmf"/><Relationship Id="rId7" Type="http://schemas.openxmlformats.org/officeDocument/2006/relationships/image" Target="../media/image131.wmf"/><Relationship Id="rId8" Type="http://schemas.openxmlformats.org/officeDocument/2006/relationships/image" Target="../media/image132.wmf"/><Relationship Id="rId9" Type="http://schemas.openxmlformats.org/officeDocument/2006/relationships/image" Target="../media/image133.emf"/><Relationship Id="rId10" Type="http://schemas.openxmlformats.org/officeDocument/2006/relationships/image" Target="../media/image1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9.emf"/><Relationship Id="rId2" Type="http://schemas.openxmlformats.org/officeDocument/2006/relationships/image" Target="../media/image129.wmf"/><Relationship Id="rId3" Type="http://schemas.openxmlformats.org/officeDocument/2006/relationships/image" Target="../media/image14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3.wmf"/><Relationship Id="rId4" Type="http://schemas.openxmlformats.org/officeDocument/2006/relationships/image" Target="../media/image144.wmf"/><Relationship Id="rId1" Type="http://schemas.openxmlformats.org/officeDocument/2006/relationships/image" Target="../media/image141.wmf"/><Relationship Id="rId2" Type="http://schemas.openxmlformats.org/officeDocument/2006/relationships/image" Target="../media/image1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47.emf"/><Relationship Id="rId4" Type="http://schemas.openxmlformats.org/officeDocument/2006/relationships/image" Target="../media/image148.wmf"/><Relationship Id="rId1" Type="http://schemas.openxmlformats.org/officeDocument/2006/relationships/image" Target="../media/image145.wmf"/><Relationship Id="rId2" Type="http://schemas.openxmlformats.org/officeDocument/2006/relationships/image" Target="../media/image1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image" Target="../media/image36.emf"/><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0"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image" Target="../media/image48.emf"/><Relationship Id="rId13" Type="http://schemas.openxmlformats.org/officeDocument/2006/relationships/image" Target="../media/image49.emf"/><Relationship Id="rId14" Type="http://schemas.openxmlformats.org/officeDocument/2006/relationships/image" Target="../media/image50.emf"/><Relationship Id="rId15" Type="http://schemas.openxmlformats.org/officeDocument/2006/relationships/image" Target="../media/image51.emf"/><Relationship Id="rId16" Type="http://schemas.openxmlformats.org/officeDocument/2006/relationships/image" Target="../media/image52.emf"/><Relationship Id="rId17" Type="http://schemas.openxmlformats.org/officeDocument/2006/relationships/image" Target="../media/image53.emf"/><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0"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1" Type="http://schemas.openxmlformats.org/officeDocument/2006/relationships/image" Target="../media/image54.emf"/><Relationship Id="rId2"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1" Type="http://schemas.openxmlformats.org/officeDocument/2006/relationships/image" Target="../media/image60.emf"/><Relationship Id="rId2"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Thursday, June 9, 2016</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Thursday, June 9, 2016</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1444-001, Summer 2016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oleObject" Target="../embeddings/oleObject28.bin"/><Relationship Id="rId21" Type="http://schemas.openxmlformats.org/officeDocument/2006/relationships/image" Target="../media/image33.emf"/><Relationship Id="rId22" Type="http://schemas.openxmlformats.org/officeDocument/2006/relationships/oleObject" Target="../embeddings/oleObject29.bin"/><Relationship Id="rId23" Type="http://schemas.openxmlformats.org/officeDocument/2006/relationships/image" Target="../media/image34.emf"/><Relationship Id="rId24" Type="http://schemas.openxmlformats.org/officeDocument/2006/relationships/oleObject" Target="../embeddings/oleObject30.bin"/><Relationship Id="rId25" Type="http://schemas.openxmlformats.org/officeDocument/2006/relationships/image" Target="../media/image35.emf"/><Relationship Id="rId26" Type="http://schemas.openxmlformats.org/officeDocument/2006/relationships/oleObject" Target="../embeddings/oleObject31.bin"/><Relationship Id="rId27" Type="http://schemas.openxmlformats.org/officeDocument/2006/relationships/image" Target="../media/image36.emf"/><Relationship Id="rId10" Type="http://schemas.openxmlformats.org/officeDocument/2006/relationships/oleObject" Target="../embeddings/oleObject23.bin"/><Relationship Id="rId11" Type="http://schemas.openxmlformats.org/officeDocument/2006/relationships/image" Target="../media/image28.emf"/><Relationship Id="rId12" Type="http://schemas.openxmlformats.org/officeDocument/2006/relationships/oleObject" Target="../embeddings/oleObject24.bin"/><Relationship Id="rId13" Type="http://schemas.openxmlformats.org/officeDocument/2006/relationships/image" Target="../media/image29.emf"/><Relationship Id="rId14" Type="http://schemas.openxmlformats.org/officeDocument/2006/relationships/oleObject" Target="../embeddings/oleObject25.bin"/><Relationship Id="rId15" Type="http://schemas.openxmlformats.org/officeDocument/2006/relationships/image" Target="../media/image30.emf"/><Relationship Id="rId16" Type="http://schemas.openxmlformats.org/officeDocument/2006/relationships/oleObject" Target="../embeddings/oleObject26.bin"/><Relationship Id="rId17" Type="http://schemas.openxmlformats.org/officeDocument/2006/relationships/image" Target="../media/image31.emf"/><Relationship Id="rId18" Type="http://schemas.openxmlformats.org/officeDocument/2006/relationships/oleObject" Target="../embeddings/oleObject27.bin"/><Relationship Id="rId19" Type="http://schemas.openxmlformats.org/officeDocument/2006/relationships/image" Target="../media/image3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5.emf"/><Relationship Id="rId5" Type="http://schemas.openxmlformats.org/officeDocument/2006/relationships/image" Target="../media/image24.jpeg"/><Relationship Id="rId6" Type="http://schemas.openxmlformats.org/officeDocument/2006/relationships/oleObject" Target="../embeddings/oleObject21.bin"/><Relationship Id="rId7" Type="http://schemas.openxmlformats.org/officeDocument/2006/relationships/image" Target="../media/image26.emf"/><Relationship Id="rId8"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20" Type="http://schemas.openxmlformats.org/officeDocument/2006/relationships/oleObject" Target="../embeddings/oleObject40.bin"/><Relationship Id="rId21" Type="http://schemas.openxmlformats.org/officeDocument/2006/relationships/image" Target="../media/image45.emf"/><Relationship Id="rId22" Type="http://schemas.openxmlformats.org/officeDocument/2006/relationships/oleObject" Target="../embeddings/oleObject41.bin"/><Relationship Id="rId23" Type="http://schemas.openxmlformats.org/officeDocument/2006/relationships/image" Target="../media/image46.emf"/><Relationship Id="rId24" Type="http://schemas.openxmlformats.org/officeDocument/2006/relationships/oleObject" Target="../embeddings/oleObject42.bin"/><Relationship Id="rId25" Type="http://schemas.openxmlformats.org/officeDocument/2006/relationships/image" Target="../media/image47.emf"/><Relationship Id="rId26" Type="http://schemas.openxmlformats.org/officeDocument/2006/relationships/oleObject" Target="../embeddings/oleObject43.bin"/><Relationship Id="rId27" Type="http://schemas.openxmlformats.org/officeDocument/2006/relationships/image" Target="../media/image48.emf"/><Relationship Id="rId28" Type="http://schemas.openxmlformats.org/officeDocument/2006/relationships/oleObject" Target="../embeddings/oleObject44.bin"/><Relationship Id="rId29" Type="http://schemas.openxmlformats.org/officeDocument/2006/relationships/image" Target="../media/image4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7.emf"/><Relationship Id="rId5" Type="http://schemas.openxmlformats.org/officeDocument/2006/relationships/image" Target="../media/image24.jpeg"/><Relationship Id="rId30" Type="http://schemas.openxmlformats.org/officeDocument/2006/relationships/oleObject" Target="../embeddings/oleObject45.bin"/><Relationship Id="rId31" Type="http://schemas.openxmlformats.org/officeDocument/2006/relationships/image" Target="../media/image50.emf"/><Relationship Id="rId32" Type="http://schemas.openxmlformats.org/officeDocument/2006/relationships/oleObject" Target="../embeddings/oleObject46.bin"/><Relationship Id="rId9" Type="http://schemas.openxmlformats.org/officeDocument/2006/relationships/image" Target="../media/image39.emf"/><Relationship Id="rId6" Type="http://schemas.openxmlformats.org/officeDocument/2006/relationships/oleObject" Target="../embeddings/oleObject33.bin"/><Relationship Id="rId7" Type="http://schemas.openxmlformats.org/officeDocument/2006/relationships/image" Target="../media/image38.emf"/><Relationship Id="rId8" Type="http://schemas.openxmlformats.org/officeDocument/2006/relationships/oleObject" Target="../embeddings/oleObject34.bin"/><Relationship Id="rId33" Type="http://schemas.openxmlformats.org/officeDocument/2006/relationships/image" Target="../media/image51.emf"/><Relationship Id="rId34" Type="http://schemas.openxmlformats.org/officeDocument/2006/relationships/oleObject" Target="../embeddings/oleObject47.bin"/><Relationship Id="rId35" Type="http://schemas.openxmlformats.org/officeDocument/2006/relationships/image" Target="../media/image52.emf"/><Relationship Id="rId36" Type="http://schemas.openxmlformats.org/officeDocument/2006/relationships/oleObject" Target="../embeddings/oleObject48.bin"/><Relationship Id="rId10" Type="http://schemas.openxmlformats.org/officeDocument/2006/relationships/oleObject" Target="../embeddings/oleObject35.bin"/><Relationship Id="rId11" Type="http://schemas.openxmlformats.org/officeDocument/2006/relationships/image" Target="../media/image40.emf"/><Relationship Id="rId12" Type="http://schemas.openxmlformats.org/officeDocument/2006/relationships/oleObject" Target="../embeddings/oleObject36.bin"/><Relationship Id="rId13" Type="http://schemas.openxmlformats.org/officeDocument/2006/relationships/image" Target="../media/image41.emf"/><Relationship Id="rId14" Type="http://schemas.openxmlformats.org/officeDocument/2006/relationships/oleObject" Target="../embeddings/oleObject37.bin"/><Relationship Id="rId15" Type="http://schemas.openxmlformats.org/officeDocument/2006/relationships/image" Target="../media/image42.emf"/><Relationship Id="rId16" Type="http://schemas.openxmlformats.org/officeDocument/2006/relationships/oleObject" Target="../embeddings/oleObject38.bin"/><Relationship Id="rId17" Type="http://schemas.openxmlformats.org/officeDocument/2006/relationships/image" Target="../media/image43.emf"/><Relationship Id="rId18" Type="http://schemas.openxmlformats.org/officeDocument/2006/relationships/oleObject" Target="../embeddings/oleObject39.bin"/><Relationship Id="rId19" Type="http://schemas.openxmlformats.org/officeDocument/2006/relationships/image" Target="../media/image44.emf"/><Relationship Id="rId37" Type="http://schemas.openxmlformats.org/officeDocument/2006/relationships/image" Target="../media/image53.emf"/></Relationships>
</file>

<file path=ppt/slides/_rels/slide12.xml.rels><?xml version="1.0" encoding="UTF-8" standalone="yes"?>
<Relationships xmlns="http://schemas.openxmlformats.org/package/2006/relationships"><Relationship Id="rId11" Type="http://schemas.openxmlformats.org/officeDocument/2006/relationships/image" Target="../media/image57.emf"/><Relationship Id="rId12" Type="http://schemas.openxmlformats.org/officeDocument/2006/relationships/oleObject" Target="../embeddings/oleObject53.bin"/><Relationship Id="rId13" Type="http://schemas.openxmlformats.org/officeDocument/2006/relationships/image" Target="../media/image58.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59.jpeg"/><Relationship Id="rId4" Type="http://schemas.openxmlformats.org/officeDocument/2006/relationships/oleObject" Target="../embeddings/oleObject49.bin"/><Relationship Id="rId5" Type="http://schemas.openxmlformats.org/officeDocument/2006/relationships/image" Target="../media/image54.emf"/><Relationship Id="rId6" Type="http://schemas.openxmlformats.org/officeDocument/2006/relationships/oleObject" Target="../embeddings/oleObject50.bin"/><Relationship Id="rId7" Type="http://schemas.openxmlformats.org/officeDocument/2006/relationships/image" Target="../media/image55.emf"/><Relationship Id="rId8" Type="http://schemas.openxmlformats.org/officeDocument/2006/relationships/oleObject" Target="../embeddings/oleObject51.bin"/><Relationship Id="rId9" Type="http://schemas.openxmlformats.org/officeDocument/2006/relationships/image" Target="../media/image56.emf"/><Relationship Id="rId10"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4.emf"/><Relationship Id="rId13" Type="http://schemas.openxmlformats.org/officeDocument/2006/relationships/oleObject" Target="../embeddings/oleObject59.bin"/><Relationship Id="rId14" Type="http://schemas.openxmlformats.org/officeDocument/2006/relationships/image" Target="../media/image65.emf"/><Relationship Id="rId15" Type="http://schemas.openxmlformats.org/officeDocument/2006/relationships/oleObject" Target="../embeddings/oleObject60.bin"/><Relationship Id="rId16" Type="http://schemas.openxmlformats.org/officeDocument/2006/relationships/image" Target="../media/image66.emf"/><Relationship Id="rId17" Type="http://schemas.openxmlformats.org/officeDocument/2006/relationships/oleObject" Target="../embeddings/oleObject61.bin"/><Relationship Id="rId18" Type="http://schemas.openxmlformats.org/officeDocument/2006/relationships/image" Target="../media/image67.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60.emf"/><Relationship Id="rId5" Type="http://schemas.openxmlformats.org/officeDocument/2006/relationships/oleObject" Target="../embeddings/oleObject55.bin"/><Relationship Id="rId6" Type="http://schemas.openxmlformats.org/officeDocument/2006/relationships/image" Target="../media/image61.emf"/><Relationship Id="rId7" Type="http://schemas.openxmlformats.org/officeDocument/2006/relationships/oleObject" Target="../embeddings/oleObject56.bin"/><Relationship Id="rId8" Type="http://schemas.openxmlformats.org/officeDocument/2006/relationships/image" Target="../media/image62.emf"/><Relationship Id="rId9" Type="http://schemas.openxmlformats.org/officeDocument/2006/relationships/oleObject" Target="../embeddings/oleObject57.bin"/><Relationship Id="rId10" Type="http://schemas.openxmlformats.org/officeDocument/2006/relationships/image" Target="../media/image63.emf"/></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8.jpeg"/><Relationship Id="rId5" Type="http://schemas.openxmlformats.org/officeDocument/2006/relationships/oleObject" Target="../embeddings/oleObject62.bin"/><Relationship Id="rId6" Type="http://schemas.openxmlformats.org/officeDocument/2006/relationships/image" Target="../media/image7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image" Target="../media/image78.wmf"/><Relationship Id="rId12" Type="http://schemas.openxmlformats.org/officeDocument/2006/relationships/oleObject" Target="../embeddings/oleObject67.bin"/><Relationship Id="rId13" Type="http://schemas.openxmlformats.org/officeDocument/2006/relationships/image" Target="../media/image79.wmf"/><Relationship Id="rId14" Type="http://schemas.openxmlformats.org/officeDocument/2006/relationships/oleObject" Target="../embeddings/oleObject68.bin"/><Relationship Id="rId15" Type="http://schemas.openxmlformats.org/officeDocument/2006/relationships/image" Target="../media/image80.wmf"/><Relationship Id="rId16" Type="http://schemas.openxmlformats.org/officeDocument/2006/relationships/oleObject" Target="../embeddings/oleObject69.bin"/><Relationship Id="rId17" Type="http://schemas.openxmlformats.org/officeDocument/2006/relationships/image" Target="../media/image81.wmf"/><Relationship Id="rId18" Type="http://schemas.openxmlformats.org/officeDocument/2006/relationships/oleObject" Target="../embeddings/oleObject70.bin"/><Relationship Id="rId19" Type="http://schemas.openxmlformats.org/officeDocument/2006/relationships/image" Target="../media/image82.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83.jpeg"/><Relationship Id="rId4" Type="http://schemas.openxmlformats.org/officeDocument/2006/relationships/oleObject" Target="../embeddings/oleObject63.bin"/><Relationship Id="rId5" Type="http://schemas.openxmlformats.org/officeDocument/2006/relationships/image" Target="../media/image75.emf"/><Relationship Id="rId6" Type="http://schemas.openxmlformats.org/officeDocument/2006/relationships/oleObject" Target="../embeddings/oleObject64.bin"/><Relationship Id="rId7" Type="http://schemas.openxmlformats.org/officeDocument/2006/relationships/image" Target="../media/image76.wmf"/><Relationship Id="rId8" Type="http://schemas.openxmlformats.org/officeDocument/2006/relationships/oleObject" Target="../embeddings/oleObject65.bin"/><Relationship Id="rId9" Type="http://schemas.openxmlformats.org/officeDocument/2006/relationships/image" Target="../media/image77.wmf"/><Relationship Id="rId10" Type="http://schemas.openxmlformats.org/officeDocument/2006/relationships/oleObject" Target="../embeddings/oleObject66.bin"/></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74.bin"/><Relationship Id="rId20" Type="http://schemas.openxmlformats.org/officeDocument/2006/relationships/image" Target="../media/image92.wmf"/><Relationship Id="rId10" Type="http://schemas.openxmlformats.org/officeDocument/2006/relationships/image" Target="../media/image87.wmf"/><Relationship Id="rId11" Type="http://schemas.openxmlformats.org/officeDocument/2006/relationships/oleObject" Target="../embeddings/oleObject75.bin"/><Relationship Id="rId12" Type="http://schemas.openxmlformats.org/officeDocument/2006/relationships/image" Target="../media/image88.wmf"/><Relationship Id="rId13" Type="http://schemas.openxmlformats.org/officeDocument/2006/relationships/oleObject" Target="../embeddings/oleObject76.bin"/><Relationship Id="rId14" Type="http://schemas.openxmlformats.org/officeDocument/2006/relationships/image" Target="../media/image89.wmf"/><Relationship Id="rId15" Type="http://schemas.openxmlformats.org/officeDocument/2006/relationships/oleObject" Target="../embeddings/oleObject77.bin"/><Relationship Id="rId16" Type="http://schemas.openxmlformats.org/officeDocument/2006/relationships/image" Target="../media/image90.wmf"/><Relationship Id="rId17" Type="http://schemas.openxmlformats.org/officeDocument/2006/relationships/oleObject" Target="../embeddings/oleObject78.bin"/><Relationship Id="rId18" Type="http://schemas.openxmlformats.org/officeDocument/2006/relationships/image" Target="../media/image91.wmf"/><Relationship Id="rId19" Type="http://schemas.openxmlformats.org/officeDocument/2006/relationships/oleObject" Target="../embeddings/oleObject7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71.bin"/><Relationship Id="rId4" Type="http://schemas.openxmlformats.org/officeDocument/2006/relationships/image" Target="../media/image84.wmf"/><Relationship Id="rId5" Type="http://schemas.openxmlformats.org/officeDocument/2006/relationships/oleObject" Target="../embeddings/oleObject72.bin"/><Relationship Id="rId6" Type="http://schemas.openxmlformats.org/officeDocument/2006/relationships/image" Target="../media/image85.wmf"/><Relationship Id="rId7" Type="http://schemas.openxmlformats.org/officeDocument/2006/relationships/oleObject" Target="../embeddings/oleObject73.bin"/><Relationship Id="rId8" Type="http://schemas.openxmlformats.org/officeDocument/2006/relationships/image" Target="../media/image8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 Id="rId3" Type="http://schemas.openxmlformats.org/officeDocument/2006/relationships/image" Target="../media/image9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jpeg"/></Relationships>
</file>

<file path=ppt/slides/_rels/slide22.xml.rels><?xml version="1.0" encoding="UTF-8" standalone="yes"?>
<Relationships xmlns="http://schemas.openxmlformats.org/package/2006/relationships"><Relationship Id="rId20" Type="http://schemas.openxmlformats.org/officeDocument/2006/relationships/oleObject" Target="../embeddings/oleObject88.bin"/><Relationship Id="rId21" Type="http://schemas.openxmlformats.org/officeDocument/2006/relationships/image" Target="../media/image104.wmf"/><Relationship Id="rId22" Type="http://schemas.openxmlformats.org/officeDocument/2006/relationships/oleObject" Target="../embeddings/oleObject89.bin"/><Relationship Id="rId23" Type="http://schemas.openxmlformats.org/officeDocument/2006/relationships/image" Target="../media/image105.wmf"/><Relationship Id="rId24" Type="http://schemas.openxmlformats.org/officeDocument/2006/relationships/oleObject" Target="../embeddings/oleObject90.bin"/><Relationship Id="rId25" Type="http://schemas.openxmlformats.org/officeDocument/2006/relationships/image" Target="../media/image106.wmf"/><Relationship Id="rId26" Type="http://schemas.openxmlformats.org/officeDocument/2006/relationships/oleObject" Target="../embeddings/oleObject91.bin"/><Relationship Id="rId27" Type="http://schemas.openxmlformats.org/officeDocument/2006/relationships/oleObject" Target="../embeddings/oleObject92.bin"/><Relationship Id="rId28" Type="http://schemas.openxmlformats.org/officeDocument/2006/relationships/image" Target="../media/image107.wmf"/><Relationship Id="rId29" Type="http://schemas.openxmlformats.org/officeDocument/2006/relationships/oleObject" Target="../embeddings/oleObject9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95.jpeg"/><Relationship Id="rId4" Type="http://schemas.openxmlformats.org/officeDocument/2006/relationships/oleObject" Target="../embeddings/oleObject80.bin"/><Relationship Id="rId5" Type="http://schemas.openxmlformats.org/officeDocument/2006/relationships/image" Target="../media/image96.emf"/><Relationship Id="rId30" Type="http://schemas.openxmlformats.org/officeDocument/2006/relationships/image" Target="../media/image108.wmf"/><Relationship Id="rId31" Type="http://schemas.openxmlformats.org/officeDocument/2006/relationships/oleObject" Target="../embeddings/oleObject94.bin"/><Relationship Id="rId32" Type="http://schemas.openxmlformats.org/officeDocument/2006/relationships/image" Target="../media/image109.wmf"/><Relationship Id="rId9" Type="http://schemas.openxmlformats.org/officeDocument/2006/relationships/image" Target="../media/image98.emf"/><Relationship Id="rId6" Type="http://schemas.openxmlformats.org/officeDocument/2006/relationships/oleObject" Target="../embeddings/oleObject81.bin"/><Relationship Id="rId7" Type="http://schemas.openxmlformats.org/officeDocument/2006/relationships/image" Target="../media/image97.emf"/><Relationship Id="rId8" Type="http://schemas.openxmlformats.org/officeDocument/2006/relationships/oleObject" Target="../embeddings/oleObject82.bin"/><Relationship Id="rId33" Type="http://schemas.openxmlformats.org/officeDocument/2006/relationships/oleObject" Target="../embeddings/oleObject95.bin"/><Relationship Id="rId34" Type="http://schemas.openxmlformats.org/officeDocument/2006/relationships/image" Target="../media/image110.wmf"/><Relationship Id="rId10" Type="http://schemas.openxmlformats.org/officeDocument/2006/relationships/oleObject" Target="../embeddings/oleObject83.bin"/><Relationship Id="rId11" Type="http://schemas.openxmlformats.org/officeDocument/2006/relationships/image" Target="../media/image99.wmf"/><Relationship Id="rId12" Type="http://schemas.openxmlformats.org/officeDocument/2006/relationships/oleObject" Target="../embeddings/oleObject84.bin"/><Relationship Id="rId13" Type="http://schemas.openxmlformats.org/officeDocument/2006/relationships/image" Target="../media/image100.emf"/><Relationship Id="rId14" Type="http://schemas.openxmlformats.org/officeDocument/2006/relationships/oleObject" Target="../embeddings/oleObject85.bin"/><Relationship Id="rId15" Type="http://schemas.openxmlformats.org/officeDocument/2006/relationships/image" Target="../media/image101.emf"/><Relationship Id="rId16" Type="http://schemas.openxmlformats.org/officeDocument/2006/relationships/oleObject" Target="../embeddings/oleObject86.bin"/><Relationship Id="rId17" Type="http://schemas.openxmlformats.org/officeDocument/2006/relationships/image" Target="../media/image102.wmf"/><Relationship Id="rId18" Type="http://schemas.openxmlformats.org/officeDocument/2006/relationships/oleObject" Target="../embeddings/oleObject87.bin"/><Relationship Id="rId19" Type="http://schemas.openxmlformats.org/officeDocument/2006/relationships/image" Target="../media/image103.wmf"/></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99.bin"/><Relationship Id="rId20" Type="http://schemas.openxmlformats.org/officeDocument/2006/relationships/image" Target="../media/image119.wmf"/><Relationship Id="rId21" Type="http://schemas.openxmlformats.org/officeDocument/2006/relationships/oleObject" Target="../embeddings/oleObject105.bin"/><Relationship Id="rId22" Type="http://schemas.openxmlformats.org/officeDocument/2006/relationships/image" Target="../media/image120.wmf"/><Relationship Id="rId23" Type="http://schemas.openxmlformats.org/officeDocument/2006/relationships/oleObject" Target="../embeddings/oleObject106.bin"/><Relationship Id="rId24" Type="http://schemas.openxmlformats.org/officeDocument/2006/relationships/image" Target="../media/image121.wmf"/><Relationship Id="rId25" Type="http://schemas.openxmlformats.org/officeDocument/2006/relationships/oleObject" Target="../embeddings/oleObject107.bin"/><Relationship Id="rId26" Type="http://schemas.openxmlformats.org/officeDocument/2006/relationships/image" Target="../media/image122.wmf"/><Relationship Id="rId27" Type="http://schemas.openxmlformats.org/officeDocument/2006/relationships/oleObject" Target="../embeddings/oleObject108.bin"/><Relationship Id="rId28" Type="http://schemas.openxmlformats.org/officeDocument/2006/relationships/image" Target="../media/image123.wmf"/><Relationship Id="rId29" Type="http://schemas.openxmlformats.org/officeDocument/2006/relationships/oleObject" Target="../embeddings/oleObject109.bin"/><Relationship Id="rId30" Type="http://schemas.openxmlformats.org/officeDocument/2006/relationships/image" Target="../media/image124.emf"/><Relationship Id="rId10" Type="http://schemas.openxmlformats.org/officeDocument/2006/relationships/image" Target="../media/image114.wmf"/><Relationship Id="rId11" Type="http://schemas.openxmlformats.org/officeDocument/2006/relationships/oleObject" Target="../embeddings/oleObject100.bin"/><Relationship Id="rId12" Type="http://schemas.openxmlformats.org/officeDocument/2006/relationships/image" Target="../media/image115.wmf"/><Relationship Id="rId13" Type="http://schemas.openxmlformats.org/officeDocument/2006/relationships/oleObject" Target="../embeddings/oleObject101.bin"/><Relationship Id="rId14" Type="http://schemas.openxmlformats.org/officeDocument/2006/relationships/image" Target="../media/image116.emf"/><Relationship Id="rId15" Type="http://schemas.openxmlformats.org/officeDocument/2006/relationships/oleObject" Target="../embeddings/oleObject102.bin"/><Relationship Id="rId16" Type="http://schemas.openxmlformats.org/officeDocument/2006/relationships/image" Target="../media/image117.wmf"/><Relationship Id="rId17" Type="http://schemas.openxmlformats.org/officeDocument/2006/relationships/oleObject" Target="../embeddings/oleObject103.bin"/><Relationship Id="rId18" Type="http://schemas.openxmlformats.org/officeDocument/2006/relationships/image" Target="../media/image118.wmf"/><Relationship Id="rId19" Type="http://schemas.openxmlformats.org/officeDocument/2006/relationships/oleObject" Target="../embeddings/oleObject104.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96.bin"/><Relationship Id="rId4" Type="http://schemas.openxmlformats.org/officeDocument/2006/relationships/image" Target="../media/image111.wmf"/><Relationship Id="rId5" Type="http://schemas.openxmlformats.org/officeDocument/2006/relationships/oleObject" Target="../embeddings/oleObject97.bin"/><Relationship Id="rId6" Type="http://schemas.openxmlformats.org/officeDocument/2006/relationships/image" Target="../media/image112.wmf"/><Relationship Id="rId7" Type="http://schemas.openxmlformats.org/officeDocument/2006/relationships/oleObject" Target="../embeddings/oleObject98.bin"/><Relationship Id="rId8" Type="http://schemas.openxmlformats.org/officeDocument/2006/relationships/image" Target="../media/image113.wmf"/></Relationships>
</file>

<file path=ppt/slides/_rels/slide24.xml.rels><?xml version="1.0" encoding="UTF-8" standalone="yes"?>
<Relationships xmlns="http://schemas.openxmlformats.org/package/2006/relationships"><Relationship Id="rId9" Type="http://schemas.openxmlformats.org/officeDocument/2006/relationships/image" Target="../media/image127.wmf"/><Relationship Id="rId20" Type="http://schemas.openxmlformats.org/officeDocument/2006/relationships/oleObject" Target="../embeddings/oleObject118.bin"/><Relationship Id="rId21" Type="http://schemas.openxmlformats.org/officeDocument/2006/relationships/image" Target="../media/image133.emf"/><Relationship Id="rId22" Type="http://schemas.openxmlformats.org/officeDocument/2006/relationships/oleObject" Target="../embeddings/oleObject119.bin"/><Relationship Id="rId23" Type="http://schemas.openxmlformats.org/officeDocument/2006/relationships/image" Target="../media/image134.emf"/><Relationship Id="rId24" Type="http://schemas.openxmlformats.org/officeDocument/2006/relationships/oleObject" Target="../embeddings/oleObject120.bin"/><Relationship Id="rId25" Type="http://schemas.openxmlformats.org/officeDocument/2006/relationships/image" Target="../media/image135.wmf"/><Relationship Id="rId26" Type="http://schemas.openxmlformats.org/officeDocument/2006/relationships/oleObject" Target="../embeddings/oleObject121.bin"/><Relationship Id="rId27" Type="http://schemas.openxmlformats.org/officeDocument/2006/relationships/image" Target="../media/image136.wmf"/><Relationship Id="rId28" Type="http://schemas.openxmlformats.org/officeDocument/2006/relationships/oleObject" Target="../embeddings/oleObject122.bin"/><Relationship Id="rId29" Type="http://schemas.openxmlformats.org/officeDocument/2006/relationships/image" Target="../media/image137.wmf"/><Relationship Id="rId10" Type="http://schemas.openxmlformats.org/officeDocument/2006/relationships/oleObject" Target="../embeddings/oleObject113.bin"/><Relationship Id="rId11" Type="http://schemas.openxmlformats.org/officeDocument/2006/relationships/image" Target="../media/image128.wmf"/><Relationship Id="rId12" Type="http://schemas.openxmlformats.org/officeDocument/2006/relationships/oleObject" Target="../embeddings/oleObject114.bin"/><Relationship Id="rId13" Type="http://schemas.openxmlformats.org/officeDocument/2006/relationships/image" Target="../media/image129.wmf"/><Relationship Id="rId14" Type="http://schemas.openxmlformats.org/officeDocument/2006/relationships/oleObject" Target="../embeddings/oleObject115.bin"/><Relationship Id="rId15" Type="http://schemas.openxmlformats.org/officeDocument/2006/relationships/image" Target="../media/image130.wmf"/><Relationship Id="rId16" Type="http://schemas.openxmlformats.org/officeDocument/2006/relationships/oleObject" Target="../embeddings/oleObject116.bin"/><Relationship Id="rId17" Type="http://schemas.openxmlformats.org/officeDocument/2006/relationships/image" Target="../media/image131.wmf"/><Relationship Id="rId18" Type="http://schemas.openxmlformats.org/officeDocument/2006/relationships/oleObject" Target="../embeddings/oleObject117.bin"/><Relationship Id="rId19" Type="http://schemas.openxmlformats.org/officeDocument/2006/relationships/image" Target="../media/image132.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138.jpeg"/><Relationship Id="rId4" Type="http://schemas.openxmlformats.org/officeDocument/2006/relationships/oleObject" Target="../embeddings/oleObject110.bin"/><Relationship Id="rId5" Type="http://schemas.openxmlformats.org/officeDocument/2006/relationships/image" Target="../media/image125.emf"/><Relationship Id="rId6" Type="http://schemas.openxmlformats.org/officeDocument/2006/relationships/oleObject" Target="../embeddings/oleObject111.bin"/><Relationship Id="rId7" Type="http://schemas.openxmlformats.org/officeDocument/2006/relationships/image" Target="../media/image126.wmf"/><Relationship Id="rId8" Type="http://schemas.openxmlformats.org/officeDocument/2006/relationships/oleObject" Target="../embeddings/oleObject11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3.bin"/><Relationship Id="rId4" Type="http://schemas.openxmlformats.org/officeDocument/2006/relationships/image" Target="../media/image139.emf"/><Relationship Id="rId5" Type="http://schemas.openxmlformats.org/officeDocument/2006/relationships/oleObject" Target="../embeddings/oleObject124.bin"/><Relationship Id="rId6" Type="http://schemas.openxmlformats.org/officeDocument/2006/relationships/image" Target="../media/image129.wmf"/><Relationship Id="rId7" Type="http://schemas.openxmlformats.org/officeDocument/2006/relationships/oleObject" Target="../embeddings/oleObject125.bin"/><Relationship Id="rId8" Type="http://schemas.openxmlformats.org/officeDocument/2006/relationships/image" Target="../media/image140.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6.bin"/><Relationship Id="rId4" Type="http://schemas.openxmlformats.org/officeDocument/2006/relationships/image" Target="../media/image141.wmf"/><Relationship Id="rId5" Type="http://schemas.openxmlformats.org/officeDocument/2006/relationships/oleObject" Target="../embeddings/oleObject127.bin"/><Relationship Id="rId6" Type="http://schemas.openxmlformats.org/officeDocument/2006/relationships/image" Target="../media/image142.wmf"/><Relationship Id="rId7" Type="http://schemas.openxmlformats.org/officeDocument/2006/relationships/oleObject" Target="../embeddings/oleObject128.bin"/><Relationship Id="rId8" Type="http://schemas.openxmlformats.org/officeDocument/2006/relationships/image" Target="../media/image143.wmf"/><Relationship Id="rId9" Type="http://schemas.openxmlformats.org/officeDocument/2006/relationships/oleObject" Target="../embeddings/oleObject129.bin"/><Relationship Id="rId10" Type="http://schemas.openxmlformats.org/officeDocument/2006/relationships/image" Target="../media/image144.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0.bin"/><Relationship Id="rId4" Type="http://schemas.openxmlformats.org/officeDocument/2006/relationships/image" Target="../media/image145.wmf"/><Relationship Id="rId5" Type="http://schemas.openxmlformats.org/officeDocument/2006/relationships/oleObject" Target="../embeddings/oleObject131.bin"/><Relationship Id="rId6" Type="http://schemas.openxmlformats.org/officeDocument/2006/relationships/image" Target="../media/image146.wmf"/><Relationship Id="rId7" Type="http://schemas.openxmlformats.org/officeDocument/2006/relationships/oleObject" Target="../embeddings/oleObject132.bin"/><Relationship Id="rId8" Type="http://schemas.openxmlformats.org/officeDocument/2006/relationships/image" Target="../media/image147.emf"/><Relationship Id="rId9" Type="http://schemas.openxmlformats.org/officeDocument/2006/relationships/oleObject" Target="../embeddings/oleObject133.bin"/><Relationship Id="rId10" Type="http://schemas.openxmlformats.org/officeDocument/2006/relationships/image" Target="../media/image148.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oleObject" Target="../embeddings/oleObject3.bin"/><Relationship Id="rId8" Type="http://schemas.openxmlformats.org/officeDocument/2006/relationships/image" Target="../media/image6.wmf"/><Relationship Id="rId9" Type="http://schemas.openxmlformats.org/officeDocument/2006/relationships/oleObject" Target="../embeddings/oleObject4.bin"/><Relationship Id="rId10" Type="http://schemas.openxmlformats.org/officeDocument/2006/relationships/image" Target="../media/image7.wmf"/></Relationships>
</file>

<file path=ppt/slides/_rels/slide7.x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oleObject" Target="../embeddings/oleObject10.bin"/><Relationship Id="rId13" Type="http://schemas.openxmlformats.org/officeDocument/2006/relationships/image" Target="../media/image13.wmf"/><Relationship Id="rId14" Type="http://schemas.openxmlformats.org/officeDocument/2006/relationships/oleObject" Target="../embeddings/oleObject11.bin"/><Relationship Id="rId15" Type="http://schemas.openxmlformats.org/officeDocument/2006/relationships/image" Target="../media/image14.wmf"/><Relationship Id="rId16" Type="http://schemas.openxmlformats.org/officeDocument/2006/relationships/oleObject" Target="../embeddings/oleObject12.bin"/><Relationship Id="rId17"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6.bin"/><Relationship Id="rId5" Type="http://schemas.openxmlformats.org/officeDocument/2006/relationships/image" Target="../media/image9.wmf"/><Relationship Id="rId6" Type="http://schemas.openxmlformats.org/officeDocument/2006/relationships/oleObject" Target="../embeddings/oleObject7.bin"/><Relationship Id="rId7" Type="http://schemas.openxmlformats.org/officeDocument/2006/relationships/image" Target="../media/image10.wmf"/><Relationship Id="rId8" Type="http://schemas.openxmlformats.org/officeDocument/2006/relationships/oleObject" Target="../embeddings/oleObject8.bin"/><Relationship Id="rId9" Type="http://schemas.openxmlformats.org/officeDocument/2006/relationships/image" Target="../media/image11.wmf"/><Relationship Id="rId10"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8.bin"/><Relationship Id="rId13" Type="http://schemas.openxmlformats.org/officeDocument/2006/relationships/image" Target="../media/image22.emf"/><Relationship Id="rId14" Type="http://schemas.openxmlformats.org/officeDocument/2006/relationships/oleObject" Target="../embeddings/oleObject19.bin"/><Relationship Id="rId15"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image" Target="../media/image24.jpeg"/><Relationship Id="rId6" Type="http://schemas.openxmlformats.org/officeDocument/2006/relationships/oleObject" Target="../embeddings/oleObject15.bin"/><Relationship Id="rId7" Type="http://schemas.openxmlformats.org/officeDocument/2006/relationships/image" Target="../media/image19.emf"/><Relationship Id="rId8" Type="http://schemas.openxmlformats.org/officeDocument/2006/relationships/oleObject" Target="../embeddings/oleObject16.bin"/><Relationship Id="rId9" Type="http://schemas.openxmlformats.org/officeDocument/2006/relationships/image" Target="../media/image20.emf"/><Relationship Id="rId10"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June 9, 2016</a:t>
            </a:r>
            <a:endParaRPr lang="en-US"/>
          </a:p>
        </p:txBody>
      </p:sp>
      <p:sp>
        <p:nvSpPr>
          <p:cNvPr id="7" name="Rectangle 5"/>
          <p:cNvSpPr>
            <a:spLocks noGrp="1" noChangeArrowheads="1"/>
          </p:cNvSpPr>
          <p:nvPr>
            <p:ph type="ftr" sz="quarter" idx="11"/>
          </p:nvPr>
        </p:nvSpPr>
        <p:spPr/>
        <p:txBody>
          <a:bodyPr/>
          <a:lstStyle/>
          <a:p>
            <a:pPr>
              <a:defRPr/>
            </a:pPr>
            <a:r>
              <a:rPr lang="nl-NL" smtClean="0"/>
              <a:t>PHYS 1444-001, Summer 2016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14406" y="1447800"/>
            <a:ext cx="2807213"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Thur</a:t>
            </a:r>
            <a:r>
              <a:rPr lang="en-US" smtClean="0">
                <a:solidFill>
                  <a:schemeClr val="accent2"/>
                </a:solidFill>
                <a:latin typeface="Monotype Corsiva" pitchFamily="-84" charset="0"/>
              </a:rPr>
              <a:t>sday</a:t>
            </a:r>
            <a:r>
              <a:rPr lang="en-US" dirty="0">
                <a:solidFill>
                  <a:schemeClr val="accent2"/>
                </a:solidFill>
                <a:latin typeface="Monotype Corsiva" pitchFamily="-84" charset="0"/>
              </a:rPr>
              <a:t>, June </a:t>
            </a:r>
            <a:r>
              <a:rPr lang="en-US" dirty="0">
                <a:solidFill>
                  <a:schemeClr val="accent2"/>
                </a:solidFill>
                <a:latin typeface="Monotype Corsiva" pitchFamily="-84" charset="0"/>
              </a:rPr>
              <a:t>9</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2016</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3"/>
          <p:cNvSpPr txBox="1">
            <a:spLocks noChangeArrowheads="1"/>
          </p:cNvSpPr>
          <p:nvPr/>
        </p:nvSpPr>
        <p:spPr bwMode="auto">
          <a:xfrm>
            <a:off x="1371600" y="23622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smtClean="0">
                <a:latin typeface="Arial Narrow" charset="0"/>
              </a:rPr>
              <a:t>Chapter 21</a:t>
            </a:r>
            <a:endParaRPr lang="en-US" sz="2800" dirty="0" smtClean="0">
              <a:solidFill>
                <a:srgbClr val="003300"/>
              </a:solidFill>
              <a:latin typeface="Arial Narrow" charset="0"/>
            </a:endParaRPr>
          </a:p>
          <a:p>
            <a:pPr marL="990600" lvl="1" indent="-533400"/>
            <a:r>
              <a:rPr lang="en-US" sz="2400" dirty="0" smtClean="0">
                <a:solidFill>
                  <a:srgbClr val="003300"/>
                </a:solidFill>
                <a:latin typeface="Arial Narrow" charset="0"/>
              </a:rPr>
              <a:t>The Electric Field &amp; Field Lines</a:t>
            </a:r>
          </a:p>
          <a:p>
            <a:pPr marL="990600" lvl="1" indent="-533400"/>
            <a:r>
              <a:rPr lang="en-US" sz="2400" dirty="0" smtClean="0">
                <a:solidFill>
                  <a:srgbClr val="003300"/>
                </a:solidFill>
                <a:latin typeface="Arial Narrow" charset="0"/>
              </a:rPr>
              <a:t>Electric Fields and Conductors</a:t>
            </a:r>
          </a:p>
          <a:p>
            <a:pPr marL="990600" lvl="1" indent="-533400"/>
            <a:r>
              <a:rPr lang="en-US" sz="2400" dirty="0" smtClean="0">
                <a:solidFill>
                  <a:srgbClr val="003800"/>
                </a:solidFill>
                <a:latin typeface="Arial Narrow" charset="0"/>
              </a:rPr>
              <a:t>Motion </a:t>
            </a:r>
            <a:r>
              <a:rPr lang="en-US" sz="2400" dirty="0">
                <a:solidFill>
                  <a:srgbClr val="003800"/>
                </a:solidFill>
                <a:latin typeface="Arial Narrow" charset="0"/>
              </a:rPr>
              <a:t>of a Charged Particle in an Electric Field</a:t>
            </a:r>
          </a:p>
          <a:p>
            <a:pPr marL="990600" lvl="1" indent="-533400"/>
            <a:r>
              <a:rPr lang="en-US" sz="2400" dirty="0">
                <a:solidFill>
                  <a:srgbClr val="003800"/>
                </a:solidFill>
                <a:latin typeface="Arial Narrow" charset="0"/>
              </a:rPr>
              <a:t>Electric </a:t>
            </a:r>
            <a:r>
              <a:rPr lang="en-US" sz="2400" dirty="0" smtClean="0">
                <a:solidFill>
                  <a:srgbClr val="003800"/>
                </a:solidFill>
                <a:latin typeface="Arial Narrow" charset="0"/>
              </a:rPr>
              <a:t>Dipoles</a:t>
            </a:r>
          </a:p>
          <a:p>
            <a:pPr marL="247650" indent="-533400" algn="l"/>
            <a:r>
              <a:rPr lang="en-US" sz="2800" dirty="0" smtClean="0">
                <a:latin typeface="Arial Narrow" charset="0"/>
              </a:rPr>
              <a:t>Chapter 22</a:t>
            </a:r>
            <a:endParaRPr lang="en-US" sz="2800" dirty="0">
              <a:solidFill>
                <a:srgbClr val="003300"/>
              </a:solidFill>
              <a:latin typeface="Arial Narrow" charset="0"/>
            </a:endParaRPr>
          </a:p>
          <a:p>
            <a:pPr marL="990600" lvl="1" indent="-533400"/>
            <a:r>
              <a:rPr lang="en-US" sz="2400" dirty="0" smtClean="0">
                <a:solidFill>
                  <a:srgbClr val="003800"/>
                </a:solidFill>
                <a:latin typeface="Arial Narrow" charset="0"/>
              </a:rPr>
              <a:t>Electric Flux</a:t>
            </a:r>
          </a:p>
          <a:p>
            <a:pPr marL="990600" lvl="1" indent="-533400"/>
            <a:r>
              <a:rPr lang="en-US" sz="2400" dirty="0" smtClean="0">
                <a:solidFill>
                  <a:srgbClr val="003800"/>
                </a:solidFill>
                <a:latin typeface="Arial Narrow" charset="0"/>
              </a:rPr>
              <a:t>Gauss’ Law</a:t>
            </a:r>
            <a:r>
              <a:rPr lang="en-US" sz="2400" dirty="0" smtClean="0">
                <a:solidFill>
                  <a:srgbClr val="008000"/>
                </a:solidFill>
                <a:latin typeface="Arial Narrow" charset="0"/>
              </a:rPr>
              <a:t>	</a:t>
            </a:r>
            <a:endParaRPr lang="en-US" sz="2400" dirty="0">
              <a:solidFill>
                <a:srgbClr val="0080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50140"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50141"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50142"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50143"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50144"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50145"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50146"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50147"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50148"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50149"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50150"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50151"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102831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398"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399"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400"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401"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81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402"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403"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404"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405"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406"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407"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408"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409"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410"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411"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412"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413"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414"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736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52462"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52463"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52464"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52465"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52466"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77413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53627"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53628"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53629"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53630"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53631"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53632"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53633"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53634"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1505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14</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332381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9,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15</a:t>
            </a:fld>
            <a:endParaRPr lang="en-US"/>
          </a:p>
        </p:txBody>
      </p:sp>
      <p:pic>
        <p:nvPicPr>
          <p:cNvPr id="152586" name="Picture 10" descr="FG21_035"/>
          <p:cNvPicPr>
            <a:picLocks noChangeAspect="1" noChangeArrowheads="1"/>
          </p:cNvPicPr>
          <p:nvPr/>
        </p:nvPicPr>
        <p:blipFill>
          <a:blip r:embed="rId2"/>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a:t>
            </a:r>
            <a:r>
              <a:rPr lang="en-US" sz="2800" dirty="0" smtClean="0"/>
              <a:t>in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reached positions where the electric field become 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Consequences of the above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744567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June 9, 2016</a:t>
            </a:r>
            <a:endParaRPr lang="en-US"/>
          </a:p>
        </p:txBody>
      </p:sp>
      <p:sp>
        <p:nvSpPr>
          <p:cNvPr id="13" name="Footer Placeholder 4"/>
          <p:cNvSpPr>
            <a:spLocks noGrp="1"/>
          </p:cNvSpPr>
          <p:nvPr>
            <p:ph type="ftr" sz="quarter" idx="11"/>
          </p:nvPr>
        </p:nvSpPr>
        <p:spPr/>
        <p:txBody>
          <a:bodyPr/>
          <a:lstStyle/>
          <a:p>
            <a:r>
              <a:rPr lang="nl-NL" smtClean="0"/>
              <a:t>PHYS 1444-001, Summer 2016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16</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1550054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Thursday, June 9,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17</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ext uri="{D42A27DB-BD31-4B8C-83A1-F6EECF244321}">
                <p14:modId xmlns:p14="http://schemas.microsoft.com/office/powerpoint/2010/main" val="3895877117"/>
              </p:ext>
            </p:extLst>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54320" name="Equation" r:id="rId5" imgW="457200" imgH="215900" progId="Equation.DSMT4">
                  <p:embed/>
                </p:oleObj>
              </mc:Choice>
              <mc:Fallback>
                <p:oleObj name="Equation" r:id="rId5" imgW="457200" imgH="215900" progId="Equation.DSMT4">
                  <p:embed/>
                  <p:pic>
                    <p:nvPicPr>
                      <p:cNvPr id="0" name=""/>
                      <p:cNvPicPr>
                        <a:picLocks noChangeAspect="1" noChangeArrowheads="1"/>
                      </p:cNvPicPr>
                      <p:nvPr/>
                    </p:nvPicPr>
                    <p:blipFill>
                      <a:blip r:embed="rId6"/>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843188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18</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a:t>
            </a:r>
            <a:r>
              <a:rPr lang="en-US" sz="2400" dirty="0" smtClean="0">
                <a:solidFill>
                  <a:schemeClr val="hlink"/>
                </a:solidFill>
              </a:rPr>
              <a:t> </a:t>
            </a:r>
            <a:r>
              <a:rPr lang="en-US" sz="2400" dirty="0">
                <a:solidFill>
                  <a:schemeClr val="hlink"/>
                </a:solidFill>
              </a:rPr>
              <a:t>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55659"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55660"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55661"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55662"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55663"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55664"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55665"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55666"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033819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9, 2016</a:t>
            </a:r>
            <a:endParaRPr lang="en-US"/>
          </a:p>
        </p:txBody>
      </p:sp>
      <p:sp>
        <p:nvSpPr>
          <p:cNvPr id="19" name="Footer Placeholder 4"/>
          <p:cNvSpPr>
            <a:spLocks noGrp="1"/>
          </p:cNvSpPr>
          <p:nvPr>
            <p:ph type="ftr" sz="quarter" idx="11"/>
          </p:nvPr>
        </p:nvSpPr>
        <p:spPr/>
        <p:txBody>
          <a:bodyPr/>
          <a:lstStyle/>
          <a:p>
            <a:r>
              <a:rPr lang="nl-NL" smtClean="0"/>
              <a:t>PHYS 1444-001, Summer 2016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19</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56728"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56729"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56730"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56731"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56732"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56733"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56734"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56735"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56736"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4075580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9,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09600"/>
            <a:ext cx="8839200" cy="5715000"/>
          </a:xfrm>
        </p:spPr>
        <p:txBody>
          <a:bodyPr/>
          <a:lstStyle/>
          <a:p>
            <a:pPr>
              <a:lnSpc>
                <a:spcPct val="90000"/>
              </a:lnSpc>
            </a:pPr>
            <a:r>
              <a:rPr lang="en-US" sz="2800" dirty="0" smtClean="0">
                <a:ea typeface="ＭＳ Ｐゴシック" pitchFamily="-84" charset="-128"/>
                <a:cs typeface="ＭＳ Ｐゴシック" pitchFamily="-84" charset="-128"/>
              </a:rPr>
              <a:t>1</a:t>
            </a:r>
            <a:r>
              <a:rPr lang="en-US" sz="2800" baseline="30000" dirty="0" smtClean="0">
                <a:ea typeface="ＭＳ Ｐゴシック" pitchFamily="-84" charset="-128"/>
                <a:cs typeface="ＭＳ Ｐゴシック" pitchFamily="-84" charset="-128"/>
              </a:rPr>
              <a:t>st</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non-comprehensive term exam</a:t>
            </a:r>
          </a:p>
          <a:p>
            <a:pPr lvl="1" eaLnBrk="1" hangingPunct="1"/>
            <a:r>
              <a:rPr lang="en-US" sz="2400" dirty="0">
                <a:ea typeface="ＭＳ Ｐゴシック" pitchFamily="-84" charset="-128"/>
                <a:cs typeface="ＭＳ Ｐゴシック" pitchFamily="-84" charset="-128"/>
              </a:rPr>
              <a:t>In class Monday, June </a:t>
            </a:r>
            <a:r>
              <a:rPr lang="en-US" sz="2400" dirty="0" smtClean="0">
                <a:ea typeface="ＭＳ Ｐゴシック" pitchFamily="-84" charset="-128"/>
                <a:cs typeface="ＭＳ Ｐゴシック" pitchFamily="-84" charset="-128"/>
              </a:rPr>
              <a:t>13</a:t>
            </a:r>
            <a:endParaRPr lang="en-US" sz="2400" dirty="0">
              <a:ea typeface="ＭＳ Ｐゴシック" pitchFamily="-84" charset="-128"/>
              <a:cs typeface="ＭＳ Ｐゴシック" pitchFamily="-84" charset="-128"/>
            </a:endParaRPr>
          </a:p>
          <a:p>
            <a:pPr lvl="1" eaLnBrk="1" hangingPunct="1"/>
            <a:r>
              <a:rPr lang="en-US" sz="2400" dirty="0">
                <a:ea typeface="ＭＳ Ｐゴシック" pitchFamily="-84" charset="-128"/>
                <a:cs typeface="ＭＳ Ｐゴシック" pitchFamily="-84" charset="-128"/>
              </a:rPr>
              <a:t>Covers: </a:t>
            </a:r>
            <a:r>
              <a:rPr lang="en-US" sz="2400" dirty="0" smtClean="0">
                <a:ea typeface="ＭＳ Ｐゴシック" pitchFamily="-84" charset="-128"/>
                <a:cs typeface="ＭＳ Ｐゴシック" pitchFamily="-84" charset="-128"/>
              </a:rPr>
              <a:t>CH21.1 through what we finish tomorrow </a:t>
            </a:r>
            <a:r>
              <a:rPr lang="en-US" sz="2400" dirty="0">
                <a:ea typeface="ＭＳ Ｐゴシック" pitchFamily="-84" charset="-128"/>
                <a:cs typeface="ＭＳ Ｐゴシック" pitchFamily="-84" charset="-128"/>
              </a:rPr>
              <a:t>plus appendix A</a:t>
            </a:r>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 for the quiz</a:t>
            </a:r>
          </a:p>
          <a:p>
            <a:pPr lvl="1" eaLnBrk="1" hangingPunct="1"/>
            <a:r>
              <a:rPr lang="en-US" sz="2400" dirty="0"/>
              <a:t>No derivations, word definitions or solutions of any problems!</a:t>
            </a:r>
          </a:p>
          <a:p>
            <a:pPr lvl="1" eaLnBrk="1" hangingPunct="1"/>
            <a:r>
              <a:rPr lang="en-US" sz="2400" dirty="0"/>
              <a:t>No additional formulae or values of constants will be provided</a:t>
            </a:r>
            <a:r>
              <a:rPr lang="en-US" sz="2400" dirty="0" smtClean="0"/>
              <a:t>!</a:t>
            </a:r>
          </a:p>
          <a:p>
            <a:pPr eaLnBrk="1" hangingPunct="1"/>
            <a:r>
              <a:rPr lang="en-US" dirty="0" smtClean="0"/>
              <a:t>Quiz results</a:t>
            </a:r>
          </a:p>
          <a:p>
            <a:pPr lvl="1" eaLnBrk="1" hangingPunct="1"/>
            <a:r>
              <a:rPr lang="en-US" sz="2400" dirty="0" smtClean="0"/>
              <a:t>Class average: 21.6/45</a:t>
            </a:r>
          </a:p>
          <a:p>
            <a:pPr lvl="2" eaLnBrk="1" hangingPunct="1"/>
            <a:r>
              <a:rPr lang="en-US" sz="2000" dirty="0" smtClean="0"/>
              <a:t>Equivalent to : 48/100</a:t>
            </a:r>
            <a:endParaRPr lang="en-US" sz="2800" dirty="0" smtClean="0"/>
          </a:p>
          <a:p>
            <a:pPr lvl="1" eaLnBrk="1" hangingPunct="1"/>
            <a:r>
              <a:rPr lang="en-US" sz="2400" dirty="0" smtClean="0"/>
              <a:t>Top score: 38/45</a:t>
            </a:r>
            <a:endParaRPr lang="en-US" sz="2400" dirty="0"/>
          </a:p>
        </p:txBody>
      </p:sp>
    </p:spTree>
    <p:extLst>
      <p:ext uri="{BB962C8B-B14F-4D97-AF65-F5344CB8AC3E}">
        <p14:creationId xmlns:p14="http://schemas.microsoft.com/office/powerpoint/2010/main" val="1616618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down)">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down)">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down)">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down)">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down)">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down)">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down)">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down)">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down)">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down)">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down)">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20</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3817868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8421">
                                            <p:txEl>
                                              <p:pRg st="3" end="3"/>
                                            </p:txEl>
                                          </p:spTgt>
                                        </p:tgtEl>
                                        <p:attrNameLst>
                                          <p:attrName>style.visibility</p:attrName>
                                        </p:attrNameLst>
                                      </p:cBhvr>
                                      <p:to>
                                        <p:strVal val="visible"/>
                                      </p:to>
                                    </p:set>
                                    <p:animEffect transition="in" filter="wipe(left)">
                                      <p:cBhvr>
                                        <p:cTn id="27" dur="500"/>
                                        <p:tgtEl>
                                          <p:spTgt spid="1884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8427"/>
                                        </p:tgtEl>
                                        <p:attrNameLst>
                                          <p:attrName>style.visibility</p:attrName>
                                        </p:attrNameLst>
                                      </p:cBhvr>
                                      <p:to>
                                        <p:strVal val="visible"/>
                                      </p:to>
                                    </p:set>
                                    <p:anim to="" calcmode="lin" valueType="num">
                                      <p:cBhvr>
                                        <p:cTn id="32" dur="1" fill="hold"/>
                                        <p:tgtEl>
                                          <p:spTgt spid="1884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8421">
                                            <p:txEl>
                                              <p:pRg st="4" end="4"/>
                                            </p:txEl>
                                          </p:spTgt>
                                        </p:tgtEl>
                                        <p:attrNameLst>
                                          <p:attrName>style.visibility</p:attrName>
                                        </p:attrNameLst>
                                      </p:cBhvr>
                                      <p:to>
                                        <p:strVal val="visible"/>
                                      </p:to>
                                    </p:set>
                                    <p:animEffect transition="in" filter="wipe(left)">
                                      <p:cBhvr>
                                        <p:cTn id="37" dur="500"/>
                                        <p:tgtEl>
                                          <p:spTgt spid="1884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8421">
                                            <p:txEl>
                                              <p:pRg st="5" end="5"/>
                                            </p:txEl>
                                          </p:spTgt>
                                        </p:tgtEl>
                                        <p:attrNameLst>
                                          <p:attrName>style.visibility</p:attrName>
                                        </p:attrNameLst>
                                      </p:cBhvr>
                                      <p:to>
                                        <p:strVal val="visible"/>
                                      </p:to>
                                    </p:set>
                                    <p:animEffect transition="in" filter="wipe(left)">
                                      <p:cBhvr>
                                        <p:cTn id="42" dur="500"/>
                                        <p:tgtEl>
                                          <p:spTgt spid="1884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8421">
                                            <p:txEl>
                                              <p:pRg st="6" end="6"/>
                                            </p:txEl>
                                          </p:spTgt>
                                        </p:tgtEl>
                                        <p:attrNameLst>
                                          <p:attrName>style.visibility</p:attrName>
                                        </p:attrNameLst>
                                      </p:cBhvr>
                                      <p:to>
                                        <p:strVal val="visible"/>
                                      </p:to>
                                    </p:set>
                                    <p:animEffect transition="in" filter="wipe(left)">
                                      <p:cBhvr>
                                        <p:cTn id="47" dur="500"/>
                                        <p:tgtEl>
                                          <p:spTgt spid="1884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8421">
                                            <p:txEl>
                                              <p:pRg st="7" end="7"/>
                                            </p:txEl>
                                          </p:spTgt>
                                        </p:tgtEl>
                                        <p:attrNameLst>
                                          <p:attrName>style.visibility</p:attrName>
                                        </p:attrNameLst>
                                      </p:cBhvr>
                                      <p:to>
                                        <p:strVal val="visible"/>
                                      </p:to>
                                    </p:set>
                                    <p:animEffect transition="in" filter="wipe(left)">
                                      <p:cBhvr>
                                        <p:cTn id="52" dur="500"/>
                                        <p:tgtEl>
                                          <p:spTgt spid="1884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8422">
                                            <p:txEl>
                                              <p:pRg st="0" end="0"/>
                                            </p:txEl>
                                          </p:spTgt>
                                        </p:tgtEl>
                                        <p:attrNameLst>
                                          <p:attrName>style.visibility</p:attrName>
                                        </p:attrNameLst>
                                      </p:cBhvr>
                                      <p:to>
                                        <p:strVal val="visible"/>
                                      </p:to>
                                    </p:set>
                                    <p:animEffect transition="in" filter="wipe(left)">
                                      <p:cBhvr>
                                        <p:cTn id="57" dur="500"/>
                                        <p:tgtEl>
                                          <p:spTgt spid="1884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88418"/>
                                        </p:tgtEl>
                                        <p:attrNameLst>
                                          <p:attrName>style.visibility</p:attrName>
                                        </p:attrNameLst>
                                      </p:cBhvr>
                                      <p:to>
                                        <p:strVal val="visible"/>
                                      </p:to>
                                    </p:set>
                                    <p:anim calcmode="lin" valueType="num">
                                      <p:cBhvr>
                                        <p:cTn id="62" dur="500" fill="hold"/>
                                        <p:tgtEl>
                                          <p:spTgt spid="188418"/>
                                        </p:tgtEl>
                                        <p:attrNameLst>
                                          <p:attrName>ppt_w</p:attrName>
                                        </p:attrNameLst>
                                      </p:cBhvr>
                                      <p:tavLst>
                                        <p:tav tm="0">
                                          <p:val>
                                            <p:fltVal val="0"/>
                                          </p:val>
                                        </p:tav>
                                        <p:tav tm="100000">
                                          <p:val>
                                            <p:strVal val="#ppt_w"/>
                                          </p:val>
                                        </p:tav>
                                      </p:tavLst>
                                    </p:anim>
                                    <p:anim calcmode="lin" valueType="num">
                                      <p:cBhvr>
                                        <p:cTn id="63" dur="500" fill="hold"/>
                                        <p:tgtEl>
                                          <p:spTgt spid="188418"/>
                                        </p:tgtEl>
                                        <p:attrNameLst>
                                          <p:attrName>ppt_h</p:attrName>
                                        </p:attrNameLst>
                                      </p:cBhvr>
                                      <p:tavLst>
                                        <p:tav tm="0">
                                          <p:val>
                                            <p:fltVal val="0"/>
                                          </p:val>
                                        </p:tav>
                                        <p:tav tm="100000">
                                          <p:val>
                                            <p:strVal val="#ppt_h"/>
                                          </p:val>
                                        </p:tav>
                                      </p:tavLst>
                                    </p:anim>
                                    <p:animEffect transition="in" filter="fade">
                                      <p:cBhvr>
                                        <p:cTn id="64"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P spid="188422" grpId="0" build="p"/>
      <p:bldP spid="1884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9,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21</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a:t>
            </a:r>
            <a:r>
              <a:rPr lang="en-US" sz="2000" dirty="0" smtClean="0">
                <a:solidFill>
                  <a:srgbClr val="003300"/>
                </a:solidFill>
                <a:latin typeface="Arial Narrow" charset="0"/>
                <a:ea typeface="ＭＳ Ｐゴシック" charset="-128"/>
              </a:rPr>
              <a:t> a torque </a:t>
            </a:r>
            <a:r>
              <a:rPr lang="en-US" sz="2000" dirty="0">
                <a:solidFill>
                  <a:srgbClr val="003300"/>
                </a:solidFill>
                <a:latin typeface="Arial Narrow" charset="0"/>
                <a:ea typeface="ＭＳ Ｐゴシック" charset="-128"/>
              </a:rPr>
              <a:t>applied on the dipole.</a:t>
            </a:r>
          </a:p>
        </p:txBody>
      </p:sp>
    </p:spTree>
    <p:extLst>
      <p:ext uri="{BB962C8B-B14F-4D97-AF65-F5344CB8AC3E}">
        <p14:creationId xmlns:p14="http://schemas.microsoft.com/office/powerpoint/2010/main" val="999740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9445">
                                            <p:txEl>
                                              <p:pRg st="0" end="0"/>
                                            </p:txEl>
                                          </p:spTgt>
                                        </p:tgtEl>
                                        <p:attrNameLst>
                                          <p:attrName>style.visibility</p:attrName>
                                        </p:attrNameLst>
                                      </p:cBhvr>
                                      <p:to>
                                        <p:strVal val="visible"/>
                                      </p:to>
                                    </p:set>
                                    <p:animEffect transition="in" filter="wipe(left)">
                                      <p:cBhvr>
                                        <p:cTn id="12" dur="500"/>
                                        <p:tgtEl>
                                          <p:spTgt spid="189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89442"/>
                                        </p:tgtEl>
                                        <p:attrNameLst>
                                          <p:attrName>style.visibility</p:attrName>
                                        </p:attrNameLst>
                                      </p:cBhvr>
                                      <p:to>
                                        <p:strVal val="visible"/>
                                      </p:to>
                                    </p:set>
                                    <p:anim calcmode="lin" valueType="num">
                                      <p:cBhvr>
                                        <p:cTn id="17" dur="500" fill="hold"/>
                                        <p:tgtEl>
                                          <p:spTgt spid="189442"/>
                                        </p:tgtEl>
                                        <p:attrNameLst>
                                          <p:attrName>ppt_w</p:attrName>
                                        </p:attrNameLst>
                                      </p:cBhvr>
                                      <p:tavLst>
                                        <p:tav tm="0">
                                          <p:val>
                                            <p:fltVal val="0"/>
                                          </p:val>
                                        </p:tav>
                                        <p:tav tm="100000">
                                          <p:val>
                                            <p:strVal val="#ppt_w"/>
                                          </p:val>
                                        </p:tav>
                                      </p:tavLst>
                                    </p:anim>
                                    <p:anim calcmode="lin" valueType="num">
                                      <p:cBhvr>
                                        <p:cTn id="18" dur="500" fill="hold"/>
                                        <p:tgtEl>
                                          <p:spTgt spid="189442"/>
                                        </p:tgtEl>
                                        <p:attrNameLst>
                                          <p:attrName>ppt_h</p:attrName>
                                        </p:attrNameLst>
                                      </p:cBhvr>
                                      <p:tavLst>
                                        <p:tav tm="0">
                                          <p:val>
                                            <p:fltVal val="0"/>
                                          </p:val>
                                        </p:tav>
                                        <p:tav tm="100000">
                                          <p:val>
                                            <p:strVal val="#ppt_h"/>
                                          </p:val>
                                        </p:tav>
                                      </p:tavLst>
                                    </p:anim>
                                    <p:animEffect transition="in" filter="fade">
                                      <p:cBhvr>
                                        <p:cTn id="19" dur="500"/>
                                        <p:tgtEl>
                                          <p:spTgt spid="1894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June 9, 2016</a:t>
            </a:r>
            <a:endParaRPr lang="en-US"/>
          </a:p>
        </p:txBody>
      </p:sp>
      <p:sp>
        <p:nvSpPr>
          <p:cNvPr id="22" name="Footer Placeholder 4"/>
          <p:cNvSpPr>
            <a:spLocks noGrp="1"/>
          </p:cNvSpPr>
          <p:nvPr>
            <p:ph type="ftr" sz="quarter" idx="11"/>
          </p:nvPr>
        </p:nvSpPr>
        <p:spPr/>
        <p:txBody>
          <a:bodyPr/>
          <a:lstStyle/>
          <a:p>
            <a:r>
              <a:rPr lang="nl-NL" smtClean="0"/>
              <a:t>PHYS 1444-001, Summer 2016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22</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extLst>
              <p:ext uri="{D42A27DB-BD31-4B8C-83A1-F6EECF244321}">
                <p14:modId xmlns:p14="http://schemas.microsoft.com/office/powerpoint/2010/main" val="2652612194"/>
              </p:ext>
            </p:extLst>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58067" name="Equation" r:id="rId4" imgW="241300" imgH="177800" progId="Equation.DSMT4">
                  <p:embed/>
                </p:oleObj>
              </mc:Choice>
              <mc:Fallback>
                <p:oleObj name="Equation" r:id="rId4" imgW="241300" imgH="177800" progId="Equation.DSMT4">
                  <p:embed/>
                  <p:pic>
                    <p:nvPicPr>
                      <p:cNvPr id="0" name=""/>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extLst>
              <p:ext uri="{D42A27DB-BD31-4B8C-83A1-F6EECF244321}">
                <p14:modId xmlns:p14="http://schemas.microsoft.com/office/powerpoint/2010/main" val="147473855"/>
              </p:ext>
            </p:extLst>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58068" name="Equation" r:id="rId6" imgW="850900" imgH="266700" progId="Equation.DSMT4">
                  <p:embed/>
                </p:oleObj>
              </mc:Choice>
              <mc:Fallback>
                <p:oleObj name="Equation" r:id="rId6" imgW="850900" imgH="266700" progId="Equation.DSMT4">
                  <p:embed/>
                  <p:pic>
                    <p:nvPicPr>
                      <p:cNvPr id="0" name=""/>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extLst>
              <p:ext uri="{D42A27DB-BD31-4B8C-83A1-F6EECF244321}">
                <p14:modId xmlns:p14="http://schemas.microsoft.com/office/powerpoint/2010/main" val="53171292"/>
              </p:ext>
            </p:extLst>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58069" name="Equation" r:id="rId8" imgW="850900" imgH="266700" progId="Equation.DSMT4">
                  <p:embed/>
                </p:oleObj>
              </mc:Choice>
              <mc:Fallback>
                <p:oleObj name="Equation" r:id="rId8" imgW="850900" imgH="266700" progId="Equation.DSMT4">
                  <p:embed/>
                  <p:pic>
                    <p:nvPicPr>
                      <p:cNvPr id="0" name=""/>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58070" name="Equation" r:id="rId10" imgW="419040" imgH="203040" progId="Equation.DSMT4">
                  <p:embed/>
                </p:oleObj>
              </mc:Choice>
              <mc:Fallback>
                <p:oleObj name="Equation" r:id="rId10" imgW="41904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extLst>
              <p:ext uri="{D42A27DB-BD31-4B8C-83A1-F6EECF244321}">
                <p14:modId xmlns:p14="http://schemas.microsoft.com/office/powerpoint/2010/main" val="165890801"/>
              </p:ext>
            </p:extLst>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58071" name="Equation" r:id="rId12" imgW="584200" imgH="215900" progId="Equation.DSMT4">
                  <p:embed/>
                </p:oleObj>
              </mc:Choice>
              <mc:Fallback>
                <p:oleObj name="Equation" r:id="rId12" imgW="584200" imgH="215900" progId="Equation.DSMT4">
                  <p:embed/>
                  <p:pic>
                    <p:nvPicPr>
                      <p:cNvPr id="0" name=""/>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extLst>
              <p:ext uri="{D42A27DB-BD31-4B8C-83A1-F6EECF244321}">
                <p14:modId xmlns:p14="http://schemas.microsoft.com/office/powerpoint/2010/main" val="2502829429"/>
              </p:ext>
            </p:extLst>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58072" name="Equation" r:id="rId14" imgW="355600" imgH="177800" progId="Equation.DSMT4">
                  <p:embed/>
                </p:oleObj>
              </mc:Choice>
              <mc:Fallback>
                <p:oleObj name="Equation" r:id="rId14" imgW="355600" imgH="177800" progId="Equation.DSMT4">
                  <p:embed/>
                  <p:pic>
                    <p:nvPicPr>
                      <p:cNvPr id="0" name=""/>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58073" name="Equation" r:id="rId16" imgW="583920" imgH="164880" progId="Equation.DSMT4">
                  <p:embed/>
                </p:oleObj>
              </mc:Choice>
              <mc:Fallback>
                <p:oleObj name="Equation" r:id="rId1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58074" name="Equation" r:id="rId18" imgW="1015920" imgH="431640" progId="Equation.DSMT4">
                  <p:embed/>
                </p:oleObj>
              </mc:Choice>
              <mc:Fallback>
                <p:oleObj name="Equation" r:id="rId18" imgW="101592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58075" name="Equation" r:id="rId20" imgW="622080" imgH="368280" progId="Equation.DSMT4">
                  <p:embed/>
                </p:oleObj>
              </mc:Choice>
              <mc:Fallback>
                <p:oleObj name="Equation" r:id="rId20" imgW="62208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58076" name="Equation" r:id="rId22" imgW="1193760" imgH="431640" progId="Equation.DSMT4">
                  <p:embed/>
                </p:oleObj>
              </mc:Choice>
              <mc:Fallback>
                <p:oleObj name="Equation" r:id="rId22" imgW="119376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58077" name="Equation" r:id="rId24" imgW="622080" imgH="368280" progId="Equation.DSMT4">
                  <p:embed/>
                </p:oleObj>
              </mc:Choice>
              <mc:Fallback>
                <p:oleObj name="Equation" r:id="rId24" imgW="62208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58078" name="Equation" r:id="rId26" imgW="583920" imgH="164880" progId="Equation.DSMT4">
                  <p:embed/>
                </p:oleObj>
              </mc:Choice>
              <mc:Fallback>
                <p:oleObj name="Equation" r:id="rId2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58079" name="Equation" r:id="rId27" imgW="685800" imgH="228600" progId="Equation.DSMT4">
                  <p:embed/>
                </p:oleObj>
              </mc:Choice>
              <mc:Fallback>
                <p:oleObj name="Equation" r:id="rId27" imgW="6858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58080" name="Equation" r:id="rId29" imgW="1434960" imgH="368280" progId="Equation.DSMT4">
                  <p:embed/>
                </p:oleObj>
              </mc:Choice>
              <mc:Fallback>
                <p:oleObj name="Equation" r:id="rId29" imgW="143496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58081" name="Equation" r:id="rId31" imgW="660240" imgH="190440" progId="Equation.DSMT4">
                  <p:embed/>
                </p:oleObj>
              </mc:Choice>
              <mc:Fallback>
                <p:oleObj name="Equation" r:id="rId31" imgW="660240" imgH="1904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58082" name="Equation" r:id="rId33" imgW="507960" imgH="190440" progId="Equation.DSMT4">
                  <p:embed/>
                </p:oleObj>
              </mc:Choice>
              <mc:Fallback>
                <p:oleObj name="Equation" r:id="rId33" imgW="507960" imgH="1904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87745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wipe(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0466"/>
                                        </p:tgtEl>
                                        <p:attrNameLst>
                                          <p:attrName>style.visibility</p:attrName>
                                        </p:attrNameLst>
                                      </p:cBhvr>
                                      <p:to>
                                        <p:strVal val="visible"/>
                                      </p:to>
                                    </p:set>
                                    <p:anim calcmode="lin" valueType="num">
                                      <p:cBhvr>
                                        <p:cTn id="12" dur="500" fill="hold"/>
                                        <p:tgtEl>
                                          <p:spTgt spid="190466"/>
                                        </p:tgtEl>
                                        <p:attrNameLst>
                                          <p:attrName>ppt_w</p:attrName>
                                        </p:attrNameLst>
                                      </p:cBhvr>
                                      <p:tavLst>
                                        <p:tav tm="0">
                                          <p:val>
                                            <p:fltVal val="0"/>
                                          </p:val>
                                        </p:tav>
                                        <p:tav tm="100000">
                                          <p:val>
                                            <p:strVal val="#ppt_w"/>
                                          </p:val>
                                        </p:tav>
                                      </p:tavLst>
                                    </p:anim>
                                    <p:anim calcmode="lin" valueType="num">
                                      <p:cBhvr>
                                        <p:cTn id="13" dur="500" fill="hold"/>
                                        <p:tgtEl>
                                          <p:spTgt spid="190466"/>
                                        </p:tgtEl>
                                        <p:attrNameLst>
                                          <p:attrName>ppt_h</p:attrName>
                                        </p:attrNameLst>
                                      </p:cBhvr>
                                      <p:tavLst>
                                        <p:tav tm="0">
                                          <p:val>
                                            <p:fltVal val="0"/>
                                          </p:val>
                                        </p:tav>
                                        <p:tav tm="100000">
                                          <p:val>
                                            <p:strVal val="#ppt_h"/>
                                          </p:val>
                                        </p:tav>
                                      </p:tavLst>
                                    </p:anim>
                                    <p:animEffect transition="in" filter="fade">
                                      <p:cBhvr>
                                        <p:cTn id="14" dur="500"/>
                                        <p:tgtEl>
                                          <p:spTgt spid="1904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0467">
                                            <p:txEl>
                                              <p:pRg st="1" end="1"/>
                                            </p:txEl>
                                          </p:spTgt>
                                        </p:tgtEl>
                                        <p:attrNameLst>
                                          <p:attrName>style.visibility</p:attrName>
                                        </p:attrNameLst>
                                      </p:cBhvr>
                                      <p:to>
                                        <p:strVal val="visible"/>
                                      </p:to>
                                    </p:set>
                                    <p:animEffect transition="in" filter="wipe(left)">
                                      <p:cBhvr>
                                        <p:cTn id="19" dur="500"/>
                                        <p:tgtEl>
                                          <p:spTgt spid="19046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90467">
                                            <p:txEl>
                                              <p:pRg st="2" end="2"/>
                                            </p:txEl>
                                          </p:spTgt>
                                        </p:tgtEl>
                                        <p:attrNameLst>
                                          <p:attrName>style.visibility</p:attrName>
                                        </p:attrNameLst>
                                      </p:cBhvr>
                                      <p:to>
                                        <p:strVal val="visible"/>
                                      </p:to>
                                    </p:set>
                                    <p:animEffect transition="in" filter="wipe(left)">
                                      <p:cBhvr>
                                        <p:cTn id="24" dur="500"/>
                                        <p:tgtEl>
                                          <p:spTgt spid="190467">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90469"/>
                                        </p:tgtEl>
                                        <p:attrNameLst>
                                          <p:attrName>style.visibility</p:attrName>
                                        </p:attrNameLst>
                                      </p:cBhvr>
                                      <p:to>
                                        <p:strVal val="visible"/>
                                      </p:to>
                                    </p:set>
                                    <p:animEffect transition="in" filter="wipe(left)">
                                      <p:cBhvr>
                                        <p:cTn id="27" dur="500"/>
                                        <p:tgtEl>
                                          <p:spTgt spid="1904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0474"/>
                                        </p:tgtEl>
                                        <p:attrNameLst>
                                          <p:attrName>style.visibility</p:attrName>
                                        </p:attrNameLst>
                                      </p:cBhvr>
                                      <p:to>
                                        <p:strVal val="visible"/>
                                      </p:to>
                                    </p:set>
                                    <p:animEffect transition="in" filter="wipe(left)">
                                      <p:cBhvr>
                                        <p:cTn id="32" dur="500"/>
                                        <p:tgtEl>
                                          <p:spTgt spid="1904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90467">
                                            <p:txEl>
                                              <p:pRg st="3" end="3"/>
                                            </p:txEl>
                                          </p:spTgt>
                                        </p:tgtEl>
                                        <p:attrNameLst>
                                          <p:attrName>style.visibility</p:attrName>
                                        </p:attrNameLst>
                                      </p:cBhvr>
                                      <p:to>
                                        <p:strVal val="visible"/>
                                      </p:to>
                                    </p:set>
                                    <p:animEffect transition="in" filter="wipe(left)">
                                      <p:cBhvr>
                                        <p:cTn id="37" dur="500"/>
                                        <p:tgtEl>
                                          <p:spTgt spid="1904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0467">
                                            <p:txEl>
                                              <p:pRg st="4" end="4"/>
                                            </p:txEl>
                                          </p:spTgt>
                                        </p:tgtEl>
                                        <p:attrNameLst>
                                          <p:attrName>style.visibility</p:attrName>
                                        </p:attrNameLst>
                                      </p:cBhvr>
                                      <p:to>
                                        <p:strVal val="visible"/>
                                      </p:to>
                                    </p:set>
                                    <p:animEffect transition="in" filter="wipe(left)">
                                      <p:cBhvr>
                                        <p:cTn id="42" dur="500"/>
                                        <p:tgtEl>
                                          <p:spTgt spid="190467">
                                            <p:txEl>
                                              <p:pRg st="4" end="4"/>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90470"/>
                                        </p:tgtEl>
                                        <p:attrNameLst>
                                          <p:attrName>style.visibility</p:attrName>
                                        </p:attrNameLst>
                                      </p:cBhvr>
                                      <p:to>
                                        <p:strVal val="visible"/>
                                      </p:to>
                                    </p:set>
                                    <p:animEffect transition="in" filter="wipe(left)">
                                      <p:cBhvr>
                                        <p:cTn id="45" dur="500"/>
                                        <p:tgtEl>
                                          <p:spTgt spid="1904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0475"/>
                                        </p:tgtEl>
                                        <p:attrNameLst>
                                          <p:attrName>style.visibility</p:attrName>
                                        </p:attrNameLst>
                                      </p:cBhvr>
                                      <p:to>
                                        <p:strVal val="visible"/>
                                      </p:to>
                                    </p:set>
                                    <p:animEffect transition="in" filter="wipe(left)">
                                      <p:cBhvr>
                                        <p:cTn id="50" dur="500"/>
                                        <p:tgtEl>
                                          <p:spTgt spid="19047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0476"/>
                                        </p:tgtEl>
                                        <p:attrNameLst>
                                          <p:attrName>style.visibility</p:attrName>
                                        </p:attrNameLst>
                                      </p:cBhvr>
                                      <p:to>
                                        <p:strVal val="visible"/>
                                      </p:to>
                                    </p:set>
                                    <p:animEffect transition="in" filter="wipe(left)">
                                      <p:cBhvr>
                                        <p:cTn id="55" dur="500"/>
                                        <p:tgtEl>
                                          <p:spTgt spid="19047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90477"/>
                                        </p:tgtEl>
                                        <p:attrNameLst>
                                          <p:attrName>style.visibility</p:attrName>
                                        </p:attrNameLst>
                                      </p:cBhvr>
                                      <p:to>
                                        <p:strVal val="visible"/>
                                      </p:to>
                                    </p:set>
                                    <p:animEffect transition="in" filter="wipe(left)">
                                      <p:cBhvr>
                                        <p:cTn id="60" dur="500"/>
                                        <p:tgtEl>
                                          <p:spTgt spid="19047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190467">
                                            <p:txEl>
                                              <p:pRg st="5" end="5"/>
                                            </p:txEl>
                                          </p:spTgt>
                                        </p:tgtEl>
                                        <p:attrNameLst>
                                          <p:attrName>style.visibility</p:attrName>
                                        </p:attrNameLst>
                                      </p:cBhvr>
                                      <p:to>
                                        <p:strVal val="visible"/>
                                      </p:to>
                                    </p:set>
                                    <p:animEffect transition="in" filter="wipe(left)">
                                      <p:cBhvr>
                                        <p:cTn id="65" dur="500"/>
                                        <p:tgtEl>
                                          <p:spTgt spid="190467">
                                            <p:txEl>
                                              <p:pRg st="5" end="5"/>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190471"/>
                                        </p:tgtEl>
                                        <p:attrNameLst>
                                          <p:attrName>style.visibility</p:attrName>
                                        </p:attrNameLst>
                                      </p:cBhvr>
                                      <p:to>
                                        <p:strVal val="visible"/>
                                      </p:to>
                                    </p:set>
                                    <p:animEffect transition="in" filter="wipe(left)">
                                      <p:cBhvr>
                                        <p:cTn id="68" dur="500"/>
                                        <p:tgtEl>
                                          <p:spTgt spid="19047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0480"/>
                                        </p:tgtEl>
                                        <p:attrNameLst>
                                          <p:attrName>style.visibility</p:attrName>
                                        </p:attrNameLst>
                                      </p:cBhvr>
                                      <p:to>
                                        <p:strVal val="visible"/>
                                      </p:to>
                                    </p:set>
                                    <p:animEffect transition="in" filter="wipe(left)">
                                      <p:cBhvr>
                                        <p:cTn id="73" dur="500"/>
                                        <p:tgtEl>
                                          <p:spTgt spid="19048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0478"/>
                                        </p:tgtEl>
                                        <p:attrNameLst>
                                          <p:attrName>style.visibility</p:attrName>
                                        </p:attrNameLst>
                                      </p:cBhvr>
                                      <p:to>
                                        <p:strVal val="visible"/>
                                      </p:to>
                                    </p:set>
                                    <p:animEffect transition="in" filter="wipe(left)">
                                      <p:cBhvr>
                                        <p:cTn id="78" dur="500"/>
                                        <p:tgtEl>
                                          <p:spTgt spid="19047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90479"/>
                                        </p:tgtEl>
                                        <p:attrNameLst>
                                          <p:attrName>style.visibility</p:attrName>
                                        </p:attrNameLst>
                                      </p:cBhvr>
                                      <p:to>
                                        <p:strVal val="visible"/>
                                      </p:to>
                                    </p:set>
                                    <p:animEffect transition="in" filter="wipe(left)">
                                      <p:cBhvr>
                                        <p:cTn id="83" dur="500"/>
                                        <p:tgtEl>
                                          <p:spTgt spid="19047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0467">
                                            <p:txEl>
                                              <p:pRg st="6" end="6"/>
                                            </p:txEl>
                                          </p:spTgt>
                                        </p:tgtEl>
                                        <p:attrNameLst>
                                          <p:attrName>style.visibility</p:attrName>
                                        </p:attrNameLst>
                                      </p:cBhvr>
                                      <p:to>
                                        <p:strVal val="visible"/>
                                      </p:to>
                                    </p:set>
                                    <p:animEffect transition="in" filter="wipe(left)">
                                      <p:cBhvr>
                                        <p:cTn id="88" dur="500"/>
                                        <p:tgtEl>
                                          <p:spTgt spid="190467">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90467">
                                            <p:txEl>
                                              <p:pRg st="7" end="7"/>
                                            </p:txEl>
                                          </p:spTgt>
                                        </p:tgtEl>
                                        <p:attrNameLst>
                                          <p:attrName>style.visibility</p:attrName>
                                        </p:attrNameLst>
                                      </p:cBhvr>
                                      <p:to>
                                        <p:strVal val="visible"/>
                                      </p:to>
                                    </p:set>
                                    <p:animEffect transition="in" filter="wipe(left)">
                                      <p:cBhvr>
                                        <p:cTn id="93" dur="500"/>
                                        <p:tgtEl>
                                          <p:spTgt spid="190467">
                                            <p:txEl>
                                              <p:pRg st="7" end="7"/>
                                            </p:txEl>
                                          </p:spTgt>
                                        </p:tgtEl>
                                      </p:cBhvr>
                                    </p:animEffect>
                                  </p:childTnLst>
                                </p:cTn>
                              </p:par>
                              <p:par>
                                <p:cTn id="94" presetID="22" presetClass="entr" presetSubtype="8" fill="hold" nodeType="withEffect">
                                  <p:stCondLst>
                                    <p:cond delay="0"/>
                                  </p:stCondLst>
                                  <p:childTnLst>
                                    <p:set>
                                      <p:cBhvr>
                                        <p:cTn id="95" dur="1" fill="hold">
                                          <p:stCondLst>
                                            <p:cond delay="0"/>
                                          </p:stCondLst>
                                        </p:cTn>
                                        <p:tgtEl>
                                          <p:spTgt spid="190472"/>
                                        </p:tgtEl>
                                        <p:attrNameLst>
                                          <p:attrName>style.visibility</p:attrName>
                                        </p:attrNameLst>
                                      </p:cBhvr>
                                      <p:to>
                                        <p:strVal val="visible"/>
                                      </p:to>
                                    </p:set>
                                    <p:animEffect transition="in" filter="wipe(left)">
                                      <p:cBhvr>
                                        <p:cTn id="96" dur="500"/>
                                        <p:tgtEl>
                                          <p:spTgt spid="19047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0481"/>
                                        </p:tgtEl>
                                        <p:attrNameLst>
                                          <p:attrName>style.visibility</p:attrName>
                                        </p:attrNameLst>
                                      </p:cBhvr>
                                      <p:to>
                                        <p:strVal val="visible"/>
                                      </p:to>
                                    </p:set>
                                    <p:animEffect transition="in" filter="wipe(left)">
                                      <p:cBhvr>
                                        <p:cTn id="101" dur="500"/>
                                        <p:tgtEl>
                                          <p:spTgt spid="19048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0482"/>
                                        </p:tgtEl>
                                        <p:attrNameLst>
                                          <p:attrName>style.visibility</p:attrName>
                                        </p:attrNameLst>
                                      </p:cBhvr>
                                      <p:to>
                                        <p:strVal val="visible"/>
                                      </p:to>
                                    </p:set>
                                    <p:animEffect transition="in" filter="wipe(left)">
                                      <p:cBhvr>
                                        <p:cTn id="106" dur="500"/>
                                        <p:tgtEl>
                                          <p:spTgt spid="19048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0483"/>
                                        </p:tgtEl>
                                        <p:attrNameLst>
                                          <p:attrName>style.visibility</p:attrName>
                                        </p:attrNameLst>
                                      </p:cBhvr>
                                      <p:to>
                                        <p:strVal val="visible"/>
                                      </p:to>
                                    </p:set>
                                    <p:animEffect transition="in" filter="wipe(left)">
                                      <p:cBhvr>
                                        <p:cTn id="111" dur="500"/>
                                        <p:tgtEl>
                                          <p:spTgt spid="19048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0484"/>
                                        </p:tgtEl>
                                        <p:attrNameLst>
                                          <p:attrName>style.visibility</p:attrName>
                                        </p:attrNameLst>
                                      </p:cBhvr>
                                      <p:to>
                                        <p:strVal val="visible"/>
                                      </p:to>
                                    </p:set>
                                    <p:animEffect transition="in" filter="wipe(left)">
                                      <p:cBhvr>
                                        <p:cTn id="116" dur="500"/>
                                        <p:tgtEl>
                                          <p:spTgt spid="19048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190467">
                                            <p:txEl>
                                              <p:pRg st="8" end="8"/>
                                            </p:txEl>
                                          </p:spTgt>
                                        </p:tgtEl>
                                        <p:attrNameLst>
                                          <p:attrName>style.visibility</p:attrName>
                                        </p:attrNameLst>
                                      </p:cBhvr>
                                      <p:to>
                                        <p:strVal val="visible"/>
                                      </p:to>
                                    </p:set>
                                    <p:animEffect transition="in" filter="wipe(left)">
                                      <p:cBhvr>
                                        <p:cTn id="121" dur="500"/>
                                        <p:tgtEl>
                                          <p:spTgt spid="190467">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190473"/>
                                        </p:tgtEl>
                                        <p:attrNameLst>
                                          <p:attrName>style.visibility</p:attrName>
                                        </p:attrNameLst>
                                      </p:cBhvr>
                                      <p:to>
                                        <p:strVal val="visible"/>
                                      </p:to>
                                    </p:set>
                                    <p:animEffect transition="in" filter="wipe(left)">
                                      <p:cBhvr>
                                        <p:cTn id="126" dur="500"/>
                                        <p:tgtEl>
                                          <p:spTgt spid="19047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190467">
                                            <p:txEl>
                                              <p:pRg st="9" end="9"/>
                                            </p:txEl>
                                          </p:spTgt>
                                        </p:tgtEl>
                                        <p:attrNameLst>
                                          <p:attrName>style.visibility</p:attrName>
                                        </p:attrNameLst>
                                      </p:cBhvr>
                                      <p:to>
                                        <p:strVal val="visible"/>
                                      </p:to>
                                    </p:set>
                                    <p:animEffect transition="in" filter="wipe(left)">
                                      <p:cBhvr>
                                        <p:cTn id="131" dur="500"/>
                                        <p:tgtEl>
                                          <p:spTgt spid="190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Thursday, June 9, 2016</a:t>
            </a:r>
            <a:endParaRPr lang="en-US"/>
          </a:p>
        </p:txBody>
      </p:sp>
      <p:sp>
        <p:nvSpPr>
          <p:cNvPr id="24" name="Footer Placeholder 4"/>
          <p:cNvSpPr>
            <a:spLocks noGrp="1"/>
          </p:cNvSpPr>
          <p:nvPr>
            <p:ph type="ftr" sz="quarter" idx="11"/>
          </p:nvPr>
        </p:nvSpPr>
        <p:spPr/>
        <p:txBody>
          <a:bodyPr/>
          <a:lstStyle/>
          <a:p>
            <a:r>
              <a:rPr lang="nl-NL" smtClean="0"/>
              <a:t>PHYS 1444-001, Summer 2016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23</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59001"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mc:AlternateContent xmlns:mc="http://schemas.openxmlformats.org/markup-compatibility/2006">
              <mc:Choice xmlns:v="urn:schemas-microsoft-com:vml" Requires="v">
                <p:oleObj spid="_x0000_s59002" name="Equation" r:id="rId5" imgW="228600" imgH="126720" progId="Equation.DSMT4">
                  <p:embed/>
                </p:oleObj>
              </mc:Choice>
              <mc:Fallback>
                <p:oleObj name="Equation" r:id="rId5" imgW="228600" imgH="126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38400"/>
                        <a:ext cx="561975"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59003"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59004"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59005" name="Equation" r:id="rId11" imgW="545760" imgH="355320" progId="Equation.DSMT4">
                  <p:embed/>
                </p:oleObj>
              </mc:Choice>
              <mc:Fallback>
                <p:oleObj name="Equation" r:id="rId11" imgW="545760" imgH="3553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extLst>
              <p:ext uri="{D42A27DB-BD31-4B8C-83A1-F6EECF244321}">
                <p14:modId xmlns:p14="http://schemas.microsoft.com/office/powerpoint/2010/main" val="2603293206"/>
              </p:ext>
            </p:extLst>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59006" name="Equation" r:id="rId13" imgW="660400" imgH="381000" progId="Equation.DSMT4">
                  <p:embed/>
                </p:oleObj>
              </mc:Choice>
              <mc:Fallback>
                <p:oleObj name="Equation" r:id="rId13" imgW="660400" imgH="381000" progId="Equation.DSMT4">
                  <p:embed/>
                  <p:pic>
                    <p:nvPicPr>
                      <p:cNvPr id="0" name=""/>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59007" name="Equation" r:id="rId15" imgW="533160" imgH="355320" progId="Equation.DSMT4">
                  <p:embed/>
                </p:oleObj>
              </mc:Choice>
              <mc:Fallback>
                <p:oleObj name="Equation" r:id="rId15" imgW="533160" imgH="3553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mc:AlternateContent xmlns:mc="http://schemas.openxmlformats.org/markup-compatibility/2006">
              <mc:Choice xmlns:v="urn:schemas-microsoft-com:vml" Requires="v">
                <p:oleObj spid="_x0000_s59008" name="Equation" r:id="rId17" imgW="507960" imgH="190440" progId="Equation.DSMT4">
                  <p:embed/>
                </p:oleObj>
              </mc:Choice>
              <mc:Fallback>
                <p:oleObj name="Equation" r:id="rId17" imgW="507960" imgH="1904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0863" y="2346325"/>
                        <a:ext cx="1252537"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59009" name="Equation" r:id="rId19" imgW="1041120" imgH="355320" progId="Equation.DSMT4">
                  <p:embed/>
                </p:oleObj>
              </mc:Choice>
              <mc:Fallback>
                <p:oleObj name="Equation" r:id="rId19" imgW="1041120" imgH="35532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59010" name="Equation" r:id="rId21" imgW="825480" imgH="291960" progId="Equation.DSMT4">
                  <p:embed/>
                </p:oleObj>
              </mc:Choice>
              <mc:Fallback>
                <p:oleObj name="Equation" r:id="rId21" imgW="825480" imgH="2919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59011" name="Equation" r:id="rId23" imgW="1117440" imgH="228600" progId="Equation.DSMT4">
                  <p:embed/>
                </p:oleObj>
              </mc:Choice>
              <mc:Fallback>
                <p:oleObj name="Equation" r:id="rId23" imgW="111744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59012" name="Equation" r:id="rId25" imgW="355320" imgH="164880" progId="Equation.DSMT4">
                  <p:embed/>
                </p:oleObj>
              </mc:Choice>
              <mc:Fallback>
                <p:oleObj name="Equation" r:id="rId25" imgW="35532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59013" name="Equation" r:id="rId27" imgW="711000" imgH="190440" progId="Equation.DSMT4">
                  <p:embed/>
                </p:oleObj>
              </mc:Choice>
              <mc:Fallback>
                <p:oleObj name="Equation" r:id="rId27" imgW="711000" imgH="1904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extLst>
              <p:ext uri="{D42A27DB-BD31-4B8C-83A1-F6EECF244321}">
                <p14:modId xmlns:p14="http://schemas.microsoft.com/office/powerpoint/2010/main" val="826088492"/>
              </p:ext>
            </p:extLst>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59014" name="Equation" r:id="rId29" imgW="393700" imgH="215900" progId="Equation.DSMT4">
                  <p:embed/>
                </p:oleObj>
              </mc:Choice>
              <mc:Fallback>
                <p:oleObj name="Equation" r:id="rId29" imgW="393700" imgH="215900" progId="Equation.DSMT4">
                  <p:embed/>
                  <p:pic>
                    <p:nvPicPr>
                      <p:cNvPr id="0" name=""/>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565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Effect transition="in" filter="wipe(left)">
                                      <p:cBhvr>
                                        <p:cTn id="12" dur="500"/>
                                        <p:tgtEl>
                                          <p:spTgt spid="1914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1501"/>
                                        </p:tgtEl>
                                        <p:attrNameLst>
                                          <p:attrName>style.visibility</p:attrName>
                                        </p:attrNameLst>
                                      </p:cBhvr>
                                      <p:to>
                                        <p:strVal val="visible"/>
                                      </p:to>
                                    </p:set>
                                    <p:animEffect transition="in" filter="wipe(left)">
                                      <p:cBhvr>
                                        <p:cTn id="17" dur="500"/>
                                        <p:tgtEl>
                                          <p:spTgt spid="1915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1502"/>
                                        </p:tgtEl>
                                        <p:attrNameLst>
                                          <p:attrName>style.visibility</p:attrName>
                                        </p:attrNameLst>
                                      </p:cBhvr>
                                      <p:to>
                                        <p:strVal val="visible"/>
                                      </p:to>
                                    </p:set>
                                    <p:animEffect transition="in" filter="wipe(left)">
                                      <p:cBhvr>
                                        <p:cTn id="22" dur="500"/>
                                        <p:tgtEl>
                                          <p:spTgt spid="1915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1503"/>
                                        </p:tgtEl>
                                        <p:attrNameLst>
                                          <p:attrName>style.visibility</p:attrName>
                                        </p:attrNameLst>
                                      </p:cBhvr>
                                      <p:to>
                                        <p:strVal val="visible"/>
                                      </p:to>
                                    </p:set>
                                    <p:animEffect transition="in" filter="wipe(left)">
                                      <p:cBhvr>
                                        <p:cTn id="27" dur="500"/>
                                        <p:tgtEl>
                                          <p:spTgt spid="1915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91499"/>
                                        </p:tgtEl>
                                        <p:attrNameLst>
                                          <p:attrName>style.visibility</p:attrName>
                                        </p:attrNameLst>
                                      </p:cBhvr>
                                      <p:to>
                                        <p:strVal val="visible"/>
                                      </p:to>
                                    </p:set>
                                    <p:animEffect transition="in" filter="wipe(left)">
                                      <p:cBhvr>
                                        <p:cTn id="37" dur="500"/>
                                        <p:tgtEl>
                                          <p:spTgt spid="1914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1490">
                                            <p:txEl>
                                              <p:pRg st="2" end="2"/>
                                            </p:txEl>
                                          </p:spTgt>
                                        </p:tgtEl>
                                        <p:attrNameLst>
                                          <p:attrName>style.visibility</p:attrName>
                                        </p:attrNameLst>
                                      </p:cBhvr>
                                      <p:to>
                                        <p:strVal val="visible"/>
                                      </p:to>
                                    </p:set>
                                    <p:animEffect transition="in" filter="wipe(left)">
                                      <p:cBhvr>
                                        <p:cTn id="42" dur="500"/>
                                        <p:tgtEl>
                                          <p:spTgt spid="19149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1493"/>
                                        </p:tgtEl>
                                        <p:attrNameLst>
                                          <p:attrName>style.visibility</p:attrName>
                                        </p:attrNameLst>
                                      </p:cBhvr>
                                      <p:to>
                                        <p:strVal val="visible"/>
                                      </p:to>
                                    </p:set>
                                    <p:animEffect transition="in" filter="wipe(left)">
                                      <p:cBhvr>
                                        <p:cTn id="47" dur="500"/>
                                        <p:tgtEl>
                                          <p:spTgt spid="1914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1504"/>
                                        </p:tgtEl>
                                        <p:attrNameLst>
                                          <p:attrName>style.visibility</p:attrName>
                                        </p:attrNameLst>
                                      </p:cBhvr>
                                      <p:to>
                                        <p:strVal val="visible"/>
                                      </p:to>
                                    </p:set>
                                    <p:animEffect transition="in" filter="wipe(left)">
                                      <p:cBhvr>
                                        <p:cTn id="52" dur="500"/>
                                        <p:tgtEl>
                                          <p:spTgt spid="19150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1490">
                                            <p:txEl>
                                              <p:pRg st="3" end="3"/>
                                            </p:txEl>
                                          </p:spTgt>
                                        </p:tgtEl>
                                        <p:attrNameLst>
                                          <p:attrName>style.visibility</p:attrName>
                                        </p:attrNameLst>
                                      </p:cBhvr>
                                      <p:to>
                                        <p:strVal val="visible"/>
                                      </p:to>
                                    </p:set>
                                    <p:animEffect transition="in" filter="wipe(left)">
                                      <p:cBhvr>
                                        <p:cTn id="57" dur="500"/>
                                        <p:tgtEl>
                                          <p:spTgt spid="19149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1494"/>
                                        </p:tgtEl>
                                        <p:attrNameLst>
                                          <p:attrName>style.visibility</p:attrName>
                                        </p:attrNameLst>
                                      </p:cBhvr>
                                      <p:to>
                                        <p:strVal val="visible"/>
                                      </p:to>
                                    </p:set>
                                    <p:animEffect transition="in" filter="wipe(left)">
                                      <p:cBhvr>
                                        <p:cTn id="62" dur="500"/>
                                        <p:tgtEl>
                                          <p:spTgt spid="1914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1505"/>
                                        </p:tgtEl>
                                        <p:attrNameLst>
                                          <p:attrName>style.visibility</p:attrName>
                                        </p:attrNameLst>
                                      </p:cBhvr>
                                      <p:to>
                                        <p:strVal val="visible"/>
                                      </p:to>
                                    </p:set>
                                    <p:animEffect transition="in" filter="wipe(left)">
                                      <p:cBhvr>
                                        <p:cTn id="67" dur="500"/>
                                        <p:tgtEl>
                                          <p:spTgt spid="1915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1506"/>
                                        </p:tgtEl>
                                        <p:attrNameLst>
                                          <p:attrName>style.visibility</p:attrName>
                                        </p:attrNameLst>
                                      </p:cBhvr>
                                      <p:to>
                                        <p:strVal val="visible"/>
                                      </p:to>
                                    </p:set>
                                    <p:animEffect transition="in" filter="wipe(left)">
                                      <p:cBhvr>
                                        <p:cTn id="72" dur="500"/>
                                        <p:tgtEl>
                                          <p:spTgt spid="19150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91507"/>
                                        </p:tgtEl>
                                        <p:attrNameLst>
                                          <p:attrName>style.visibility</p:attrName>
                                        </p:attrNameLst>
                                      </p:cBhvr>
                                      <p:to>
                                        <p:strVal val="visible"/>
                                      </p:to>
                                    </p:set>
                                    <p:animEffect transition="in" filter="wipe(left)">
                                      <p:cBhvr>
                                        <p:cTn id="77" dur="500"/>
                                        <p:tgtEl>
                                          <p:spTgt spid="19150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1490">
                                            <p:txEl>
                                              <p:pRg st="5" end="5"/>
                                            </p:txEl>
                                          </p:spTgt>
                                        </p:tgtEl>
                                        <p:attrNameLst>
                                          <p:attrName>style.visibility</p:attrName>
                                        </p:attrNameLst>
                                      </p:cBhvr>
                                      <p:to>
                                        <p:strVal val="visible"/>
                                      </p:to>
                                    </p:set>
                                    <p:animEffect transition="in" filter="wipe(left)">
                                      <p:cBhvr>
                                        <p:cTn id="82" dur="500"/>
                                        <p:tgtEl>
                                          <p:spTgt spid="19149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191490">
                                            <p:txEl>
                                              <p:pRg st="6" end="6"/>
                                            </p:txEl>
                                          </p:spTgt>
                                        </p:tgtEl>
                                        <p:attrNameLst>
                                          <p:attrName>style.visibility</p:attrName>
                                        </p:attrNameLst>
                                      </p:cBhvr>
                                      <p:to>
                                        <p:strVal val="visible"/>
                                      </p:to>
                                    </p:set>
                                    <p:animEffect transition="in" filter="wipe(left)">
                                      <p:cBhvr>
                                        <p:cTn id="87" dur="500"/>
                                        <p:tgtEl>
                                          <p:spTgt spid="191490">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191490">
                                            <p:txEl>
                                              <p:pRg st="7" end="7"/>
                                            </p:txEl>
                                          </p:spTgt>
                                        </p:tgtEl>
                                        <p:attrNameLst>
                                          <p:attrName>style.visibility</p:attrName>
                                        </p:attrNameLst>
                                      </p:cBhvr>
                                      <p:to>
                                        <p:strVal val="visible"/>
                                      </p:to>
                                    </p:set>
                                    <p:animEffect transition="in" filter="wipe(left)">
                                      <p:cBhvr>
                                        <p:cTn id="92" dur="500"/>
                                        <p:tgtEl>
                                          <p:spTgt spid="191490">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91500"/>
                                        </p:tgtEl>
                                        <p:attrNameLst>
                                          <p:attrName>style.visibility</p:attrName>
                                        </p:attrNameLst>
                                      </p:cBhvr>
                                      <p:to>
                                        <p:strVal val="visible"/>
                                      </p:to>
                                    </p:set>
                                    <p:animEffect transition="in" filter="wipe(left)">
                                      <p:cBhvr>
                                        <p:cTn id="97" dur="500"/>
                                        <p:tgtEl>
                                          <p:spTgt spid="19150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91508"/>
                                        </p:tgtEl>
                                        <p:attrNameLst>
                                          <p:attrName>style.visibility</p:attrName>
                                        </p:attrNameLst>
                                      </p:cBhvr>
                                      <p:to>
                                        <p:strVal val="visible"/>
                                      </p:to>
                                    </p:set>
                                    <p:animEffect transition="in" filter="wipe(left)">
                                      <p:cBhvr>
                                        <p:cTn id="102" dur="500"/>
                                        <p:tgtEl>
                                          <p:spTgt spid="19150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91509"/>
                                        </p:tgtEl>
                                        <p:attrNameLst>
                                          <p:attrName>style.visibility</p:attrName>
                                        </p:attrNameLst>
                                      </p:cBhvr>
                                      <p:to>
                                        <p:strVal val="visible"/>
                                      </p:to>
                                    </p:set>
                                    <p:animEffect transition="in" filter="wipe(left)">
                                      <p:cBhvr>
                                        <p:cTn id="107" dur="500"/>
                                        <p:tgtEl>
                                          <p:spTgt spid="19150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91510"/>
                                        </p:tgtEl>
                                        <p:attrNameLst>
                                          <p:attrName>style.visibility</p:attrName>
                                        </p:attrNameLst>
                                      </p:cBhvr>
                                      <p:to>
                                        <p:strVal val="visible"/>
                                      </p:to>
                                    </p:set>
                                    <p:animEffect transition="in" filter="wipe(left)">
                                      <p:cBhvr>
                                        <p:cTn id="112" dur="500"/>
                                        <p:tgtEl>
                                          <p:spTgt spid="19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P spid="1914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9, 2016</a:t>
            </a:r>
            <a:endParaRPr lang="en-US"/>
          </a:p>
        </p:txBody>
      </p:sp>
      <p:sp>
        <p:nvSpPr>
          <p:cNvPr id="19" name="Footer Placeholder 4"/>
          <p:cNvSpPr>
            <a:spLocks noGrp="1"/>
          </p:cNvSpPr>
          <p:nvPr>
            <p:ph type="ftr" sz="quarter" idx="11"/>
          </p:nvPr>
        </p:nvSpPr>
        <p:spPr/>
        <p:txBody>
          <a:bodyPr/>
          <a:lstStyle/>
          <a:p>
            <a:r>
              <a:rPr lang="nl-NL" smtClean="0"/>
              <a:t>PHYS 1444-001, Summer 2016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24</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extLst>
              <p:ext uri="{D42A27DB-BD31-4B8C-83A1-F6EECF244321}">
                <p14:modId xmlns:p14="http://schemas.microsoft.com/office/powerpoint/2010/main" val="589079078"/>
              </p:ext>
            </p:extLst>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59980" name="Equation" r:id="rId4" imgW="381000" imgH="228600" progId="Equation.DSMT4">
                  <p:embed/>
                </p:oleObj>
              </mc:Choice>
              <mc:Fallback>
                <p:oleObj name="Equation" r:id="rId4" imgW="381000" imgH="228600" progId="Equation.DSMT4">
                  <p:embed/>
                  <p:pic>
                    <p:nvPicPr>
                      <p:cNvPr id="0" name=""/>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59981" name="Equation" r:id="rId6" imgW="749160" imgH="228600" progId="Equation.DSMT4">
                  <p:embed/>
                </p:oleObj>
              </mc:Choice>
              <mc:Fallback>
                <p:oleObj name="Equation" r:id="rId6" imgW="7491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59982"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59983" name="Equation" r:id="rId10" imgW="876240" imgH="406080" progId="Equation.DSMT4">
                  <p:embed/>
                </p:oleObj>
              </mc:Choice>
              <mc:Fallback>
                <p:oleObj name="Equation" r:id="rId10" imgW="8762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59984" name="Equation" r:id="rId12" imgW="1117440" imgH="495000" progId="Equation.DSMT4">
                  <p:embed/>
                </p:oleObj>
              </mc:Choice>
              <mc:Fallback>
                <p:oleObj name="Equation" r:id="rId12" imgW="1117440" imgH="495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59985" name="Equation" r:id="rId14" imgW="266400" imgH="203040" progId="Equation.DSMT4">
                  <p:embed/>
                </p:oleObj>
              </mc:Choice>
              <mc:Fallback>
                <p:oleObj name="Equation" r:id="rId14" imgW="266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59986" name="Equation" r:id="rId16" imgW="850680" imgH="444240" progId="Equation.DSMT4">
                  <p:embed/>
                </p:oleObj>
              </mc:Choice>
              <mc:Fallback>
                <p:oleObj name="Equation" r:id="rId16" imgW="850680" imgH="4442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59987" name="Equation" r:id="rId18" imgW="431640" imgH="190440" progId="Equation.DSMT4">
                  <p:embed/>
                </p:oleObj>
              </mc:Choice>
              <mc:Fallback>
                <p:oleObj name="Equation" r:id="rId18" imgW="431640" imgH="1904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extLst>
              <p:ext uri="{D42A27DB-BD31-4B8C-83A1-F6EECF244321}">
                <p14:modId xmlns:p14="http://schemas.microsoft.com/office/powerpoint/2010/main" val="783493254"/>
              </p:ext>
            </p:extLst>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59988" name="Equation" r:id="rId20" imgW="266700" imgH="254000" progId="Equation.DSMT4">
                  <p:embed/>
                </p:oleObj>
              </mc:Choice>
              <mc:Fallback>
                <p:oleObj name="Equation" r:id="rId20" imgW="266700" imgH="254000" progId="Equation.DSMT4">
                  <p:embed/>
                  <p:pic>
                    <p:nvPicPr>
                      <p:cNvPr id="0" name=""/>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extLst>
              <p:ext uri="{D42A27DB-BD31-4B8C-83A1-F6EECF244321}">
                <p14:modId xmlns:p14="http://schemas.microsoft.com/office/powerpoint/2010/main" val="3530733263"/>
              </p:ext>
            </p:extLst>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59989" name="Equation" r:id="rId22" imgW="355600" imgH="254000" progId="Equation.DSMT4">
                  <p:embed/>
                </p:oleObj>
              </mc:Choice>
              <mc:Fallback>
                <p:oleObj name="Equation" r:id="rId22" imgW="355600" imgH="254000" progId="Equation.DSMT4">
                  <p:embed/>
                  <p:pic>
                    <p:nvPicPr>
                      <p:cNvPr id="0" name=""/>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59990" name="Equation" r:id="rId24" imgW="1396800" imgH="596880" progId="Equation.DSMT4">
                  <p:embed/>
                </p:oleObj>
              </mc:Choice>
              <mc:Fallback>
                <p:oleObj name="Equation" r:id="rId24" imgW="1396800" imgH="596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59991" name="Equation" r:id="rId26" imgW="1091880" imgH="444240" progId="Equation.DSMT4">
                  <p:embed/>
                </p:oleObj>
              </mc:Choice>
              <mc:Fallback>
                <p:oleObj name="Equation" r:id="rId26" imgW="1091880" imgH="4442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59992" name="Equation" r:id="rId28" imgW="876240" imgH="406080" progId="Equation.DSMT4">
                  <p:embed/>
                </p:oleObj>
              </mc:Choice>
              <mc:Fallback>
                <p:oleObj name="Equation" r:id="rId28" imgW="876240" imgH="4060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5353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2514"/>
                                        </p:tgtEl>
                                        <p:attrNameLst>
                                          <p:attrName>style.visibility</p:attrName>
                                        </p:attrNameLst>
                                      </p:cBhvr>
                                      <p:to>
                                        <p:strVal val="visible"/>
                                      </p:to>
                                    </p:set>
                                    <p:animEffect transition="in" filter="fade">
                                      <p:cBhvr>
                                        <p:cTn id="12" dur="770" decel="100000"/>
                                        <p:tgtEl>
                                          <p:spTgt spid="192514"/>
                                        </p:tgtEl>
                                      </p:cBhvr>
                                    </p:animEffect>
                                    <p:animScale>
                                      <p:cBhvr>
                                        <p:cTn id="13" dur="770" decel="100000"/>
                                        <p:tgtEl>
                                          <p:spTgt spid="192514"/>
                                        </p:tgtEl>
                                      </p:cBhvr>
                                      <p:from x="10000" y="10000"/>
                                      <p:to x="200000" y="450000"/>
                                    </p:animScale>
                                    <p:animScale>
                                      <p:cBhvr>
                                        <p:cTn id="14" dur="1230" accel="100000" fill="hold">
                                          <p:stCondLst>
                                            <p:cond delay="770"/>
                                          </p:stCondLst>
                                        </p:cTn>
                                        <p:tgtEl>
                                          <p:spTgt spid="192514"/>
                                        </p:tgtEl>
                                      </p:cBhvr>
                                      <p:from x="200000" y="450000"/>
                                      <p:to x="100000" y="100000"/>
                                    </p:animScale>
                                    <p:set>
                                      <p:cBhvr>
                                        <p:cTn id="15" dur="770" fill="hold"/>
                                        <p:tgtEl>
                                          <p:spTgt spid="192514"/>
                                        </p:tgtEl>
                                        <p:attrNameLst>
                                          <p:attrName>ppt_x</p:attrName>
                                        </p:attrNameLst>
                                      </p:cBhvr>
                                      <p:to>
                                        <p:strVal val="(0.5)"/>
                                      </p:to>
                                    </p:set>
                                    <p:anim from="(0.5)" to="(#ppt_x)" calcmode="lin" valueType="num">
                                      <p:cBhvr>
                                        <p:cTn id="16" dur="1230" accel="100000" fill="hold">
                                          <p:stCondLst>
                                            <p:cond delay="770"/>
                                          </p:stCondLst>
                                        </p:cTn>
                                        <p:tgtEl>
                                          <p:spTgt spid="192514"/>
                                        </p:tgtEl>
                                        <p:attrNameLst>
                                          <p:attrName>ppt_x</p:attrName>
                                        </p:attrNameLst>
                                      </p:cBhvr>
                                    </p:anim>
                                    <p:set>
                                      <p:cBhvr>
                                        <p:cTn id="17" dur="770" fill="hold"/>
                                        <p:tgtEl>
                                          <p:spTgt spid="192514"/>
                                        </p:tgtEl>
                                        <p:attrNameLst>
                                          <p:attrName>ppt_y</p:attrName>
                                        </p:attrNameLst>
                                      </p:cBhvr>
                                      <p:to>
                                        <p:strVal val="(#ppt_y+0.4)"/>
                                      </p:to>
                                    </p:set>
                                    <p:anim from="(#ppt_y+0.4)" to="(#ppt_y)" calcmode="lin" valueType="num">
                                      <p:cBhvr>
                                        <p:cTn id="18" dur="1230" accel="100000" fill="hold">
                                          <p:stCondLst>
                                            <p:cond delay="770"/>
                                          </p:stCondLst>
                                        </p:cTn>
                                        <p:tgtEl>
                                          <p:spTgt spid="19251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2515">
                                            <p:txEl>
                                              <p:pRg st="1" end="1"/>
                                            </p:txEl>
                                          </p:spTgt>
                                        </p:tgtEl>
                                        <p:attrNameLst>
                                          <p:attrName>style.visibility</p:attrName>
                                        </p:attrNameLst>
                                      </p:cBhvr>
                                      <p:to>
                                        <p:strVal val="visible"/>
                                      </p:to>
                                    </p:set>
                                    <p:animEffect transition="in" filter="wipe(left)">
                                      <p:cBhvr>
                                        <p:cTn id="23" dur="500"/>
                                        <p:tgtEl>
                                          <p:spTgt spid="1925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192517"/>
                                        </p:tgtEl>
                                        <p:attrNameLst>
                                          <p:attrName>style.visibility</p:attrName>
                                        </p:attrNameLst>
                                      </p:cBhvr>
                                      <p:to>
                                        <p:strVal val="visible"/>
                                      </p:to>
                                    </p:set>
                                    <p:animEffect transition="in" filter="wipe(left)">
                                      <p:cBhvr>
                                        <p:cTn id="28" dur="500"/>
                                        <p:tgtEl>
                                          <p:spTgt spid="1925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192525"/>
                                        </p:tgtEl>
                                        <p:attrNameLst>
                                          <p:attrName>style.visibility</p:attrName>
                                        </p:attrNameLst>
                                      </p:cBhvr>
                                      <p:to>
                                        <p:strVal val="visible"/>
                                      </p:to>
                                    </p:set>
                                    <p:animEffect transition="in" filter="wipe(left)">
                                      <p:cBhvr>
                                        <p:cTn id="33" dur="500"/>
                                        <p:tgtEl>
                                          <p:spTgt spid="1925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192526"/>
                                        </p:tgtEl>
                                        <p:attrNameLst>
                                          <p:attrName>style.visibility</p:attrName>
                                        </p:attrNameLst>
                                      </p:cBhvr>
                                      <p:to>
                                        <p:strVal val="visible"/>
                                      </p:to>
                                    </p:set>
                                    <p:animEffect transition="in" filter="wipe(left)">
                                      <p:cBhvr>
                                        <p:cTn id="38" dur="500"/>
                                        <p:tgtEl>
                                          <p:spTgt spid="1925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92515">
                                            <p:txEl>
                                              <p:pRg st="2" end="2"/>
                                            </p:txEl>
                                          </p:spTgt>
                                        </p:tgtEl>
                                        <p:attrNameLst>
                                          <p:attrName>style.visibility</p:attrName>
                                        </p:attrNameLst>
                                      </p:cBhvr>
                                      <p:to>
                                        <p:strVal val="visible"/>
                                      </p:to>
                                    </p:set>
                                    <p:animEffect transition="in" filter="wipe(left)">
                                      <p:cBhvr>
                                        <p:cTn id="43" dur="500"/>
                                        <p:tgtEl>
                                          <p:spTgt spid="1925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192518"/>
                                        </p:tgtEl>
                                        <p:attrNameLst>
                                          <p:attrName>style.visibility</p:attrName>
                                        </p:attrNameLst>
                                      </p:cBhvr>
                                      <p:to>
                                        <p:strVal val="visible"/>
                                      </p:to>
                                    </p:set>
                                    <p:animEffect transition="in" filter="wipe(left)">
                                      <p:cBhvr>
                                        <p:cTn id="48" dur="500"/>
                                        <p:tgtEl>
                                          <p:spTgt spid="1925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192527"/>
                                        </p:tgtEl>
                                        <p:attrNameLst>
                                          <p:attrName>style.visibility</p:attrName>
                                        </p:attrNameLst>
                                      </p:cBhvr>
                                      <p:to>
                                        <p:strVal val="visible"/>
                                      </p:to>
                                    </p:set>
                                    <p:animEffect transition="in" filter="wipe(left)">
                                      <p:cBhvr>
                                        <p:cTn id="53" dur="500"/>
                                        <p:tgtEl>
                                          <p:spTgt spid="1925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192528"/>
                                        </p:tgtEl>
                                        <p:attrNameLst>
                                          <p:attrName>style.visibility</p:attrName>
                                        </p:attrNameLst>
                                      </p:cBhvr>
                                      <p:to>
                                        <p:strVal val="visible"/>
                                      </p:to>
                                    </p:set>
                                    <p:animEffect transition="in" filter="wipe(left)">
                                      <p:cBhvr>
                                        <p:cTn id="58" dur="500"/>
                                        <p:tgtEl>
                                          <p:spTgt spid="1925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92529"/>
                                        </p:tgtEl>
                                        <p:attrNameLst>
                                          <p:attrName>style.visibility</p:attrName>
                                        </p:attrNameLst>
                                      </p:cBhvr>
                                      <p:to>
                                        <p:strVal val="visible"/>
                                      </p:to>
                                    </p:set>
                                    <p:animEffect transition="in" filter="wipe(left)">
                                      <p:cBhvr>
                                        <p:cTn id="63" dur="500"/>
                                        <p:tgtEl>
                                          <p:spTgt spid="1925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192515">
                                            <p:txEl>
                                              <p:pRg st="5" end="5"/>
                                            </p:txEl>
                                          </p:spTgt>
                                        </p:tgtEl>
                                        <p:attrNameLst>
                                          <p:attrName>style.visibility</p:attrName>
                                        </p:attrNameLst>
                                      </p:cBhvr>
                                      <p:to>
                                        <p:strVal val="visible"/>
                                      </p:to>
                                    </p:set>
                                    <p:animEffect transition="in" filter="wipe(left)">
                                      <p:cBhvr>
                                        <p:cTn id="68" dur="500"/>
                                        <p:tgtEl>
                                          <p:spTgt spid="19251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192515">
                                            <p:txEl>
                                              <p:pRg st="6" end="6"/>
                                            </p:txEl>
                                          </p:spTgt>
                                        </p:tgtEl>
                                        <p:attrNameLst>
                                          <p:attrName>style.visibility</p:attrName>
                                        </p:attrNameLst>
                                      </p:cBhvr>
                                      <p:to>
                                        <p:strVal val="visible"/>
                                      </p:to>
                                    </p:set>
                                    <p:animEffect transition="in" filter="wipe(left)">
                                      <p:cBhvr>
                                        <p:cTn id="73" dur="500"/>
                                        <p:tgtEl>
                                          <p:spTgt spid="19251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92515">
                                            <p:txEl>
                                              <p:pRg st="7" end="7"/>
                                            </p:txEl>
                                          </p:spTgt>
                                        </p:tgtEl>
                                        <p:attrNameLst>
                                          <p:attrName>style.visibility</p:attrName>
                                        </p:attrNameLst>
                                      </p:cBhvr>
                                      <p:to>
                                        <p:strVal val="visible"/>
                                      </p:to>
                                    </p:set>
                                    <p:animEffect transition="in" filter="wipe(left)">
                                      <p:cBhvr>
                                        <p:cTn id="78" dur="500"/>
                                        <p:tgtEl>
                                          <p:spTgt spid="19251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192515">
                                            <p:txEl>
                                              <p:pRg st="8" end="8"/>
                                            </p:txEl>
                                          </p:spTgt>
                                        </p:tgtEl>
                                        <p:attrNameLst>
                                          <p:attrName>style.visibility</p:attrName>
                                        </p:attrNameLst>
                                      </p:cBhvr>
                                      <p:to>
                                        <p:strVal val="visible"/>
                                      </p:to>
                                    </p:set>
                                    <p:animEffect transition="in" filter="wipe(left)">
                                      <p:cBhvr>
                                        <p:cTn id="83" dur="500"/>
                                        <p:tgtEl>
                                          <p:spTgt spid="19251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2515">
                                            <p:txEl>
                                              <p:pRg st="9" end="9"/>
                                            </p:txEl>
                                          </p:spTgt>
                                        </p:tgtEl>
                                        <p:attrNameLst>
                                          <p:attrName>style.visibility</p:attrName>
                                        </p:attrNameLst>
                                      </p:cBhvr>
                                      <p:to>
                                        <p:strVal val="visible"/>
                                      </p:to>
                                    </p:set>
                                    <p:animEffect transition="in" filter="wipe(left)">
                                      <p:cBhvr>
                                        <p:cTn id="88" dur="500"/>
                                        <p:tgtEl>
                                          <p:spTgt spid="192515">
                                            <p:txEl>
                                              <p:pRg st="9" end="9"/>
                                            </p:txEl>
                                          </p:spTgt>
                                        </p:tgtEl>
                                      </p:cBhvr>
                                    </p:animEffect>
                                  </p:childTnLst>
                                </p:cTn>
                              </p:par>
                              <p:par>
                                <p:cTn id="89" presetID="22" presetClass="entr" presetSubtype="8" fill="hold" nodeType="withEffect">
                                  <p:stCondLst>
                                    <p:cond delay="0"/>
                                  </p:stCondLst>
                                  <p:childTnLst>
                                    <p:set>
                                      <p:cBhvr>
                                        <p:cTn id="90" dur="1" fill="hold">
                                          <p:stCondLst>
                                            <p:cond delay="0"/>
                                          </p:stCondLst>
                                        </p:cTn>
                                        <p:tgtEl>
                                          <p:spTgt spid="192519"/>
                                        </p:tgtEl>
                                        <p:attrNameLst>
                                          <p:attrName>style.visibility</p:attrName>
                                        </p:attrNameLst>
                                      </p:cBhvr>
                                      <p:to>
                                        <p:strVal val="visible"/>
                                      </p:to>
                                    </p:set>
                                    <p:animEffect transition="in" filter="wipe(left)">
                                      <p:cBhvr>
                                        <p:cTn id="91" dur="500"/>
                                        <p:tgtEl>
                                          <p:spTgt spid="1925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92522"/>
                                        </p:tgtEl>
                                        <p:attrNameLst>
                                          <p:attrName>style.visibility</p:attrName>
                                        </p:attrNameLst>
                                      </p:cBhvr>
                                      <p:to>
                                        <p:strVal val="visible"/>
                                      </p:to>
                                    </p:set>
                                    <p:animEffect transition="in" filter="wipe(left)">
                                      <p:cBhvr>
                                        <p:cTn id="96" dur="500"/>
                                        <p:tgtEl>
                                          <p:spTgt spid="19252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2520"/>
                                        </p:tgtEl>
                                        <p:attrNameLst>
                                          <p:attrName>style.visibility</p:attrName>
                                        </p:attrNameLst>
                                      </p:cBhvr>
                                      <p:to>
                                        <p:strVal val="visible"/>
                                      </p:to>
                                    </p:set>
                                    <p:animEffect transition="in" filter="wipe(left)">
                                      <p:cBhvr>
                                        <p:cTn id="101" dur="500"/>
                                        <p:tgtEl>
                                          <p:spTgt spid="1925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2524"/>
                                        </p:tgtEl>
                                        <p:attrNameLst>
                                          <p:attrName>style.visibility</p:attrName>
                                        </p:attrNameLst>
                                      </p:cBhvr>
                                      <p:to>
                                        <p:strVal val="visible"/>
                                      </p:to>
                                    </p:set>
                                    <p:animEffect transition="in" filter="wipe(left)">
                                      <p:cBhvr>
                                        <p:cTn id="106" dur="500"/>
                                        <p:tgtEl>
                                          <p:spTgt spid="19252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2523"/>
                                        </p:tgtEl>
                                        <p:attrNameLst>
                                          <p:attrName>style.visibility</p:attrName>
                                        </p:attrNameLst>
                                      </p:cBhvr>
                                      <p:to>
                                        <p:strVal val="visible"/>
                                      </p:to>
                                    </p:set>
                                    <p:animEffect transition="in" filter="wipe(left)">
                                      <p:cBhvr>
                                        <p:cTn id="111" dur="500"/>
                                        <p:tgtEl>
                                          <p:spTgt spid="19252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2521"/>
                                        </p:tgtEl>
                                        <p:attrNameLst>
                                          <p:attrName>style.visibility</p:attrName>
                                        </p:attrNameLst>
                                      </p:cBhvr>
                                      <p:to>
                                        <p:strVal val="visible"/>
                                      </p:to>
                                    </p:set>
                                    <p:animEffect transition="in" filter="wipe(left)">
                                      <p:cBhvr>
                                        <p:cTn id="116"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9, 2016</a:t>
            </a:r>
            <a:endParaRPr lang="en-US"/>
          </a:p>
        </p:txBody>
      </p:sp>
      <p:sp>
        <p:nvSpPr>
          <p:cNvPr id="19" name="Footer Placeholder 4"/>
          <p:cNvSpPr>
            <a:spLocks noGrp="1"/>
          </p:cNvSpPr>
          <p:nvPr>
            <p:ph type="ftr" sz="quarter" idx="11"/>
          </p:nvPr>
        </p:nvSpPr>
        <p:spPr/>
        <p:txBody>
          <a:bodyPr/>
          <a:lstStyle/>
          <a:p>
            <a:r>
              <a:rPr lang="nl-NL" smtClean="0"/>
              <a:t>PHYS 1444-001, Summer 2016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25</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smtClean="0"/>
              <a:t>What happens when </a:t>
            </a:r>
            <a:r>
              <a:rPr lang="en-US" sz="3600" dirty="0" err="1" smtClean="0"/>
              <a:t>r</a:t>
            </a:r>
            <a:r>
              <a:rPr lang="en-US" sz="3600" dirty="0" smtClean="0"/>
              <a:t>&gt;&gt;</a:t>
            </a:r>
            <a:r>
              <a:rPr lang="en-US" sz="3600" dirty="0" err="1" smtClean="0"/>
              <a:t>l</a:t>
            </a:r>
            <a:r>
              <a:rPr lang="en-US" sz="3600" dirty="0" smtClean="0"/>
              <a:t>?.</a:t>
            </a:r>
            <a:r>
              <a:rPr lang="en-US" sz="2800" dirty="0" smtClean="0"/>
              <a:t> </a:t>
            </a:r>
            <a:endParaRPr lang="en-US" sz="28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60554"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60555" name="Equation" r:id="rId5" imgW="1117440" imgH="495000" progId="Equation.DSMT4">
                  <p:embed/>
                </p:oleObj>
              </mc:Choice>
              <mc:Fallback>
                <p:oleObj name="Equation" r:id="rId5" imgW="1117440" imgH="49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60556" name="Equation" r:id="rId7" imgW="1511300" imgH="431800" progId="Equation.DSMT4">
                  <p:embed/>
                </p:oleObj>
              </mc:Choice>
              <mc:Fallback>
                <p:oleObj name="Equation" r:id="rId7" imgW="15113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smtClean="0">
                <a:ln>
                  <a:noFill/>
                </a:ln>
                <a:solidFill>
                  <a:schemeClr val="accent2"/>
                </a:solidFill>
                <a:effectLst/>
                <a:uLnTx/>
                <a:uFillTx/>
                <a:latin typeface="+mn-lt"/>
                <a:ea typeface="+mn-ea"/>
                <a:cs typeface="+mn-cs"/>
              </a:rPr>
              <a:t>thi</a:t>
            </a:r>
            <a:r>
              <a:rPr lang="en-US" sz="3600" kern="0" dirty="0" err="1" smtClean="0">
                <a:solidFill>
                  <a:schemeClr val="accent2"/>
                </a:solidFill>
                <a:latin typeface="+mn-lt"/>
              </a:rPr>
              <a:t>s</a:t>
            </a:r>
            <a:r>
              <a:rPr lang="en-US" sz="3600" kern="0" dirty="0" smtClean="0">
                <a:solidFill>
                  <a:schemeClr val="accent2"/>
                </a:solidFill>
                <a:latin typeface="+mn-lt"/>
              </a:rPr>
              <a:t> make sense?</a:t>
            </a:r>
          </a:p>
          <a:p>
            <a:pPr marL="800100" lvl="1" indent="-342900">
              <a:lnSpc>
                <a:spcPct val="90000"/>
              </a:lnSpc>
              <a:spcBef>
                <a:spcPct val="20000"/>
              </a:spcBef>
              <a:buFontTx/>
              <a:buChar char="•"/>
            </a:pPr>
            <a:r>
              <a:rPr lang="en-US" sz="3200" kern="0" dirty="0" smtClean="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rgbClr val="660066"/>
                </a:solidFill>
                <a:effectLst/>
                <a:uLnTx/>
                <a:uFillTx/>
                <a:latin typeface="+mn-lt"/>
                <a:ea typeface="+mn-ea"/>
                <a:cs typeface="+mn-cs"/>
              </a:rPr>
              <a:t>This</a:t>
            </a:r>
            <a:r>
              <a:rPr kumimoji="0" lang="en-US" sz="3200" b="0" i="0" u="none" strike="noStrike" kern="0" cap="none" spc="0" normalizeH="0" noProof="0" dirty="0" smtClean="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smtClean="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1323052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wipe(left)">
                                      <p:cBhvr>
                                        <p:cTn id="12" dur="500"/>
                                        <p:tgtEl>
                                          <p:spTgt spid="1925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2521"/>
                                        </p:tgtEl>
                                        <p:attrNameLst>
                                          <p:attrName>style.visibility</p:attrName>
                                        </p:attrNameLst>
                                      </p:cBhvr>
                                      <p:to>
                                        <p:strVal val="visible"/>
                                      </p:to>
                                    </p:set>
                                    <p:animEffect transition="in" filter="wipe(left)">
                                      <p:cBhvr>
                                        <p:cTn id="17" dur="500"/>
                                        <p:tgtEl>
                                          <p:spTgt spid="1925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9871"/>
                                        </p:tgtEl>
                                        <p:attrNameLst>
                                          <p:attrName>style.visibility</p:attrName>
                                        </p:attrNameLst>
                                      </p:cBhvr>
                                      <p:to>
                                        <p:strVal val="visible"/>
                                      </p:to>
                                    </p:set>
                                    <p:animEffect transition="in" filter="wipe(left)">
                                      <p:cBhvr>
                                        <p:cTn id="22" dur="500"/>
                                        <p:tgtEl>
                                          <p:spTgt spid="2498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left)">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wipe(left)">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wipe(left)">
                                      <p:cBhvr>
                                        <p:cTn id="3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2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26</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61623" name="Equation" r:id="rId3" imgW="228600" imgH="126720" progId="Equation.DSMT4">
                  <p:embed/>
                </p:oleObj>
              </mc:Choice>
              <mc:Fallback>
                <p:oleObj name="Equation" r:id="rId3" imgW="2286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61624" name="Equation" r:id="rId5" imgW="609480" imgH="190440" progId="Equation.DSMT4">
                  <p:embed/>
                </p:oleObj>
              </mc:Choice>
              <mc:Fallback>
                <p:oleObj name="Equation" r:id="rId5" imgW="60948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61625" name="Equation" r:id="rId7" imgW="342720" imgH="190440" progId="Equation.DSMT4">
                  <p:embed/>
                </p:oleObj>
              </mc:Choice>
              <mc:Fallback>
                <p:oleObj name="Equation" r:id="rId7" imgW="34272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61626" name="Equation" r:id="rId9" imgW="2958840" imgH="279360" progId="Equation.DSMT4">
                  <p:embed/>
                </p:oleObj>
              </mc:Choice>
              <mc:Fallback>
                <p:oleObj name="Equation" r:id="rId9" imgW="295884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smtClean="0">
                <a:solidFill>
                  <a:srgbClr val="0000FF"/>
                </a:solidFill>
                <a:latin typeface="+mn-lt"/>
              </a:rPr>
              <a:t>What is the distance between a hydrogen atom and the oxygen atom?</a:t>
            </a:r>
            <a:endParaRPr lang="en-US" dirty="0">
              <a:solidFill>
                <a:srgbClr val="0000FF"/>
              </a:solidFill>
              <a:latin typeface="+mn-lt"/>
            </a:endParaRPr>
          </a:p>
        </p:txBody>
      </p:sp>
    </p:spTree>
    <p:extLst>
      <p:ext uri="{BB962C8B-B14F-4D97-AF65-F5344CB8AC3E}">
        <p14:creationId xmlns:p14="http://schemas.microsoft.com/office/powerpoint/2010/main" val="3930252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3540"/>
                                        </p:tgtEl>
                                        <p:attrNameLst>
                                          <p:attrName>style.visibility</p:attrName>
                                        </p:attrNameLst>
                                      </p:cBhvr>
                                      <p:to>
                                        <p:strVal val="visible"/>
                                      </p:to>
                                    </p:set>
                                    <p:animEffect transition="in" filter="wipe(left)">
                                      <p:cBhvr>
                                        <p:cTn id="12" dur="500"/>
                                        <p:tgtEl>
                                          <p:spTgt spid="193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3541"/>
                                        </p:tgtEl>
                                        <p:attrNameLst>
                                          <p:attrName>style.visibility</p:attrName>
                                        </p:attrNameLst>
                                      </p:cBhvr>
                                      <p:to>
                                        <p:strVal val="visible"/>
                                      </p:to>
                                    </p:set>
                                    <p:animEffect transition="in" filter="wipe(left)">
                                      <p:cBhvr>
                                        <p:cTn id="17" dur="50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3542"/>
                                        </p:tgtEl>
                                        <p:attrNameLst>
                                          <p:attrName>style.visibility</p:attrName>
                                        </p:attrNameLst>
                                      </p:cBhvr>
                                      <p:to>
                                        <p:strVal val="visible"/>
                                      </p:to>
                                    </p:set>
                                    <p:animEffect transition="in" filter="wipe(left)">
                                      <p:cBhvr>
                                        <p:cTn id="22" dur="500"/>
                                        <p:tgtEl>
                                          <p:spTgt spid="1935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3543"/>
                                        </p:tgtEl>
                                        <p:attrNameLst>
                                          <p:attrName>style.visibility</p:attrName>
                                        </p:attrNameLst>
                                      </p:cBhvr>
                                      <p:to>
                                        <p:strVal val="visible"/>
                                      </p:to>
                                    </p:set>
                                    <p:animEffect transition="in" filter="wipe(left)">
                                      <p:cBhvr>
                                        <p:cTn id="27" dur="500"/>
                                        <p:tgtEl>
                                          <p:spTgt spid="1935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3544"/>
                                        </p:tgtEl>
                                        <p:attrNameLst>
                                          <p:attrName>style.visibility</p:attrName>
                                        </p:attrNameLst>
                                      </p:cBhvr>
                                      <p:to>
                                        <p:strVal val="visible"/>
                                      </p:to>
                                    </p:set>
                                    <p:animEffect transition="in" filter="wipe(left)">
                                      <p:cBhvr>
                                        <p:cTn id="32" dur="500"/>
                                        <p:tgtEl>
                                          <p:spTgt spid="1935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4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June 9, 2016</a:t>
            </a:r>
            <a:endParaRPr lang="en-US"/>
          </a:p>
        </p:txBody>
      </p:sp>
      <p:sp>
        <p:nvSpPr>
          <p:cNvPr id="20" name="Footer Placeholder 4"/>
          <p:cNvSpPr>
            <a:spLocks noGrp="1"/>
          </p:cNvSpPr>
          <p:nvPr>
            <p:ph type="ftr" sz="quarter" idx="11"/>
          </p:nvPr>
        </p:nvSpPr>
        <p:spPr/>
        <p:txBody>
          <a:bodyPr/>
          <a:lstStyle/>
          <a:p>
            <a:r>
              <a:rPr lang="nl-NL" smtClean="0"/>
              <a:t>PHYS 1444-001, Summer 2016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27</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62647"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62648" name="Equation" r:id="rId5" imgW="1955520" imgH="279360" progId="Equation.DSMT4">
                  <p:embed/>
                </p:oleObj>
              </mc:Choice>
              <mc:Fallback>
                <p:oleObj name="Equation" r:id="rId5" imgW="195552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extLst>
              <p:ext uri="{D42A27DB-BD31-4B8C-83A1-F6EECF244321}">
                <p14:modId xmlns:p14="http://schemas.microsoft.com/office/powerpoint/2010/main" val="2204055911"/>
              </p:ext>
            </p:extLst>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62649" name="Equation" r:id="rId7" imgW="495300" imgH="215900" progId="Equation.DSMT4">
                  <p:embed/>
                </p:oleObj>
              </mc:Choice>
              <mc:Fallback>
                <p:oleObj name="Equation" r:id="rId7" imgW="495300" imgH="215900" progId="Equation.DSMT4">
                  <p:embed/>
                  <p:pic>
                    <p:nvPicPr>
                      <p:cNvPr id="0" name=""/>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62650" name="Equation" r:id="rId9" imgW="609480" imgH="190440" progId="Equation.DSMT4">
                  <p:embed/>
                </p:oleObj>
              </mc:Choice>
              <mc:Fallback>
                <p:oleObj name="Equation" r:id="rId9" imgW="60948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extLst>
      <p:ext uri="{BB962C8B-B14F-4D97-AF65-F5344CB8AC3E}">
        <p14:creationId xmlns:p14="http://schemas.microsoft.com/office/powerpoint/2010/main" val="3313400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64"/>
                                        </p:tgtEl>
                                        <p:attrNameLst>
                                          <p:attrName>style.visibility</p:attrName>
                                        </p:attrNameLst>
                                      </p:cBhvr>
                                      <p:to>
                                        <p:strVal val="visible"/>
                                      </p:to>
                                    </p:set>
                                    <p:animEffect transition="in" filter="wipe(left)">
                                      <p:cBhvr>
                                        <p:cTn id="7" dur="500"/>
                                        <p:tgtEl>
                                          <p:spTgt spid="194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68"/>
                                        </p:tgtEl>
                                        <p:attrNameLst>
                                          <p:attrName>style.visibility</p:attrName>
                                        </p:attrNameLst>
                                      </p:cBhvr>
                                      <p:to>
                                        <p:strVal val="visible"/>
                                      </p:to>
                                    </p:set>
                                    <p:animEffect transition="in" filter="wipe(left)">
                                      <p:cBhvr>
                                        <p:cTn id="12" dur="500"/>
                                        <p:tgtEl>
                                          <p:spTgt spid="1945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94565"/>
                                        </p:tgtEl>
                                        <p:attrNameLst>
                                          <p:attrName>style.visibility</p:attrName>
                                        </p:attrNameLst>
                                      </p:cBhvr>
                                      <p:to>
                                        <p:strVal val="visible"/>
                                      </p:to>
                                    </p:set>
                                    <p:animEffect transition="in" filter="wipe(left)">
                                      <p:cBhvr>
                                        <p:cTn id="17" dur="500"/>
                                        <p:tgtEl>
                                          <p:spTgt spid="194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94570"/>
                                        </p:tgtEl>
                                        <p:attrNameLst>
                                          <p:attrName>style.visibility</p:attrName>
                                        </p:attrNameLst>
                                      </p:cBhvr>
                                      <p:to>
                                        <p:strVal val="visible"/>
                                      </p:to>
                                    </p:set>
                                    <p:animEffect transition="in" filter="wipe(left)">
                                      <p:cBhvr>
                                        <p:cTn id="22" dur="500"/>
                                        <p:tgtEl>
                                          <p:spTgt spid="1945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94571"/>
                                        </p:tgtEl>
                                        <p:attrNameLst>
                                          <p:attrName>style.visibility</p:attrName>
                                        </p:attrNameLst>
                                      </p:cBhvr>
                                      <p:to>
                                        <p:strVal val="visible"/>
                                      </p:to>
                                    </p:set>
                                    <p:animEffect transition="in" filter="wipe(left)">
                                      <p:cBhvr>
                                        <p:cTn id="27" dur="500"/>
                                        <p:tgtEl>
                                          <p:spTgt spid="1945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94572"/>
                                        </p:tgtEl>
                                        <p:attrNameLst>
                                          <p:attrName>style.visibility</p:attrName>
                                        </p:attrNameLst>
                                      </p:cBhvr>
                                      <p:to>
                                        <p:strVal val="visible"/>
                                      </p:to>
                                    </p:set>
                                    <p:animEffect transition="in" filter="wipe(left)">
                                      <p:cBhvr>
                                        <p:cTn id="32" dur="500"/>
                                        <p:tgtEl>
                                          <p:spTgt spid="1945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94569"/>
                                        </p:tgtEl>
                                        <p:attrNameLst>
                                          <p:attrName>style.visibility</p:attrName>
                                        </p:attrNameLst>
                                      </p:cBhvr>
                                      <p:to>
                                        <p:strVal val="visible"/>
                                      </p:to>
                                    </p:set>
                                    <p:animEffect transition="in" filter="wipe(left)">
                                      <p:cBhvr>
                                        <p:cTn id="37" dur="500"/>
                                        <p:tgtEl>
                                          <p:spTgt spid="1945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4573"/>
                                        </p:tgtEl>
                                        <p:attrNameLst>
                                          <p:attrName>style.visibility</p:attrName>
                                        </p:attrNameLst>
                                      </p:cBhvr>
                                      <p:to>
                                        <p:strVal val="visible"/>
                                      </p:to>
                                    </p:set>
                                    <p:animEffect transition="in" filter="wipe(left)">
                                      <p:cBhvr>
                                        <p:cTn id="42" dur="500"/>
                                        <p:tgtEl>
                                          <p:spTgt spid="1945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94574"/>
                                        </p:tgtEl>
                                        <p:attrNameLst>
                                          <p:attrName>style.visibility</p:attrName>
                                        </p:attrNameLst>
                                      </p:cBhvr>
                                      <p:to>
                                        <p:strVal val="visible"/>
                                      </p:to>
                                    </p:set>
                                    <p:animEffect transition="in" filter="wipe(left)">
                                      <p:cBhvr>
                                        <p:cTn id="47" dur="500"/>
                                        <p:tgtEl>
                                          <p:spTgt spid="1945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94575"/>
                                        </p:tgtEl>
                                        <p:attrNameLst>
                                          <p:attrName>style.visibility</p:attrName>
                                        </p:attrNameLst>
                                      </p:cBhvr>
                                      <p:to>
                                        <p:strVal val="visible"/>
                                      </p:to>
                                    </p:set>
                                    <p:animEffect transition="in" filter="wipe(left)">
                                      <p:cBhvr>
                                        <p:cTn id="52" dur="500"/>
                                        <p:tgtEl>
                                          <p:spTgt spid="1945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4566"/>
                                        </p:tgtEl>
                                        <p:attrNameLst>
                                          <p:attrName>style.visibility</p:attrName>
                                        </p:attrNameLst>
                                      </p:cBhvr>
                                      <p:to>
                                        <p:strVal val="visible"/>
                                      </p:to>
                                    </p:set>
                                    <p:animEffect transition="in" filter="wipe(left)">
                                      <p:cBhvr>
                                        <p:cTn id="57" dur="500"/>
                                        <p:tgtEl>
                                          <p:spTgt spid="1945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94563">
                                            <p:txEl>
                                              <p:pRg st="0" end="0"/>
                                            </p:txEl>
                                          </p:spTgt>
                                        </p:tgtEl>
                                        <p:attrNameLst>
                                          <p:attrName>style.visibility</p:attrName>
                                        </p:attrNameLst>
                                      </p:cBhvr>
                                      <p:to>
                                        <p:strVal val="visible"/>
                                      </p:to>
                                    </p:set>
                                    <p:animEffect transition="in" filter="wipe(left)">
                                      <p:cBhvr>
                                        <p:cTn id="62" dur="500"/>
                                        <p:tgtEl>
                                          <p:spTgt spid="19456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94567"/>
                                        </p:tgtEl>
                                        <p:attrNameLst>
                                          <p:attrName>style.visibility</p:attrName>
                                        </p:attrNameLst>
                                      </p:cBhvr>
                                      <p:to>
                                        <p:strVal val="visible"/>
                                      </p:to>
                                    </p:set>
                                    <p:animEffect transition="in" filter="wipe(left)">
                                      <p:cBhvr>
                                        <p:cTn id="67" dur="500"/>
                                        <p:tgtEl>
                                          <p:spTgt spid="1945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94576">
                                            <p:txEl>
                                              <p:pRg st="0" end="0"/>
                                            </p:txEl>
                                          </p:spTgt>
                                        </p:tgtEl>
                                        <p:attrNameLst>
                                          <p:attrName>style.visibility</p:attrName>
                                        </p:attrNameLst>
                                      </p:cBhvr>
                                      <p:to>
                                        <p:strVal val="visible"/>
                                      </p:to>
                                    </p:set>
                                    <p:animEffect transition="in" filter="wipe(left)">
                                      <p:cBhvr>
                                        <p:cTn id="72" dur="500"/>
                                        <p:tgtEl>
                                          <p:spTgt spid="19457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94577"/>
                                        </p:tgtEl>
                                        <p:attrNameLst>
                                          <p:attrName>style.visibility</p:attrName>
                                        </p:attrNameLst>
                                      </p:cBhvr>
                                      <p:to>
                                        <p:strVal val="visible"/>
                                      </p:to>
                                    </p:set>
                                    <p:animEffect transition="in" filter="wipe(left)">
                                      <p:cBhvr>
                                        <p:cTn id="77" dur="500"/>
                                        <p:tgtEl>
                                          <p:spTgt spid="19457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4578"/>
                                        </p:tgtEl>
                                        <p:attrNameLst>
                                          <p:attrName>style.visibility</p:attrName>
                                        </p:attrNameLst>
                                      </p:cBhvr>
                                      <p:to>
                                        <p:strVal val="visible"/>
                                      </p:to>
                                    </p:set>
                                    <p:animEffect transition="in" filter="wipe(left)">
                                      <p:cBhvr>
                                        <p:cTn id="82" dur="500"/>
                                        <p:tgtEl>
                                          <p:spTgt spid="19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p:bldP spid="194566" grpId="0"/>
      <p:bldP spid="194567" grpId="0" animBg="1"/>
      <p:bldP spid="194568" grpId="0"/>
      <p:bldP spid="194572" grpId="0"/>
      <p:bldP spid="194573" grpId="0"/>
      <p:bldP spid="194574" grpId="0"/>
      <p:bldP spid="194575" grpId="0"/>
      <p:bldP spid="194576" grpId="0" build="p"/>
      <p:bldP spid="194577" grpId="0" animBg="1"/>
      <p:bldP spid="1945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Thursday, June 9, 2016</a:t>
            </a:r>
            <a:endParaRPr lang="en-US"/>
          </a:p>
        </p:txBody>
      </p:sp>
      <p:sp>
        <p:nvSpPr>
          <p:cNvPr id="5" name="Footer Placeholder 4"/>
          <p:cNvSpPr>
            <a:spLocks noGrp="1"/>
          </p:cNvSpPr>
          <p:nvPr>
            <p:ph type="ftr" sz="quarter" idx="11"/>
          </p:nvPr>
        </p:nvSpPr>
        <p:spPr/>
        <p:txBody>
          <a:bodyPr/>
          <a:lstStyle/>
          <a:p>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smtClean="0"/>
              <a:t>Reminder: Extra Credit SP #1 </a:t>
            </a:r>
            <a:endParaRPr lang="en-US" dirty="0"/>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smtClean="0"/>
              <a:t>Compare the Coulomb force to the Gravitational force in the following cases by expressing Coulomb force (F</a:t>
            </a:r>
            <a:r>
              <a:rPr lang="en-US" sz="2800" baseline="-25000" dirty="0" smtClean="0"/>
              <a:t>C</a:t>
            </a:r>
            <a:r>
              <a:rPr lang="en-US" sz="2800" dirty="0" smtClean="0"/>
              <a:t>) in terms of the gravitational force (F</a:t>
            </a:r>
            <a:r>
              <a:rPr lang="en-US" sz="2800" baseline="-25000" dirty="0" smtClean="0"/>
              <a:t>G</a:t>
            </a:r>
            <a:r>
              <a:rPr lang="en-US" sz="2800" dirty="0" smtClean="0"/>
              <a:t>)</a:t>
            </a:r>
          </a:p>
          <a:p>
            <a:pPr lvl="1"/>
            <a:r>
              <a:rPr lang="en-US" sz="2400" dirty="0" smtClean="0"/>
              <a:t>Between two protons separated by 1m</a:t>
            </a:r>
          </a:p>
          <a:p>
            <a:pPr lvl="1"/>
            <a:r>
              <a:rPr lang="en-US" sz="2400" dirty="0" smtClean="0"/>
              <a:t>Between two protons separated by an arbitrary distance R</a:t>
            </a:r>
          </a:p>
          <a:p>
            <a:pPr lvl="1"/>
            <a:r>
              <a:rPr lang="en-US" sz="2400" dirty="0" smtClean="0"/>
              <a:t>Between two electrons separated by 1m</a:t>
            </a:r>
          </a:p>
          <a:p>
            <a:pPr lvl="1"/>
            <a:r>
              <a:rPr lang="en-US" sz="2400" dirty="0" smtClean="0"/>
              <a:t>Between two electrons separated by an arbitrary distance R </a:t>
            </a:r>
          </a:p>
          <a:p>
            <a:r>
              <a:rPr lang="en-US" sz="2800" dirty="0" smtClean="0"/>
              <a:t>Five points each, totaling 20 points</a:t>
            </a:r>
          </a:p>
          <a:p>
            <a:r>
              <a:rPr lang="en-US" sz="2800" dirty="0" smtClean="0"/>
              <a:t>BE SURE to show all the details of your work, including all formulae, and properly references to them</a:t>
            </a:r>
          </a:p>
          <a:p>
            <a:r>
              <a:rPr lang="en-US" sz="2800" dirty="0" smtClean="0"/>
              <a:t>Please staple them before the submission</a:t>
            </a:r>
          </a:p>
          <a:p>
            <a:r>
              <a:rPr lang="en-US" sz="2800" dirty="0" smtClean="0"/>
              <a:t>Due at the beginning of the class Monday, June 13</a:t>
            </a:r>
            <a:endParaRPr lang="en-US" sz="2800" dirty="0"/>
          </a:p>
        </p:txBody>
      </p:sp>
    </p:spTree>
    <p:extLst>
      <p:ext uri="{BB962C8B-B14F-4D97-AF65-F5344CB8AC3E}">
        <p14:creationId xmlns:p14="http://schemas.microsoft.com/office/powerpoint/2010/main" val="23069505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a:t>
            </a:r>
            <a:r>
              <a:rPr lang="en-US" sz="2400">
                <a:latin typeface="Arial Narrow" charset="0"/>
                <a:ea typeface="ＭＳ Ｐゴシック" charset="0"/>
                <a:cs typeface="ＭＳ Ｐゴシック" charset="0"/>
              </a:rPr>
              <a:t>the </a:t>
            </a:r>
            <a:r>
              <a:rPr lang="en-US" sz="240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Thursday, June 16.</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4, 2013</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1460909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9,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touching objects </a:t>
            </a:r>
            <a:r>
              <a:rPr lang="en-US" sz="2800" dirty="0" err="1">
                <a:sym typeface="Wingdings" charset="2"/>
              </a:rPr>
              <a:t></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Tree>
    <p:extLst>
      <p:ext uri="{BB962C8B-B14F-4D97-AF65-F5344CB8AC3E}">
        <p14:creationId xmlns:p14="http://schemas.microsoft.com/office/powerpoint/2010/main" val="1325149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45413"/>
                                        </p:tgtEl>
                                        <p:attrNameLst>
                                          <p:attrName>style.visibility</p:attrName>
                                        </p:attrNameLst>
                                      </p:cBhvr>
                                      <p:to>
                                        <p:strVal val="visible"/>
                                      </p:to>
                                    </p:set>
                                    <p:anim calcmode="lin" valueType="num">
                                      <p:cBhvr>
                                        <p:cTn id="39" dur="500" fill="hold"/>
                                        <p:tgtEl>
                                          <p:spTgt spid="145413"/>
                                        </p:tgtEl>
                                        <p:attrNameLst>
                                          <p:attrName>ppt_w</p:attrName>
                                        </p:attrNameLst>
                                      </p:cBhvr>
                                      <p:tavLst>
                                        <p:tav tm="0">
                                          <p:val>
                                            <p:fltVal val="0"/>
                                          </p:val>
                                        </p:tav>
                                        <p:tav tm="100000">
                                          <p:val>
                                            <p:strVal val="#ppt_w"/>
                                          </p:val>
                                        </p:tav>
                                      </p:tavLst>
                                    </p:anim>
                                    <p:anim calcmode="lin" valueType="num">
                                      <p:cBhvr>
                                        <p:cTn id="40" dur="500" fill="hold"/>
                                        <p:tgtEl>
                                          <p:spTgt spid="145413"/>
                                        </p:tgtEl>
                                        <p:attrNameLst>
                                          <p:attrName>ppt_h</p:attrName>
                                        </p:attrNameLst>
                                      </p:cBhvr>
                                      <p:tavLst>
                                        <p:tav tm="0">
                                          <p:val>
                                            <p:fltVal val="0"/>
                                          </p:val>
                                        </p:tav>
                                        <p:tav tm="100000">
                                          <p:val>
                                            <p:strVal val="#ppt_h"/>
                                          </p:val>
                                        </p:tav>
                                      </p:tavLst>
                                    </p:anim>
                                    <p:animEffect transition="in" filter="fade">
                                      <p:cBhvr>
                                        <p:cTn id="4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6</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a:t>The electric field at any point in space is defined as the force exerted on a tiny positive test charge divide by magnitude of the test charge</a:t>
            </a:r>
          </a:p>
          <a:p>
            <a:pPr lvl="1">
              <a:lnSpc>
                <a:spcPct val="90000"/>
              </a:lnSpc>
            </a:pPr>
            <a:r>
              <a:rPr lang="en-US" sz="2400"/>
              <a:t>Electric force per unit charge</a:t>
            </a:r>
          </a:p>
          <a:p>
            <a:pPr>
              <a:lnSpc>
                <a:spcPct val="90000"/>
              </a:lnSpc>
            </a:pPr>
            <a:r>
              <a:rPr lang="en-US" sz="2800"/>
              <a:t>What kind of quantity is the electric field?</a:t>
            </a:r>
          </a:p>
          <a:p>
            <a:pPr lvl="1">
              <a:lnSpc>
                <a:spcPct val="90000"/>
              </a:lnSpc>
            </a:pPr>
            <a:r>
              <a:rPr lang="en-US" sz="2400"/>
              <a:t>Vector quantity.   Why?</a:t>
            </a:r>
          </a:p>
          <a:p>
            <a:pPr>
              <a:lnSpc>
                <a:spcPct val="90000"/>
              </a:lnSpc>
            </a:pPr>
            <a:r>
              <a:rPr lang="en-US" sz="2800"/>
              <a:t>What is the unit of the electric field?</a:t>
            </a:r>
          </a:p>
          <a:p>
            <a:pPr lvl="1">
              <a:lnSpc>
                <a:spcPct val="90000"/>
              </a:lnSpc>
            </a:pPr>
            <a:r>
              <a:rPr lang="en-US" sz="2400"/>
              <a:t>N/C</a:t>
            </a:r>
          </a:p>
          <a:p>
            <a:pPr>
              <a:lnSpc>
                <a:spcPct val="90000"/>
              </a:lnSpc>
            </a:pPr>
            <a:r>
              <a:rPr lang="en-US" sz="2800"/>
              <a:t>What is the magnitude of the electric field at a distance r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56373389"/>
              </p:ext>
            </p:extLst>
          </p:nvPr>
        </p:nvGraphicFramePr>
        <p:xfrm>
          <a:off x="4953000" y="1770063"/>
          <a:ext cx="1219200" cy="950912"/>
        </p:xfrm>
        <a:graphic>
          <a:graphicData uri="http://schemas.openxmlformats.org/presentationml/2006/ole">
            <mc:AlternateContent xmlns:mc="http://schemas.openxmlformats.org/markup-compatibility/2006">
              <mc:Choice xmlns:v="urn:schemas-microsoft-com:vml" Requires="v">
                <p:oleObj spid="_x0000_s45470"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770063"/>
                        <a:ext cx="1219200"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45471"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221288"/>
                        <a:ext cx="1298575"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45472"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87950"/>
                        <a:ext cx="1928813" cy="107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mc:AlternateContent xmlns:mc="http://schemas.openxmlformats.org/markup-compatibility/2006">
              <mc:Choice xmlns:v="urn:schemas-microsoft-com:vml" Requires="v">
                <p:oleObj spid="_x0000_s45473"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253038"/>
                        <a:ext cx="1062038"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219700"/>
          <a:ext cx="1968500" cy="1012825"/>
        </p:xfrm>
        <a:graphic>
          <a:graphicData uri="http://schemas.openxmlformats.org/presentationml/2006/ole">
            <mc:AlternateContent xmlns:mc="http://schemas.openxmlformats.org/markup-compatibility/2006">
              <mc:Choice xmlns:v="urn:schemas-microsoft-com:vml" Requires="v">
                <p:oleObj spid="_x0000_s45474"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219700"/>
                        <a:ext cx="196850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01932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46658"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46659"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46660"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46661"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46662"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46663"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46664"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6398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Thursday, June 9, 2016</a:t>
            </a:r>
            <a:endParaRPr lang="en-US"/>
          </a:p>
        </p:txBody>
      </p:sp>
      <p:sp>
        <p:nvSpPr>
          <p:cNvPr id="6" name="Footer Placeholder 4"/>
          <p:cNvSpPr>
            <a:spLocks noGrp="1"/>
          </p:cNvSpPr>
          <p:nvPr>
            <p:ph type="ftr" sz="quarter" idx="11"/>
          </p:nvPr>
        </p:nvSpPr>
        <p:spPr/>
        <p:txBody>
          <a:bodyPr/>
          <a:lstStyle/>
          <a:p>
            <a:r>
              <a:rPr lang="nl-NL" smtClean="0"/>
              <a:t>PHYS 1444-001, Summer 2016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8</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two are 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two are in opposite 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ext uri="{D42A27DB-BD31-4B8C-83A1-F6EECF244321}">
                <p14:modId xmlns:p14="http://schemas.microsoft.com/office/powerpoint/2010/main" val="2204262969"/>
              </p:ext>
            </p:extLst>
          </p:nvPr>
        </p:nvGraphicFramePr>
        <p:xfrm>
          <a:off x="2871788" y="1905000"/>
          <a:ext cx="4729162" cy="671513"/>
        </p:xfrm>
        <a:graphic>
          <a:graphicData uri="http://schemas.openxmlformats.org/presentationml/2006/ole">
            <mc:AlternateContent xmlns:mc="http://schemas.openxmlformats.org/markup-compatibility/2006">
              <mc:Choice xmlns:v="urn:schemas-microsoft-com:vml" Requires="v">
                <p:oleObj spid="_x0000_s47190"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2871788" y="1905000"/>
                        <a:ext cx="472916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5400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a:t>
            </a:r>
            <a:r>
              <a:rPr lang="en-US" sz="2000" dirty="0" err="1" smtClean="0"/>
              <a:t>b</a:t>
            </a:r>
            <a:r>
              <a:rPr lang="en-US" sz="2000" dirty="0" smtClean="0"/>
              <a:t>) at point B in the figure on the right due to the both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48624"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48625"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48626"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48627"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48628"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48629"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7393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9650</TotalTime>
  <Words>3374</Words>
  <Application>Microsoft Macintosh PowerPoint</Application>
  <PresentationFormat>On-screen Show (4:3)</PresentationFormat>
  <Paragraphs>299</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phys1443-spring02</vt:lpstr>
      <vt:lpstr>Equation</vt:lpstr>
      <vt:lpstr>PHYS 1441 – Section 001 Lecture #4</vt:lpstr>
      <vt:lpstr>Announcements</vt:lpstr>
      <vt:lpstr>Reminder: Extra Credit SP #1 </vt:lpstr>
      <vt:lpstr>Special Project #2 – Angels &amp; Demons</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402</cp:revision>
  <dcterms:created xsi:type="dcterms:W3CDTF">2012-01-19T04:21:20Z</dcterms:created>
  <dcterms:modified xsi:type="dcterms:W3CDTF">2016-06-09T20:11:43Z</dcterms:modified>
</cp:coreProperties>
</file>