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481" r:id="rId3"/>
    <p:sldId id="520" r:id="rId4"/>
    <p:sldId id="521" r:id="rId5"/>
    <p:sldId id="511" r:id="rId6"/>
    <p:sldId id="512" r:id="rId7"/>
    <p:sldId id="513" r:id="rId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00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1" Type="http://schemas.openxmlformats.org/officeDocument/2006/relationships/image" Target="../media/image6.e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5922" y="1447800"/>
            <a:ext cx="2844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13, 2016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23622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charset="0"/>
              </a:rPr>
              <a:t>Chapter 22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 smtClean="0"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Gauss’ Law with many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What is Gauss’ Law good for?</a:t>
            </a:r>
          </a:p>
          <a:p>
            <a:pPr marL="609600" indent="-609600" algn="l"/>
            <a:r>
              <a:rPr lang="en-US" dirty="0">
                <a:latin typeface="Arial Narrow" charset="0"/>
              </a:rPr>
              <a:t>Chapter 23 Electric Potential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endParaRPr lang="en-US" sz="3200" dirty="0">
              <a:solidFill>
                <a:srgbClr val="008000"/>
              </a:solidFill>
              <a:latin typeface="Arial Narrow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5710535"/>
            <a:ext cx="8077200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Wednesday, June 15!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13,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838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715000"/>
          </a:xfrm>
        </p:spPr>
        <p:txBody>
          <a:bodyPr/>
          <a:lstStyle/>
          <a:p>
            <a:r>
              <a:rPr lang="en-US" sz="4400" dirty="0" smtClean="0"/>
              <a:t>Reading </a:t>
            </a:r>
            <a:r>
              <a:rPr lang="en-US" sz="4400" dirty="0"/>
              <a:t>assignments</a:t>
            </a:r>
          </a:p>
          <a:p>
            <a:pPr lvl="1"/>
            <a:r>
              <a:rPr lang="en-US" sz="4000" dirty="0"/>
              <a:t>CH22.4</a:t>
            </a:r>
          </a:p>
        </p:txBody>
      </p:sp>
    </p:spTree>
    <p:extLst>
      <p:ext uri="{BB962C8B-B14F-4D97-AF65-F5344CB8AC3E}">
        <p14:creationId xmlns:p14="http://schemas.microsoft.com/office/powerpoint/2010/main" val="161661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/>
          <a:lstStyle/>
          <a:p>
            <a:r>
              <a:rPr lang="en-US" sz="32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</a:t>
            </a:r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Project </a:t>
            </a:r>
            <a:r>
              <a:rPr lang="en-US" sz="3200" dirty="0" smtClean="0">
                <a:latin typeface="Arial Narrow" charset="0"/>
                <a:ea typeface="ＭＳ Ｐゴシック" charset="0"/>
                <a:cs typeface="ＭＳ Ｐゴシック" charset="0"/>
              </a:rPr>
              <a:t>#2 – </a:t>
            </a:r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first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Thursday, June 16.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13,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</a:t>
            </a:r>
            <a:r>
              <a:rPr lang="en-US" sz="2400" dirty="0" smtClean="0">
                <a:solidFill>
                  <a:srgbClr val="0000FF"/>
                </a:solidFill>
              </a:rPr>
              <a:t>Mon</a:t>
            </a:r>
            <a:r>
              <a:rPr lang="en-US" sz="2400" dirty="0" smtClean="0">
                <a:solidFill>
                  <a:srgbClr val="0000FF"/>
                </a:solidFill>
              </a:rPr>
              <a:t>day</a:t>
            </a:r>
            <a:r>
              <a:rPr lang="en-US" sz="2400" dirty="0" smtClean="0">
                <a:solidFill>
                  <a:srgbClr val="0000FF"/>
                </a:solidFill>
              </a:rPr>
              <a:t>, June </a:t>
            </a:r>
            <a:r>
              <a:rPr lang="en-US" sz="2400" dirty="0" smtClean="0">
                <a:solidFill>
                  <a:srgbClr val="0000FF"/>
                </a:solidFill>
              </a:rPr>
              <a:t>20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 states the relationship between electric charge and </a:t>
            </a:r>
            <a:r>
              <a:rPr lang="en-US" dirty="0" smtClean="0"/>
              <a:t>the electric </a:t>
            </a:r>
            <a:r>
              <a:rPr lang="en-US" dirty="0"/>
              <a:t>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</a:t>
            </a:r>
            <a:r>
              <a:rPr lang="en-US" dirty="0" smtClean="0">
                <a:solidFill>
                  <a:schemeClr val="hlink"/>
                </a:solidFill>
                <a:sym typeface="Wingdings" charset="2"/>
              </a:rPr>
              <a:t>generalized </a:t>
            </a:r>
            <a:r>
              <a:rPr lang="en-US" dirty="0">
                <a:solidFill>
                  <a:schemeClr val="hlink"/>
                </a:solidFill>
                <a:sym typeface="Wingdings" charset="2"/>
              </a:rPr>
              <a:t>and elegant form of Coulomb’s law.</a:t>
            </a:r>
          </a:p>
          <a:p>
            <a:r>
              <a:rPr lang="en-US" dirty="0">
                <a:sym typeface="Wingdings" charset="2"/>
              </a:rPr>
              <a:t>The electric field by 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  <p:extLst>
      <p:ext uri="{BB962C8B-B14F-4D97-AF65-F5344CB8AC3E}">
        <p14:creationId xmlns:p14="http://schemas.microsoft.com/office/powerpoint/2010/main" val="277620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6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09138"/>
              </p:ext>
            </p:extLst>
          </p:nvPr>
        </p:nvGraphicFramePr>
        <p:xfrm>
          <a:off x="4833938" y="4478338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9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78338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886200" y="5791200"/>
          <a:ext cx="23749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0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91200"/>
                        <a:ext cx="23749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34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7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9233"/>
              </p:ext>
            </p:extLst>
          </p:nvPr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29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0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1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2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3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4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5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/>
      <p:bldP spid="198661" grpId="0"/>
      <p:bldP spid="198662" grpId="0"/>
      <p:bldP spid="198665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15280</TotalTime>
  <Words>794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phys1443-spring02</vt:lpstr>
      <vt:lpstr>Equation</vt:lpstr>
      <vt:lpstr>PHYS 1441 – Section 001 Lecture #5</vt:lpstr>
      <vt:lpstr>Announcements</vt:lpstr>
      <vt:lpstr>Reminder: Special Project #2 – Angels &amp; Demons</vt:lpstr>
      <vt:lpstr>Special Project</vt:lpstr>
      <vt:lpstr>Gauss’ Law</vt:lpstr>
      <vt:lpstr>Electric Flux</vt:lpstr>
      <vt:lpstr>Example 22 – 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422</cp:revision>
  <dcterms:created xsi:type="dcterms:W3CDTF">2012-01-19T04:21:20Z</dcterms:created>
  <dcterms:modified xsi:type="dcterms:W3CDTF">2016-06-13T17:41:05Z</dcterms:modified>
</cp:coreProperties>
</file>