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1" r:id="rId2"/>
    <p:sldId id="481" r:id="rId3"/>
    <p:sldId id="52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w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w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emf"/><Relationship Id="rId8" Type="http://schemas.openxmlformats.org/officeDocument/2006/relationships/image" Target="../media/image47.wmf"/><Relationship Id="rId9" Type="http://schemas.openxmlformats.org/officeDocument/2006/relationships/image" Target="../media/image48.wmf"/><Relationship Id="rId10" Type="http://schemas.openxmlformats.org/officeDocument/2006/relationships/image" Target="../media/image49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8.w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49.emf"/><Relationship Id="rId10" Type="http://schemas.openxmlformats.org/officeDocument/2006/relationships/image" Target="../media/image43.e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7.w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2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31.e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85263" y="1447800"/>
            <a:ext cx="2665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Friday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16, 2016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2098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23 Electric Potential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err="1" smtClean="0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  <a:endParaRPr lang="en-US" dirty="0" smtClean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a 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28925" y="190500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5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0500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92936"/>
              </p:ext>
            </p:extLst>
          </p:nvPr>
        </p:nvGraphicFramePr>
        <p:xfrm>
          <a:off x="3968750" y="174625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6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74625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09327"/>
              </p:ext>
            </p:extLst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7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37517"/>
              </p:ext>
            </p:extLst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8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30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11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2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0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45560"/>
              </p:ext>
            </p:extLst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2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3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4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30620"/>
              </p:ext>
            </p:extLst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5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6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7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806841"/>
              </p:ext>
            </p:extLst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8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88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12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defined as the energy acquired by a particle carrying the charge equal to that of an electron (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8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9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0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96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13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" y="533400"/>
            <a:ext cx="899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UPS, Surge 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a capacitor different than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428985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A0CC-1A65-814C-981A-7D007EE5555C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482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would you draw symbols for a capacitor and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-|i-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67200" y="49530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15632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16,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Mid Term Exam</a:t>
            </a:r>
          </a:p>
          <a:p>
            <a:pPr lvl="1"/>
            <a:r>
              <a:rPr lang="en-US" sz="2400" dirty="0" smtClean="0"/>
              <a:t>In class Wednesday, June 22</a:t>
            </a:r>
          </a:p>
          <a:p>
            <a:pPr lvl="1"/>
            <a:r>
              <a:rPr lang="en-US" sz="2400" dirty="0" smtClean="0"/>
              <a:t>Covers CH21.1 through what we cover in class coming Tuesday + appendix</a:t>
            </a:r>
            <a:endParaRPr lang="en-US" sz="2000" dirty="0" smtClean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000" dirty="0" smtClean="0"/>
          </a:p>
          <a:p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 smtClean="0"/>
              <a:t>CH23.9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 for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155465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34039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6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5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6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7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48838"/>
              </p:ext>
            </p:extLst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8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56046"/>
              </p:ext>
            </p:extLst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9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81330"/>
              </p:ext>
            </p:extLst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0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31023"/>
              </p:ext>
            </p:extLst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1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12314"/>
              </p:ext>
            </p:extLst>
          </p:nvPr>
        </p:nvGraphicFramePr>
        <p:xfrm>
          <a:off x="2338388" y="5473700"/>
          <a:ext cx="15224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2" name="Equation" r:id="rId18" imgW="762000" imgH="419100" progId="Equation.DSMT4">
                  <p:embed/>
                </p:oleObj>
              </mc:Choice>
              <mc:Fallback>
                <p:oleObj name="Equation" r:id="rId18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473700"/>
                        <a:ext cx="1522412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901"/>
              </p:ext>
            </p:extLst>
          </p:nvPr>
        </p:nvGraphicFramePr>
        <p:xfrm>
          <a:off x="6205538" y="5546725"/>
          <a:ext cx="26003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3" name="Equation" r:id="rId20" imgW="990600" imgH="419100" progId="Equation.DSMT4">
                  <p:embed/>
                </p:oleObj>
              </mc:Choice>
              <mc:Fallback>
                <p:oleObj name="Equation" r:id="rId20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5546725"/>
                        <a:ext cx="2600325" cy="1103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  <p:extLst>
      <p:ext uri="{BB962C8B-B14F-4D97-AF65-F5344CB8AC3E}">
        <p14:creationId xmlns:p14="http://schemas.microsoft.com/office/powerpoint/2010/main" val="30815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7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the 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a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9885"/>
              </p:ext>
            </p:extLst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96189"/>
              </p:ext>
            </p:extLst>
          </p:nvPr>
        </p:nvGraphicFramePr>
        <p:xfrm>
          <a:off x="1447800" y="5181600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distance in that direction.!!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44943"/>
              </p:ext>
            </p:extLst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04404"/>
              </p:ext>
            </p:extLst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53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E is written as a function 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held 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vector 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6553200" y="30480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7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36659"/>
              </p:ext>
            </p:extLst>
          </p:nvPr>
        </p:nvGraphicFramePr>
        <p:xfrm>
          <a:off x="29718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8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05004"/>
              </p:ext>
            </p:extLst>
          </p:nvPr>
        </p:nvGraphicFramePr>
        <p:xfrm>
          <a:off x="42957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9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63603"/>
              </p:ext>
            </p:extLst>
          </p:nvPr>
        </p:nvGraphicFramePr>
        <p:xfrm>
          <a:off x="56388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0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1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26061"/>
              </p:ext>
            </p:extLst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2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89169"/>
              </p:ext>
            </p:extLst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3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81993"/>
              </p:ext>
            </p:extLst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4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04368"/>
              </p:ext>
            </p:extLst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5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90123"/>
              </p:ext>
            </p:extLst>
          </p:nvPr>
        </p:nvGraphicFramePr>
        <p:xfrm>
          <a:off x="990600" y="6374571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6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74571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43200" y="6413500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1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12469"/>
              </p:ext>
            </p:extLst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2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67783"/>
              </p:ext>
            </p:extLst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3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45399"/>
              </p:ext>
            </p:extLst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4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1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19270</TotalTime>
  <Words>1701</Words>
  <Application>Microsoft Macintosh PowerPoint</Application>
  <PresentationFormat>On-screen Show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1441 – Section 001 Lecture #8</vt:lpstr>
      <vt:lpstr>Announcements</vt:lpstr>
      <vt:lpstr>Reminder for Special Project #3</vt:lpstr>
      <vt:lpstr>Equi-potential Surfaces</vt:lpstr>
      <vt:lpstr>Equi-potential Surfaces</vt:lpstr>
      <vt:lpstr>Electric Potential due to Electric Dipoles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517</cp:revision>
  <dcterms:created xsi:type="dcterms:W3CDTF">2012-01-19T04:21:20Z</dcterms:created>
  <dcterms:modified xsi:type="dcterms:W3CDTF">2016-06-16T19:17:58Z</dcterms:modified>
</cp:coreProperties>
</file>