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1" r:id="rId2"/>
    <p:sldId id="481" r:id="rId3"/>
    <p:sldId id="649" r:id="rId4"/>
    <p:sldId id="648" r:id="rId5"/>
    <p:sldId id="621" r:id="rId6"/>
    <p:sldId id="622" r:id="rId7"/>
    <p:sldId id="624" r:id="rId8"/>
    <p:sldId id="626" r:id="rId9"/>
    <p:sldId id="650" r:id="rId10"/>
    <p:sldId id="627" r:id="rId11"/>
    <p:sldId id="651" r:id="rId12"/>
    <p:sldId id="652" r:id="rId13"/>
    <p:sldId id="653" r:id="rId14"/>
    <p:sldId id="654" r:id="rId15"/>
    <p:sldId id="655" r:id="rId16"/>
    <p:sldId id="656" r:id="rId17"/>
    <p:sldId id="657" r:id="rId18"/>
    <p:sldId id="658" r:id="rId19"/>
    <p:sldId id="659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638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image" Target="../media/image50.wmf"/><Relationship Id="rId13" Type="http://schemas.openxmlformats.org/officeDocument/2006/relationships/image" Target="../media/image51.wmf"/><Relationship Id="rId14" Type="http://schemas.openxmlformats.org/officeDocument/2006/relationships/image" Target="../media/image52.wmf"/><Relationship Id="rId15" Type="http://schemas.openxmlformats.org/officeDocument/2006/relationships/image" Target="../media/image53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9" Type="http://schemas.openxmlformats.org/officeDocument/2006/relationships/image" Target="../media/image47.wmf"/><Relationship Id="rId10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3" Type="http://schemas.openxmlformats.org/officeDocument/2006/relationships/image" Target="../media/image67.wmf"/><Relationship Id="rId14" Type="http://schemas.openxmlformats.org/officeDocument/2006/relationships/image" Target="../media/image68.wmf"/><Relationship Id="rId15" Type="http://schemas.openxmlformats.org/officeDocument/2006/relationships/image" Target="../media/image69.wmf"/><Relationship Id="rId16" Type="http://schemas.openxmlformats.org/officeDocument/2006/relationships/image" Target="../media/image70.wmf"/><Relationship Id="rId17" Type="http://schemas.openxmlformats.org/officeDocument/2006/relationships/image" Target="../media/image71.wmf"/><Relationship Id="rId18" Type="http://schemas.openxmlformats.org/officeDocument/2006/relationships/image" Target="../media/image72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wmf"/><Relationship Id="rId12" Type="http://schemas.openxmlformats.org/officeDocument/2006/relationships/image" Target="../media/image87.wmf"/><Relationship Id="rId13" Type="http://schemas.openxmlformats.org/officeDocument/2006/relationships/image" Target="../media/image88.emf"/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8" Type="http://schemas.openxmlformats.org/officeDocument/2006/relationships/image" Target="../media/image83.wmf"/><Relationship Id="rId9" Type="http://schemas.openxmlformats.org/officeDocument/2006/relationships/image" Target="../media/image84.wmf"/><Relationship Id="rId10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20" Type="http://schemas.openxmlformats.org/officeDocument/2006/relationships/image" Target="../media/image107.wmf"/><Relationship Id="rId10" Type="http://schemas.openxmlformats.org/officeDocument/2006/relationships/image" Target="../media/image97.wmf"/><Relationship Id="rId11" Type="http://schemas.openxmlformats.org/officeDocument/2006/relationships/image" Target="../media/image98.wmf"/><Relationship Id="rId12" Type="http://schemas.openxmlformats.org/officeDocument/2006/relationships/image" Target="../media/image99.wmf"/><Relationship Id="rId13" Type="http://schemas.openxmlformats.org/officeDocument/2006/relationships/image" Target="../media/image100.wmf"/><Relationship Id="rId14" Type="http://schemas.openxmlformats.org/officeDocument/2006/relationships/image" Target="../media/image101.emf"/><Relationship Id="rId15" Type="http://schemas.openxmlformats.org/officeDocument/2006/relationships/image" Target="../media/image102.emf"/><Relationship Id="rId16" Type="http://schemas.openxmlformats.org/officeDocument/2006/relationships/image" Target="../media/image103.wmf"/><Relationship Id="rId17" Type="http://schemas.openxmlformats.org/officeDocument/2006/relationships/image" Target="../media/image104.emf"/><Relationship Id="rId18" Type="http://schemas.openxmlformats.org/officeDocument/2006/relationships/image" Target="../media/image105.emf"/><Relationship Id="rId19" Type="http://schemas.openxmlformats.org/officeDocument/2006/relationships/image" Target="../media/image106.wmf"/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wmf"/><Relationship Id="rId6" Type="http://schemas.openxmlformats.org/officeDocument/2006/relationships/image" Target="../media/image94.wmf"/><Relationship Id="rId7" Type="http://schemas.openxmlformats.org/officeDocument/2006/relationships/image" Target="../media/image95.wmf"/><Relationship Id="rId8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12.wmf"/><Relationship Id="rId3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wmf"/><Relationship Id="rId12" Type="http://schemas.openxmlformats.org/officeDocument/2006/relationships/image" Target="../media/image124.wmf"/><Relationship Id="rId1" Type="http://schemas.openxmlformats.org/officeDocument/2006/relationships/image" Target="../media/image11.wmf"/><Relationship Id="rId2" Type="http://schemas.openxmlformats.org/officeDocument/2006/relationships/image" Target="../media/image114.wmf"/><Relationship Id="rId3" Type="http://schemas.openxmlformats.org/officeDocument/2006/relationships/image" Target="../media/image115.wmf"/><Relationship Id="rId4" Type="http://schemas.openxmlformats.org/officeDocument/2006/relationships/image" Target="../media/image116.wmf"/><Relationship Id="rId5" Type="http://schemas.openxmlformats.org/officeDocument/2006/relationships/image" Target="../media/image117.wmf"/><Relationship Id="rId6" Type="http://schemas.openxmlformats.org/officeDocument/2006/relationships/image" Target="../media/image118.wmf"/><Relationship Id="rId7" Type="http://schemas.openxmlformats.org/officeDocument/2006/relationships/image" Target="../media/image119.wmf"/><Relationship Id="rId8" Type="http://schemas.openxmlformats.org/officeDocument/2006/relationships/image" Target="../media/image120.wmf"/><Relationship Id="rId9" Type="http://schemas.openxmlformats.org/officeDocument/2006/relationships/image" Target="../media/image121.wmf"/><Relationship Id="rId10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" Type="http://schemas.openxmlformats.org/officeDocument/2006/relationships/image" Target="../media/image17.wmf"/><Relationship Id="rId2" Type="http://schemas.openxmlformats.org/officeDocument/2006/relationships/image" Target="../media/image12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1" Type="http://schemas.openxmlformats.org/officeDocument/2006/relationships/image" Target="../media/image11.wmf"/><Relationship Id="rId2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6" Type="http://schemas.openxmlformats.org/officeDocument/2006/relationships/image" Target="../media/image16.jpeg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2.bin"/><Relationship Id="rId27" Type="http://schemas.openxmlformats.org/officeDocument/2006/relationships/image" Target="../media/image27.wmf"/><Relationship Id="rId28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wmf"/><Relationship Id="rId5" Type="http://schemas.openxmlformats.org/officeDocument/2006/relationships/image" Target="../media/image32.jpeg"/><Relationship Id="rId30" Type="http://schemas.openxmlformats.org/officeDocument/2006/relationships/oleObject" Target="../embeddings/oleObject24.bin"/><Relationship Id="rId31" Type="http://schemas.openxmlformats.org/officeDocument/2006/relationships/image" Target="../media/image29.wmf"/><Relationship Id="rId32" Type="http://schemas.openxmlformats.org/officeDocument/2006/relationships/oleObject" Target="../embeddings/oleObject25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13.bin"/><Relationship Id="rId33" Type="http://schemas.openxmlformats.org/officeDocument/2006/relationships/image" Target="../media/image30.wmf"/><Relationship Id="rId34" Type="http://schemas.openxmlformats.org/officeDocument/2006/relationships/oleObject" Target="../embeddings/oleObject26.bin"/><Relationship Id="rId3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3.wmf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2.bin"/><Relationship Id="rId21" Type="http://schemas.openxmlformats.org/officeDocument/2006/relationships/image" Target="../media/image47.wmf"/><Relationship Id="rId22" Type="http://schemas.openxmlformats.org/officeDocument/2006/relationships/oleObject" Target="../embeddings/oleObject43.bin"/><Relationship Id="rId23" Type="http://schemas.openxmlformats.org/officeDocument/2006/relationships/image" Target="../media/image48.wmf"/><Relationship Id="rId24" Type="http://schemas.openxmlformats.org/officeDocument/2006/relationships/oleObject" Target="../embeddings/oleObject44.bin"/><Relationship Id="rId25" Type="http://schemas.openxmlformats.org/officeDocument/2006/relationships/image" Target="../media/image49.wmf"/><Relationship Id="rId26" Type="http://schemas.openxmlformats.org/officeDocument/2006/relationships/oleObject" Target="../embeddings/oleObject45.bin"/><Relationship Id="rId27" Type="http://schemas.openxmlformats.org/officeDocument/2006/relationships/image" Target="../media/image50.wmf"/><Relationship Id="rId28" Type="http://schemas.openxmlformats.org/officeDocument/2006/relationships/oleObject" Target="../embeddings/oleObject46.bin"/><Relationship Id="rId29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30" Type="http://schemas.openxmlformats.org/officeDocument/2006/relationships/oleObject" Target="../embeddings/oleObject47.bin"/><Relationship Id="rId31" Type="http://schemas.openxmlformats.org/officeDocument/2006/relationships/image" Target="../media/image52.wmf"/><Relationship Id="rId32" Type="http://schemas.openxmlformats.org/officeDocument/2006/relationships/oleObject" Target="../embeddings/oleObject48.bin"/><Relationship Id="rId9" Type="http://schemas.openxmlformats.org/officeDocument/2006/relationships/image" Target="../media/image54.jpeg"/><Relationship Id="rId6" Type="http://schemas.openxmlformats.org/officeDocument/2006/relationships/image" Target="../media/image40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1.wmf"/><Relationship Id="rId33" Type="http://schemas.openxmlformats.org/officeDocument/2006/relationships/image" Target="../media/image53.w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42.w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3.w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4.w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45.wmf"/><Relationship Id="rId18" Type="http://schemas.openxmlformats.org/officeDocument/2006/relationships/oleObject" Target="../embeddings/oleObject41.bin"/><Relationship Id="rId1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7.bin"/><Relationship Id="rId21" Type="http://schemas.openxmlformats.org/officeDocument/2006/relationships/image" Target="../media/image63.w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64.w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65.wmf"/><Relationship Id="rId26" Type="http://schemas.openxmlformats.org/officeDocument/2006/relationships/oleObject" Target="../embeddings/oleObject60.bin"/><Relationship Id="rId27" Type="http://schemas.openxmlformats.org/officeDocument/2006/relationships/image" Target="../media/image66.wmf"/><Relationship Id="rId28" Type="http://schemas.openxmlformats.org/officeDocument/2006/relationships/oleObject" Target="../embeddings/oleObject61.bin"/><Relationship Id="rId29" Type="http://schemas.openxmlformats.org/officeDocument/2006/relationships/image" Target="../media/image6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5.wmf"/><Relationship Id="rId30" Type="http://schemas.openxmlformats.org/officeDocument/2006/relationships/oleObject" Target="../embeddings/oleObject62.bin"/><Relationship Id="rId31" Type="http://schemas.openxmlformats.org/officeDocument/2006/relationships/image" Target="../media/image68.wmf"/><Relationship Id="rId32" Type="http://schemas.openxmlformats.org/officeDocument/2006/relationships/oleObject" Target="../embeddings/oleObject63.bin"/><Relationship Id="rId9" Type="http://schemas.openxmlformats.org/officeDocument/2006/relationships/image" Target="../media/image57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51.bin"/><Relationship Id="rId33" Type="http://schemas.openxmlformats.org/officeDocument/2006/relationships/image" Target="../media/image69.wmf"/><Relationship Id="rId34" Type="http://schemas.openxmlformats.org/officeDocument/2006/relationships/oleObject" Target="../embeddings/oleObject64.bin"/><Relationship Id="rId35" Type="http://schemas.openxmlformats.org/officeDocument/2006/relationships/image" Target="../media/image70.wmf"/><Relationship Id="rId36" Type="http://schemas.openxmlformats.org/officeDocument/2006/relationships/oleObject" Target="../embeddings/oleObject65.bin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58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9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60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61.w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62.wmf"/><Relationship Id="rId37" Type="http://schemas.openxmlformats.org/officeDocument/2006/relationships/image" Target="../media/image71.wmf"/><Relationship Id="rId38" Type="http://schemas.openxmlformats.org/officeDocument/2006/relationships/oleObject" Target="../embeddings/oleObject66.bin"/><Relationship Id="rId39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11.wmf"/><Relationship Id="rId5" Type="http://schemas.openxmlformats.org/officeDocument/2006/relationships/image" Target="../media/image75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20" Type="http://schemas.openxmlformats.org/officeDocument/2006/relationships/oleObject" Target="../embeddings/oleObject78.bin"/><Relationship Id="rId21" Type="http://schemas.openxmlformats.org/officeDocument/2006/relationships/image" Target="../media/image84.wmf"/><Relationship Id="rId22" Type="http://schemas.openxmlformats.org/officeDocument/2006/relationships/oleObject" Target="../embeddings/oleObject79.bin"/><Relationship Id="rId23" Type="http://schemas.openxmlformats.org/officeDocument/2006/relationships/image" Target="../media/image85.wmf"/><Relationship Id="rId24" Type="http://schemas.openxmlformats.org/officeDocument/2006/relationships/oleObject" Target="../embeddings/oleObject80.bin"/><Relationship Id="rId25" Type="http://schemas.openxmlformats.org/officeDocument/2006/relationships/image" Target="../media/image86.wmf"/><Relationship Id="rId26" Type="http://schemas.openxmlformats.org/officeDocument/2006/relationships/oleObject" Target="../embeddings/oleObject81.bin"/><Relationship Id="rId27" Type="http://schemas.openxmlformats.org/officeDocument/2006/relationships/image" Target="../media/image87.wmf"/><Relationship Id="rId28" Type="http://schemas.openxmlformats.org/officeDocument/2006/relationships/oleObject" Target="../embeddings/oleObject82.bin"/><Relationship Id="rId29" Type="http://schemas.openxmlformats.org/officeDocument/2006/relationships/image" Target="../media/image88.emf"/><Relationship Id="rId10" Type="http://schemas.openxmlformats.org/officeDocument/2006/relationships/oleObject" Target="../embeddings/oleObject73.bin"/><Relationship Id="rId11" Type="http://schemas.openxmlformats.org/officeDocument/2006/relationships/image" Target="../media/image79.wmf"/><Relationship Id="rId12" Type="http://schemas.openxmlformats.org/officeDocument/2006/relationships/oleObject" Target="../embeddings/oleObject74.bin"/><Relationship Id="rId13" Type="http://schemas.openxmlformats.org/officeDocument/2006/relationships/image" Target="../media/image80.wmf"/><Relationship Id="rId14" Type="http://schemas.openxmlformats.org/officeDocument/2006/relationships/oleObject" Target="../embeddings/oleObject75.bin"/><Relationship Id="rId15" Type="http://schemas.openxmlformats.org/officeDocument/2006/relationships/image" Target="../media/image81.wmf"/><Relationship Id="rId16" Type="http://schemas.openxmlformats.org/officeDocument/2006/relationships/oleObject" Target="../embeddings/oleObject76.bin"/><Relationship Id="rId17" Type="http://schemas.openxmlformats.org/officeDocument/2006/relationships/image" Target="../media/image82.wmf"/><Relationship Id="rId18" Type="http://schemas.openxmlformats.org/officeDocument/2006/relationships/oleObject" Target="../embeddings/oleObject77.bin"/><Relationship Id="rId19" Type="http://schemas.openxmlformats.org/officeDocument/2006/relationships/image" Target="../media/image8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4.jpe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76.w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77.wmf"/><Relationship Id="rId8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1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92.bin"/><Relationship Id="rId23" Type="http://schemas.openxmlformats.org/officeDocument/2006/relationships/image" Target="../media/image97.wmf"/><Relationship Id="rId24" Type="http://schemas.openxmlformats.org/officeDocument/2006/relationships/oleObject" Target="../embeddings/oleObject93.bin"/><Relationship Id="rId25" Type="http://schemas.openxmlformats.org/officeDocument/2006/relationships/image" Target="../media/image98.wmf"/><Relationship Id="rId26" Type="http://schemas.openxmlformats.org/officeDocument/2006/relationships/oleObject" Target="../embeddings/oleObject94.bin"/><Relationship Id="rId27" Type="http://schemas.openxmlformats.org/officeDocument/2006/relationships/image" Target="../media/image99.wmf"/><Relationship Id="rId28" Type="http://schemas.openxmlformats.org/officeDocument/2006/relationships/oleObject" Target="../embeddings/oleObject95.bin"/><Relationship Id="rId29" Type="http://schemas.openxmlformats.org/officeDocument/2006/relationships/image" Target="../media/image10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89.wmf"/><Relationship Id="rId5" Type="http://schemas.openxmlformats.org/officeDocument/2006/relationships/image" Target="../media/image74.jpeg"/><Relationship Id="rId30" Type="http://schemas.openxmlformats.org/officeDocument/2006/relationships/oleObject" Target="../embeddings/oleObject96.bin"/><Relationship Id="rId31" Type="http://schemas.openxmlformats.org/officeDocument/2006/relationships/image" Target="../media/image101.emf"/><Relationship Id="rId32" Type="http://schemas.openxmlformats.org/officeDocument/2006/relationships/oleObject" Target="../embeddings/oleObject97.bin"/><Relationship Id="rId9" Type="http://schemas.openxmlformats.org/officeDocument/2006/relationships/image" Target="../media/image91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90.wmf"/><Relationship Id="rId8" Type="http://schemas.openxmlformats.org/officeDocument/2006/relationships/oleObject" Target="../embeddings/oleObject85.bin"/><Relationship Id="rId33" Type="http://schemas.openxmlformats.org/officeDocument/2006/relationships/image" Target="../media/image102.emf"/><Relationship Id="rId34" Type="http://schemas.openxmlformats.org/officeDocument/2006/relationships/oleObject" Target="../embeddings/oleObject98.bin"/><Relationship Id="rId35" Type="http://schemas.openxmlformats.org/officeDocument/2006/relationships/image" Target="../media/image103.wmf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2.wmf"/><Relationship Id="rId12" Type="http://schemas.openxmlformats.org/officeDocument/2006/relationships/oleObject" Target="../embeddings/oleObject87.bin"/><Relationship Id="rId13" Type="http://schemas.openxmlformats.org/officeDocument/2006/relationships/image" Target="../media/image93.wmf"/><Relationship Id="rId14" Type="http://schemas.openxmlformats.org/officeDocument/2006/relationships/oleObject" Target="../embeddings/oleObject88.bin"/><Relationship Id="rId15" Type="http://schemas.openxmlformats.org/officeDocument/2006/relationships/image" Target="../media/image94.wmf"/><Relationship Id="rId16" Type="http://schemas.openxmlformats.org/officeDocument/2006/relationships/oleObject" Target="../embeddings/oleObject89.bin"/><Relationship Id="rId17" Type="http://schemas.openxmlformats.org/officeDocument/2006/relationships/image" Target="../media/image95.wmf"/><Relationship Id="rId18" Type="http://schemas.openxmlformats.org/officeDocument/2006/relationships/oleObject" Target="../embeddings/oleObject90.bin"/><Relationship Id="rId19" Type="http://schemas.openxmlformats.org/officeDocument/2006/relationships/image" Target="../media/image96.wmf"/><Relationship Id="rId37" Type="http://schemas.openxmlformats.org/officeDocument/2006/relationships/image" Target="../media/image104.emf"/><Relationship Id="rId38" Type="http://schemas.openxmlformats.org/officeDocument/2006/relationships/oleObject" Target="../embeddings/oleObject100.bin"/><Relationship Id="rId39" Type="http://schemas.openxmlformats.org/officeDocument/2006/relationships/image" Target="../media/image105.emf"/><Relationship Id="rId40" Type="http://schemas.openxmlformats.org/officeDocument/2006/relationships/oleObject" Target="../embeddings/oleObject101.bin"/><Relationship Id="rId41" Type="http://schemas.openxmlformats.org/officeDocument/2006/relationships/image" Target="../media/image106.wmf"/><Relationship Id="rId42" Type="http://schemas.openxmlformats.org/officeDocument/2006/relationships/oleObject" Target="../embeddings/oleObject102.bin"/><Relationship Id="rId43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11.wmf"/><Relationship Id="rId5" Type="http://schemas.openxmlformats.org/officeDocument/2006/relationships/image" Target="../media/image110.jpeg"/><Relationship Id="rId6" Type="http://schemas.openxmlformats.org/officeDocument/2006/relationships/image" Target="../media/image111.jpeg"/><Relationship Id="rId7" Type="http://schemas.openxmlformats.org/officeDocument/2006/relationships/oleObject" Target="../embeddings/oleObject106.bin"/><Relationship Id="rId8" Type="http://schemas.openxmlformats.org/officeDocument/2006/relationships/oleObject" Target="../embeddings/oleObject10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9.bin"/><Relationship Id="rId6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112.w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11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7.bin"/><Relationship Id="rId20" Type="http://schemas.openxmlformats.org/officeDocument/2006/relationships/image" Target="../media/image120.wmf"/><Relationship Id="rId21" Type="http://schemas.openxmlformats.org/officeDocument/2006/relationships/oleObject" Target="../embeddings/oleObject123.bin"/><Relationship Id="rId22" Type="http://schemas.openxmlformats.org/officeDocument/2006/relationships/image" Target="../media/image121.wmf"/><Relationship Id="rId23" Type="http://schemas.openxmlformats.org/officeDocument/2006/relationships/oleObject" Target="../embeddings/oleObject124.bin"/><Relationship Id="rId24" Type="http://schemas.openxmlformats.org/officeDocument/2006/relationships/image" Target="../media/image122.wmf"/><Relationship Id="rId25" Type="http://schemas.openxmlformats.org/officeDocument/2006/relationships/oleObject" Target="../embeddings/oleObject125.bin"/><Relationship Id="rId26" Type="http://schemas.openxmlformats.org/officeDocument/2006/relationships/image" Target="../media/image123.wmf"/><Relationship Id="rId27" Type="http://schemas.openxmlformats.org/officeDocument/2006/relationships/oleObject" Target="../embeddings/oleObject126.bin"/><Relationship Id="rId28" Type="http://schemas.openxmlformats.org/officeDocument/2006/relationships/image" Target="../media/image124.wmf"/><Relationship Id="rId10" Type="http://schemas.openxmlformats.org/officeDocument/2006/relationships/image" Target="../media/image115.wmf"/><Relationship Id="rId11" Type="http://schemas.openxmlformats.org/officeDocument/2006/relationships/oleObject" Target="../embeddings/oleObject118.bin"/><Relationship Id="rId12" Type="http://schemas.openxmlformats.org/officeDocument/2006/relationships/image" Target="../media/image116.wmf"/><Relationship Id="rId13" Type="http://schemas.openxmlformats.org/officeDocument/2006/relationships/oleObject" Target="../embeddings/oleObject119.bin"/><Relationship Id="rId14" Type="http://schemas.openxmlformats.org/officeDocument/2006/relationships/image" Target="../media/image117.wmf"/><Relationship Id="rId15" Type="http://schemas.openxmlformats.org/officeDocument/2006/relationships/oleObject" Target="../embeddings/oleObject120.bin"/><Relationship Id="rId16" Type="http://schemas.openxmlformats.org/officeDocument/2006/relationships/image" Target="../media/image118.wmf"/><Relationship Id="rId17" Type="http://schemas.openxmlformats.org/officeDocument/2006/relationships/oleObject" Target="../embeddings/oleObject121.bin"/><Relationship Id="rId18" Type="http://schemas.openxmlformats.org/officeDocument/2006/relationships/image" Target="../media/image119.wmf"/><Relationship Id="rId19" Type="http://schemas.openxmlformats.org/officeDocument/2006/relationships/oleObject" Target="../embeddings/oleObject12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14.bin"/><Relationship Id="rId6" Type="http://schemas.openxmlformats.org/officeDocument/2006/relationships/oleObject" Target="../embeddings/oleObject115.bin"/><Relationship Id="rId7" Type="http://schemas.openxmlformats.org/officeDocument/2006/relationships/oleObject" Target="../embeddings/oleObject116.bin"/><Relationship Id="rId8" Type="http://schemas.openxmlformats.org/officeDocument/2006/relationships/image" Target="../media/image1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3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22, 2016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2098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 smtClean="0">
                <a:latin typeface="Arial Narrow" charset="0"/>
              </a:rPr>
              <a:t>Microscopic </a:t>
            </a:r>
            <a:r>
              <a:rPr lang="en-US" sz="2000" dirty="0">
                <a:latin typeface="Arial Narrow" charset="0"/>
              </a:rPr>
              <a:t>View of Electric </a:t>
            </a:r>
            <a:r>
              <a:rPr lang="en-US" sz="2000" dirty="0" smtClean="0">
                <a:latin typeface="Arial Narrow" charset="0"/>
              </a:rPr>
              <a:t>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 smtClean="0">
                <a:latin typeface="Arial Narrow" charset="0"/>
              </a:rPr>
              <a:t>EMF </a:t>
            </a:r>
            <a:r>
              <a:rPr lang="en-US" sz="2000" dirty="0">
                <a:latin typeface="Arial Narrow" charset="0"/>
              </a:rPr>
              <a:t>and Terminal Voltage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</a:t>
            </a:r>
            <a:r>
              <a:rPr lang="en-US" sz="2400" dirty="0" smtClean="0">
                <a:latin typeface="Arial Narrow" charset="0"/>
              </a:rPr>
              <a:t>26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Kirchhoff’s </a:t>
            </a:r>
            <a:r>
              <a:rPr lang="en-US" sz="2000" dirty="0">
                <a:latin typeface="Arial Narrow" charset="0"/>
              </a:rPr>
              <a:t>Rules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EMFs in Series and Parallel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RC Circuits</a:t>
            </a:r>
          </a:p>
          <a:p>
            <a:pPr marL="609600" indent="-609600" algn="l"/>
            <a:r>
              <a:rPr lang="en-US" sz="2400" dirty="0" smtClean="0">
                <a:latin typeface="Arial Narrow" charset="0"/>
              </a:rPr>
              <a:t>Chapter 27: Magnetism </a:t>
            </a:r>
            <a:r>
              <a:rPr lang="en-US" sz="2400" dirty="0">
                <a:latin typeface="Arial Narrow" charset="0"/>
              </a:rPr>
              <a:t>and Magnetic Field</a:t>
            </a:r>
          </a:p>
          <a:p>
            <a:pPr marL="969963" lvl="1" indent="-533400">
              <a:buFont typeface="Arial"/>
              <a:buChar char="•"/>
            </a:pPr>
            <a:endParaRPr lang="en-US" sz="2000" dirty="0">
              <a:latin typeface="Arial Narrow" charset="0"/>
            </a:endParaRPr>
          </a:p>
          <a:p>
            <a:pPr marL="990600" lvl="1" indent="-533400"/>
            <a:endParaRPr lang="en-US" sz="2400" dirty="0"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750938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Sunday, June 26!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10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</a:t>
            </a:r>
            <a:r>
              <a:rPr lang="en-US" sz="2400" dirty="0" smtClean="0"/>
              <a:t>the tissue </a:t>
            </a:r>
            <a:r>
              <a:rPr lang="en-US" sz="2400" dirty="0"/>
              <a:t>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When wet, it could be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</a:t>
            </a:r>
            <a:r>
              <a:rPr lang="en-US" sz="2800" dirty="0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9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0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1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22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11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</a:t>
            </a:r>
            <a:r>
              <a:rPr lang="en-US" sz="2400" dirty="0" smtClean="0"/>
              <a:t> a battery </a:t>
            </a:r>
            <a:r>
              <a:rPr lang="en-US" sz="2400" dirty="0"/>
              <a:t>or</a:t>
            </a:r>
            <a:r>
              <a:rPr lang="en-US" sz="2400" dirty="0" smtClean="0"/>
              <a:t> a generator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</a:t>
            </a:r>
            <a:r>
              <a:rPr lang="en-US" sz="2000" dirty="0" smtClean="0"/>
              <a:t>into the </a:t>
            </a:r>
            <a:r>
              <a:rPr lang="en-US" sz="2000" dirty="0"/>
              <a:t>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</a:t>
            </a:r>
            <a:r>
              <a:rPr lang="en-US" sz="2800" dirty="0" smtClean="0"/>
              <a:t> an </a:t>
            </a:r>
            <a:r>
              <a:rPr lang="en-US" sz="2800" dirty="0" err="1" smtClean="0"/>
              <a:t>emf</a:t>
            </a:r>
            <a:r>
              <a:rPr lang="en-US" sz="2800" dirty="0" smtClean="0"/>
              <a:t> </a:t>
            </a:r>
            <a:r>
              <a:rPr lang="en-US" sz="2800" dirty="0"/>
              <a:t>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 smtClean="0"/>
              <a:t>) </a:t>
            </a:r>
            <a:r>
              <a:rPr lang="en-US" sz="2800" dirty="0"/>
              <a:t>of the source.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battery </a:t>
            </a:r>
            <a:r>
              <a:rPr lang="en-US" sz="2800" dirty="0"/>
              <a:t>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29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12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an internal drop in voltage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2286000" y="570230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3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0230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96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13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 in series when two or more resisters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resisters represent simple resisters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series?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85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7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260560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566" grpId="0" build="p"/>
      <p:bldP spid="322569" grpId="0" animBg="1"/>
      <p:bldP spid="3225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14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/>
              <a:t> Energy Losses in Resisters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passes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through resisters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total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15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2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3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4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5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6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7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8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9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0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1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2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3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4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5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6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7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63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/>
      <p:bldP spid="321540" grpId="0"/>
      <p:bldP spid="321544" grpId="0"/>
      <p:bldP spid="321546" grpId="0" animBg="1"/>
      <p:bldP spid="321547" grpId="0"/>
      <p:bldP spid="321549" grpId="0"/>
      <p:bldP spid="3215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16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048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parallel?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resisters.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battery, is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</a:t>
            </a:r>
            <a:r>
              <a:rPr lang="en-US" sz="2800" dirty="0" smtClean="0"/>
              <a:t> in </a:t>
            </a:r>
            <a:r>
              <a:rPr lang="en-US" sz="2800" dirty="0"/>
              <a:t>parallel when two or more resisters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243173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/>
      <p:bldP spid="324615" grpId="0" animBg="1"/>
      <p:bldP spid="324616" grpId="0" animBg="1"/>
      <p:bldP spid="3246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/>
              <a:t> Resister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0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Parallel Resister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1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Resister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2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14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  <p:bldP spid="325639" grpId="0" build="p"/>
      <p:bldP spid="325640" grpId="0" build="p"/>
      <p:bldP spid="3256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18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2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3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4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5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7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8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9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0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1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2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3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4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5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6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8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 animBg="1"/>
      <p:bldP spid="326662" grpId="0"/>
      <p:bldP spid="326663" grpId="0"/>
      <p:bldP spid="326668" grpId="0" animBg="1"/>
      <p:bldP spid="326671" grpId="0" animBg="1"/>
      <p:bldP spid="326674" grpId="0"/>
      <p:bldP spid="326680" grpId="0"/>
      <p:bldP spid="326681" grpId="0"/>
      <p:bldP spid="326682" grpId="0" animBg="1"/>
      <p:bldP spid="3266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resister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2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3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4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5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6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resister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7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en-US" sz="1800" b="1" dirty="0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resister?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8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9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0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1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2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3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4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5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6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7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8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9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53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/>
      <p:bldP spid="327687" grpId="0"/>
      <p:bldP spid="327688" grpId="0"/>
      <p:bldP spid="327691" grpId="0"/>
      <p:bldP spid="327692" grpId="0"/>
      <p:bldP spid="327693" grpId="0"/>
      <p:bldP spid="327695" grpId="0"/>
      <p:bldP spid="327697" grpId="0"/>
      <p:bldP spid="327699" grpId="0"/>
      <p:bldP spid="327701" grpId="0" animBg="1"/>
      <p:bldP spid="3277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22,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One-on-One Mid Term grade discussion</a:t>
            </a:r>
          </a:p>
          <a:p>
            <a:pPr lvl="1"/>
            <a:r>
              <a:rPr lang="en-US" sz="2400" dirty="0" smtClean="0"/>
              <a:t>Coming Monday after the first 45min</a:t>
            </a:r>
          </a:p>
          <a:p>
            <a:pPr lvl="1"/>
            <a:r>
              <a:rPr lang="en-US" sz="2400" dirty="0" smtClean="0"/>
              <a:t>My office, CPB342</a:t>
            </a:r>
          </a:p>
          <a:p>
            <a:r>
              <a:rPr lang="en-US" sz="2800" dirty="0" smtClean="0"/>
              <a:t>Grade scheme reminder</a:t>
            </a:r>
          </a:p>
          <a:p>
            <a:pPr lvl="1"/>
            <a:r>
              <a:rPr lang="en-US" sz="2400" dirty="0" smtClean="0"/>
              <a:t>Homework: 25%</a:t>
            </a:r>
          </a:p>
          <a:p>
            <a:pPr lvl="1"/>
            <a:r>
              <a:rPr lang="en-US" sz="2400" dirty="0" smtClean="0"/>
              <a:t>Final exam: 23%</a:t>
            </a:r>
          </a:p>
          <a:p>
            <a:pPr lvl="1"/>
            <a:r>
              <a:rPr lang="en-US" sz="2400" dirty="0" smtClean="0"/>
              <a:t>Midterm exam: 20%</a:t>
            </a:r>
          </a:p>
          <a:p>
            <a:pPr lvl="1"/>
            <a:r>
              <a:rPr lang="en-US" sz="2400" dirty="0" smtClean="0"/>
              <a:t>Better of the two term exams: 12%</a:t>
            </a:r>
          </a:p>
          <a:p>
            <a:pPr lvl="1"/>
            <a:r>
              <a:rPr lang="en-US" sz="2400" dirty="0" smtClean="0"/>
              <a:t>Lab: 10%</a:t>
            </a:r>
          </a:p>
          <a:p>
            <a:pPr lvl="1"/>
            <a:r>
              <a:rPr lang="en-US" sz="2400" dirty="0" smtClean="0"/>
              <a:t>Quizzes: 10%</a:t>
            </a:r>
          </a:p>
          <a:p>
            <a:pPr lvl="1"/>
            <a:r>
              <a:rPr lang="en-US" sz="2400" dirty="0" smtClean="0"/>
              <a:t>Extra Credit: 10%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20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charge conservation.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68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21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</a:t>
            </a:r>
            <a:r>
              <a:rPr lang="en-US" sz="2400" dirty="0" smtClean="0"/>
              <a:t>in </a:t>
            </a:r>
            <a:r>
              <a:rPr lang="en-US" sz="2400" dirty="0"/>
              <a:t>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=12/690=0.017A.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609600"/>
            <a:ext cx="2819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1600200"/>
            <a:ext cx="2819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  <p:bldP spid="329734" grpId="0" build="p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22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</a:t>
            </a:r>
            <a:r>
              <a:rPr lang="en-US" sz="2400" dirty="0" smtClean="0"/>
              <a:t>decide but keep it!</a:t>
            </a:r>
            <a:endParaRPr lang="en-US" sz="2400" dirty="0"/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</a:t>
            </a:r>
            <a:r>
              <a:rPr lang="en-US" sz="2800" dirty="0" smtClean="0"/>
              <a:t>closed </a:t>
            </a:r>
            <a:r>
              <a:rPr lang="en-US" sz="2800" dirty="0"/>
              <a:t>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sign properly.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 Using Kirchhoff’s Rules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3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23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4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5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6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7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8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9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0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1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2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3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4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5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6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6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24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0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1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2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3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4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5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6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7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8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9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0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1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2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3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4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5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6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7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8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9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25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. An example?</a:t>
            </a:r>
            <a:endParaRPr lang="en-US" sz="16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685800"/>
            <a:ext cx="1676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96200" y="609600"/>
            <a:ext cx="152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2438400"/>
            <a:ext cx="152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30" grpId="0" build="p"/>
      <p:bldP spid="333831" grpId="0" animBg="1"/>
      <p:bldP spid="11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26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</a:t>
            </a:r>
            <a:r>
              <a:rPr lang="en-US" sz="2000" dirty="0" smtClean="0"/>
              <a:t>flow </a:t>
            </a:r>
            <a:r>
              <a:rPr lang="en-US" sz="2000" dirty="0"/>
              <a:t>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</a:t>
            </a:r>
            <a:r>
              <a:rPr lang="en-US" sz="2000" dirty="0" smtClean="0"/>
              <a:t>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</a:t>
            </a:r>
            <a:r>
              <a:rPr lang="en-US" sz="2000" dirty="0" smtClean="0"/>
              <a:t>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</a:t>
            </a:r>
            <a:r>
              <a:rPr lang="en-US" sz="2000" dirty="0" smtClean="0"/>
              <a:t>C</a:t>
            </a:r>
            <a:r>
              <a:rPr lang="en-US" sz="2400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 smtClean="0">
                <a:latin typeface="Monotype Corsiva" charset="0"/>
              </a:rPr>
              <a:t>.</a:t>
            </a:r>
            <a:endParaRPr lang="en-US" sz="2400" dirty="0">
              <a:latin typeface="Monotype Corsiva" charset="0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7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  <a:endParaRPr lang="en-US" sz="28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The charge </a:t>
            </a:r>
            <a:r>
              <a:rPr lang="en-US" sz="2400" dirty="0"/>
              <a:t>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From </a:t>
            </a:r>
            <a:r>
              <a:rPr lang="en-US" sz="2400" dirty="0"/>
              <a:t>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=</a:t>
            </a:r>
            <a:r>
              <a:rPr lang="en-US" dirty="0">
                <a:latin typeface="Monotype Corsiva" charset="0"/>
              </a:rPr>
              <a:t>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</a:t>
            </a:r>
            <a:r>
              <a:rPr lang="en-US" dirty="0" smtClean="0"/>
              <a:t>instance, </a:t>
            </a:r>
            <a:r>
              <a:rPr lang="en-US" dirty="0"/>
              <a:t>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1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D7-8308-5B4D-B9F5-C4E21AEEF2F0}" type="slidenum">
              <a:rPr lang="en-US"/>
              <a:pPr/>
              <a:t>28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From the energy conservation, we obtain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Edwardian Script ITC"/>
                <a:cs typeface="Edwardian Script ITC"/>
              </a:rPr>
              <a:t>E</a:t>
            </a:r>
            <a:r>
              <a:rPr lang="en-US" sz="3600" dirty="0" smtClean="0">
                <a:latin typeface="Monotype Corsiva" charset="0"/>
              </a:rPr>
              <a:t>=</a:t>
            </a:r>
            <a:r>
              <a:rPr lang="en-US" sz="3600" dirty="0">
                <a:latin typeface="Monotype Corsiva" charset="0"/>
              </a:rPr>
              <a:t>IR+Q/C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Which ones are constant in the above equation?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cs typeface="Edwardian Script ITC"/>
              </a:rPr>
              <a:t> </a:t>
            </a:r>
            <a:r>
              <a:rPr lang="en-US" sz="3200" dirty="0" smtClean="0">
                <a:latin typeface="Edwardian Script ITC"/>
                <a:cs typeface="Edwardian Script ITC"/>
              </a:rPr>
              <a:t>E</a:t>
            </a:r>
            <a:r>
              <a:rPr lang="en-US" sz="3200" dirty="0" smtClean="0"/>
              <a:t>, </a:t>
            </a:r>
            <a:r>
              <a:rPr lang="en-US" sz="3200" dirty="0">
                <a:latin typeface="Monotype Corsiva" charset="0"/>
              </a:rPr>
              <a:t>R</a:t>
            </a:r>
            <a:r>
              <a:rPr lang="en-US" sz="3200" dirty="0"/>
              <a:t> and </a:t>
            </a:r>
            <a:r>
              <a:rPr lang="en-US" sz="3200" dirty="0">
                <a:latin typeface="Monotype Corsiva" charset="0"/>
              </a:rPr>
              <a:t>C</a:t>
            </a:r>
            <a:r>
              <a:rPr lang="en-US" sz="3200" dirty="0"/>
              <a:t> are constant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Monotype Corsiva" charset="0"/>
              </a:rPr>
              <a:t> Q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latin typeface="Monotype Corsiva" charset="0"/>
              </a:rPr>
              <a:t>I</a:t>
            </a:r>
            <a:r>
              <a:rPr lang="en-US" sz="3200" dirty="0"/>
              <a:t> are functions of time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How do we write the rate at which the charge is accumulated on the capacitor?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We can rewrite the above equation as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This equation can be solved by rearranging the terms as 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6781800" y="4419600"/>
          <a:ext cx="198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9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19600"/>
                        <a:ext cx="19812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1600200" y="5486400"/>
          <a:ext cx="17716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0" name="Equation" r:id="rId9" imgW="863280" imgH="406080" progId="Equation.DSMT4">
                  <p:embed/>
                </p:oleObj>
              </mc:Choice>
              <mc:Fallback>
                <p:oleObj name="Equation" r:id="rId9" imgW="863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77165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80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D02B-EEEE-B94E-AA00-45425C528D87}" type="slidenum">
              <a:rPr lang="en-US"/>
              <a:pPr/>
              <a:t>29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sz="3600"/>
              <a:t>Now integrating from </a:t>
            </a:r>
            <a:r>
              <a:rPr lang="en-US" sz="3600">
                <a:latin typeface="Monotype Corsiva" charset="0"/>
              </a:rPr>
              <a:t>t=0</a:t>
            </a:r>
            <a:r>
              <a:rPr lang="en-US" sz="3600"/>
              <a:t> when there was no charge on the capacitor to </a:t>
            </a:r>
            <a:r>
              <a:rPr lang="en-US" sz="3600">
                <a:latin typeface="Monotype Corsiva" charset="0"/>
              </a:rPr>
              <a:t>t</a:t>
            </a:r>
            <a:r>
              <a:rPr lang="en-US" sz="3600"/>
              <a:t> when the capacitor is fully charged, we obtain</a:t>
            </a:r>
          </a:p>
          <a:p>
            <a:r>
              <a:rPr lang="en-US" sz="3600"/>
              <a:t>                                </a:t>
            </a:r>
            <a:r>
              <a:rPr lang="en-US" sz="3600">
                <a:sym typeface="Wingdings" charset="2"/>
              </a:rPr>
              <a:t> </a:t>
            </a:r>
            <a:endParaRPr lang="en-US" sz="3600"/>
          </a:p>
          <a:p>
            <a:r>
              <a:rPr lang="en-US" sz="3600"/>
              <a:t> </a:t>
            </a:r>
          </a:p>
          <a:p>
            <a:r>
              <a:rPr lang="en-US" sz="3600"/>
              <a:t>So, we obtain                           </a:t>
            </a:r>
            <a:r>
              <a:rPr lang="en-US" sz="3600">
                <a:sym typeface="Wingdings" charset="2"/>
              </a:rPr>
              <a:t></a:t>
            </a:r>
          </a:p>
          <a:p>
            <a:r>
              <a:rPr lang="en-US" sz="3600">
                <a:sym typeface="Wingdings" charset="2"/>
              </a:rPr>
              <a:t>Or </a:t>
            </a:r>
          </a:p>
          <a:p>
            <a:r>
              <a:rPr lang="en-US" sz="3600">
                <a:sym typeface="Wingdings" charset="2"/>
              </a:rPr>
              <a:t>The potential difference across the capacitor is V=Q/C, so </a:t>
            </a:r>
            <a:r>
              <a:rPr lang="en-US" sz="3600"/>
              <a:t>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762000" y="2362200"/>
          <a:ext cx="26574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7" name="Equation" r:id="rId7" imgW="1295280" imgH="406080" progId="Equation.DSMT4">
                  <p:embed/>
                </p:oleObj>
              </mc:Choice>
              <mc:Fallback>
                <p:oleObj name="Equation" r:id="rId7" imgW="1295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265747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762000" y="3127375"/>
          <a:ext cx="2057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8" name="Equation" r:id="rId9" imgW="1002960" imgH="291960" progId="Equation.DSMT4">
                  <p:embed/>
                </p:oleObj>
              </mc:Choice>
              <mc:Fallback>
                <p:oleObj name="Equation" r:id="rId9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7375"/>
                        <a:ext cx="20574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3" name="Object 9"/>
          <p:cNvGraphicFramePr>
            <a:graphicFrameLocks noChangeAspect="1"/>
          </p:cNvGraphicFramePr>
          <p:nvPr/>
        </p:nvGraphicFramePr>
        <p:xfrm>
          <a:off x="3124200" y="3733800"/>
          <a:ext cx="16414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9" name="Equation" r:id="rId11" imgW="799920" imgH="406080" progId="Equation.DSMT4">
                  <p:embed/>
                </p:oleObj>
              </mc:Choice>
              <mc:Fallback>
                <p:oleObj name="Equation" r:id="rId11" imgW="799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164147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4" name="Object 10"/>
          <p:cNvGraphicFramePr>
            <a:graphicFrameLocks noChangeAspect="1"/>
          </p:cNvGraphicFramePr>
          <p:nvPr/>
        </p:nvGraphicFramePr>
        <p:xfrm>
          <a:off x="6356350" y="3814763"/>
          <a:ext cx="17970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0" name="Equation" r:id="rId13" imgW="876240" imgH="368280" progId="Equation.DSMT4">
                  <p:embed/>
                </p:oleObj>
              </mc:Choice>
              <mc:Fallback>
                <p:oleObj name="Equation" r:id="rId13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3814763"/>
                        <a:ext cx="17970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5" name="Object 11"/>
          <p:cNvGraphicFramePr>
            <a:graphicFrameLocks noChangeAspect="1"/>
          </p:cNvGraphicFramePr>
          <p:nvPr/>
        </p:nvGraphicFramePr>
        <p:xfrm>
          <a:off x="1341438" y="4530725"/>
          <a:ext cx="22399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1" name="Equation" r:id="rId15" imgW="1091880" imgH="279360" progId="Equation.DSMT4">
                  <p:embed/>
                </p:oleObj>
              </mc:Choice>
              <mc:Fallback>
                <p:oleObj name="Equation" r:id="rId15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530725"/>
                        <a:ext cx="22399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6" name="Object 12"/>
          <p:cNvGraphicFramePr>
            <a:graphicFrameLocks noChangeAspect="1"/>
          </p:cNvGraphicFramePr>
          <p:nvPr/>
        </p:nvGraphicFramePr>
        <p:xfrm>
          <a:off x="2590800" y="5753100"/>
          <a:ext cx="6238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2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53100"/>
                        <a:ext cx="6238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1" name="Object 27"/>
          <p:cNvGraphicFramePr>
            <a:graphicFrameLocks noChangeAspect="1"/>
          </p:cNvGraphicFramePr>
          <p:nvPr/>
        </p:nvGraphicFramePr>
        <p:xfrm>
          <a:off x="2792413" y="3200400"/>
          <a:ext cx="3151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3" name="Equation" r:id="rId19" imgW="1536480" imgH="228600" progId="Equation.DSMT4">
                  <p:embed/>
                </p:oleObj>
              </mc:Choice>
              <mc:Fallback>
                <p:oleObj name="Equation" r:id="rId19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3200400"/>
                        <a:ext cx="31511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2" name="Object 28"/>
          <p:cNvGraphicFramePr>
            <a:graphicFrameLocks noChangeAspect="1"/>
          </p:cNvGraphicFramePr>
          <p:nvPr/>
        </p:nvGraphicFramePr>
        <p:xfrm>
          <a:off x="5943600" y="2971800"/>
          <a:ext cx="9382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4" name="Equation" r:id="rId21" imgW="457200" imgH="444240" progId="Equation.DSMT4">
                  <p:embed/>
                </p:oleObj>
              </mc:Choice>
              <mc:Fallback>
                <p:oleObj name="Equation" r:id="rId21" imgW="457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938213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3" name="Object 29"/>
          <p:cNvGraphicFramePr>
            <a:graphicFrameLocks noChangeAspect="1"/>
          </p:cNvGraphicFramePr>
          <p:nvPr/>
        </p:nvGraphicFramePr>
        <p:xfrm>
          <a:off x="6845300" y="3054350"/>
          <a:ext cx="546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5" name="Equation" r:id="rId23" imgW="266400" imgH="368280" progId="Equation.DSMT4">
                  <p:embed/>
                </p:oleObj>
              </mc:Choice>
              <mc:Fallback>
                <p:oleObj name="Equation" r:id="rId23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054350"/>
                        <a:ext cx="5461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4" name="Object 30"/>
          <p:cNvGraphicFramePr>
            <a:graphicFrameLocks noChangeAspect="1"/>
          </p:cNvGraphicFramePr>
          <p:nvPr/>
        </p:nvGraphicFramePr>
        <p:xfrm>
          <a:off x="4724400" y="3738563"/>
          <a:ext cx="730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6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8563"/>
                        <a:ext cx="7302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5" name="Object 31"/>
          <p:cNvGraphicFramePr>
            <a:graphicFrameLocks noChangeAspect="1"/>
          </p:cNvGraphicFramePr>
          <p:nvPr/>
        </p:nvGraphicFramePr>
        <p:xfrm>
          <a:off x="3213100" y="5675313"/>
          <a:ext cx="15113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7" name="Equation" r:id="rId27" imgW="736560" imgH="279360" progId="Equation.DSMT4">
                  <p:embed/>
                </p:oleObj>
              </mc:Choice>
              <mc:Fallback>
                <p:oleObj name="Equation" r:id="rId27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675313"/>
                        <a:ext cx="15113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08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2578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800" dirty="0" smtClean="0"/>
              <a:t>Due: Beginning of the class Monday, June 28 </a:t>
            </a:r>
          </a:p>
        </p:txBody>
      </p:sp>
    </p:spTree>
    <p:extLst>
      <p:ext uri="{BB962C8B-B14F-4D97-AF65-F5344CB8AC3E}">
        <p14:creationId xmlns:p14="http://schemas.microsoft.com/office/powerpoint/2010/main" val="284492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914-183D-2C49-A8BF-1977239EBBF3}" type="slidenum">
              <a:rPr lang="en-US"/>
              <a:pPr/>
              <a:t>5</a:t>
            </a:fld>
            <a:endParaRPr lang="en-US"/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When a potential difference is applied to the two ends of a wire </a:t>
            </a:r>
            <a:r>
              <a:rPr lang="en-US" sz="2800" dirty="0" err="1"/>
              <a:t>w</a:t>
            </a:r>
            <a:r>
              <a:rPr lang="en-US" sz="2800" dirty="0"/>
              <a:t>/ uniform cross-section, the direction of electric field is parallel to the walls of the wire, this is possible since the charges are </a:t>
            </a:r>
            <a:r>
              <a:rPr lang="en-US" sz="2800" dirty="0" smtClean="0"/>
              <a:t>moving</a:t>
            </a:r>
          </a:p>
          <a:p>
            <a:r>
              <a:rPr lang="en-US" sz="2800" dirty="0"/>
              <a:t>Let’s define a microscopic vector quantity, the current density,</a:t>
            </a:r>
            <a:r>
              <a:rPr lang="en-US" sz="2800" b="1" dirty="0"/>
              <a:t> </a:t>
            </a:r>
            <a:r>
              <a:rPr lang="en-US" sz="2800" b="1" dirty="0" err="1"/>
              <a:t>j</a:t>
            </a:r>
            <a:r>
              <a:rPr lang="en-US" sz="2800" dirty="0"/>
              <a:t>, the electric current per unit cross-sectional area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=I/A or </a:t>
            </a:r>
            <a:r>
              <a:rPr lang="en-US" sz="2400" b="1" i="1" dirty="0">
                <a:latin typeface="Monotype Corsiva" charset="0"/>
              </a:rPr>
              <a:t>I</a:t>
            </a:r>
            <a:r>
              <a:rPr lang="en-US" sz="2400" dirty="0"/>
              <a:t> = </a:t>
            </a:r>
            <a:r>
              <a:rPr lang="en-US" sz="2400" dirty="0" err="1"/>
              <a:t>jA</a:t>
            </a:r>
            <a:r>
              <a:rPr lang="en-US" sz="2400" dirty="0"/>
              <a:t> if the current density is uniform</a:t>
            </a:r>
          </a:p>
          <a:p>
            <a:pPr lvl="1"/>
            <a:r>
              <a:rPr lang="en-US" sz="2400" dirty="0"/>
              <a:t>If not uniform </a:t>
            </a:r>
          </a:p>
          <a:p>
            <a:pPr lvl="1"/>
            <a:r>
              <a:rPr lang="en-US" sz="2400" dirty="0"/>
              <a:t>The direction of </a:t>
            </a:r>
            <a:r>
              <a:rPr lang="en-US" sz="2400" b="1" dirty="0" err="1"/>
              <a:t>j</a:t>
            </a:r>
            <a:r>
              <a:rPr lang="en-US" sz="2400" dirty="0"/>
              <a:t> is the direction the positive charge would move when placed at that position, generally the same as E</a:t>
            </a:r>
          </a:p>
          <a:p>
            <a:r>
              <a:rPr lang="en-US" sz="2800" dirty="0"/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</a:rPr>
              <a:t>I</a:t>
            </a:r>
            <a:r>
              <a:rPr lang="en-US" sz="2800" dirty="0"/>
              <a:t> refers to a conductor as a whole so a macroscopic 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  <p:graphicFrame>
        <p:nvGraphicFramePr>
          <p:cNvPr id="312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44150"/>
              </p:ext>
            </p:extLst>
          </p:nvPr>
        </p:nvGraphicFramePr>
        <p:xfrm>
          <a:off x="2832100" y="3798888"/>
          <a:ext cx="1344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7" name="Equation" r:id="rId4" imgW="647700" imgH="304800" progId="Equation.DSMT4">
                  <p:embed/>
                </p:oleObj>
              </mc:Choice>
              <mc:Fallback>
                <p:oleObj name="Equation" r:id="rId4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98888"/>
                        <a:ext cx="1344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0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6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0065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direction of j is the direction of a positive charge.  So in a conductor, since negatively charged electrons move, the direction is –</a:t>
            </a:r>
            <a:r>
              <a:rPr lang="en-US" b="1"/>
              <a:t>j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Let’s 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/>
              <a:t>When voltage is applied to the end of a wire</a:t>
            </a:r>
          </a:p>
          <a:p>
            <a:pPr lvl="1">
              <a:lnSpc>
                <a:spcPct val="90000"/>
              </a:lnSpc>
            </a:pPr>
            <a:r>
              <a:rPr lang="en-US"/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soon reach to a steady average speed due to collisions with atoms in the wire, called drift velocity, </a:t>
            </a:r>
            <a:r>
              <a:rPr lang="en-US" b="1"/>
              <a:t>v</a:t>
            </a:r>
            <a:r>
              <a:rPr lang="en-US" baseline="-25000"/>
              <a:t>d</a:t>
            </a:r>
          </a:p>
          <a:p>
            <a:pPr lvl="1">
              <a:lnSpc>
                <a:spcPct val="90000"/>
              </a:lnSpc>
            </a:pPr>
            <a:r>
              <a:rPr lang="en-US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420238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a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</a:t>
            </a:r>
            <a:r>
              <a:rPr lang="en-US" dirty="0" smtClean="0"/>
              <a:t>close </a:t>
            </a:r>
            <a:r>
              <a:rPr lang="en-US" dirty="0"/>
              <a:t>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5242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</a:t>
            </a:r>
            <a:r>
              <a:rPr lang="en-US" sz="2400" dirty="0" smtClean="0"/>
              <a:t>superconducting    </a:t>
            </a:r>
            <a:r>
              <a:rPr lang="en-US" sz="2400" dirty="0"/>
              <a:t>below a transition temperature.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</a:t>
            </a:r>
            <a:r>
              <a:rPr lang="en-US" sz="2400" dirty="0" smtClean="0"/>
              <a:t>160K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7432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6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 smtClean="0"/>
              <a:t>Critical Temperature of Superconductors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23746</TotalTime>
  <Words>3601</Words>
  <Application>Microsoft Macintosh PowerPoint</Application>
  <PresentationFormat>On-screen Show (4:3)</PresentationFormat>
  <Paragraphs>339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1441 – Section 001 Lecture #11</vt:lpstr>
      <vt:lpstr>Announcements</vt:lpstr>
      <vt:lpstr>Special Project #4</vt:lpstr>
      <vt:lpstr>PowerPoint Presentation</vt:lpstr>
      <vt:lpstr>Microscopic View of Electric Current</vt:lpstr>
      <vt:lpstr>Microscopic View of Electric Current</vt:lpstr>
      <vt:lpstr>Microscopic View of Electric Current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Resisters in Series</vt:lpstr>
      <vt:lpstr> Energy Losses in Resisters</vt:lpstr>
      <vt:lpstr>Example 26 – 1 </vt:lpstr>
      <vt:lpstr> Resisters in Parallel</vt:lpstr>
      <vt:lpstr> Resister and Capacitor Arrangements</vt:lpstr>
      <vt:lpstr>Example 26 – 2 </vt:lpstr>
      <vt:lpstr>Example 26 – 5 </vt:lpstr>
      <vt:lpstr> Kirchhoff’s Rules – 1st Rule</vt:lpstr>
      <vt:lpstr> Kirchhoff’s Rules – 2nd Rule</vt:lpstr>
      <vt:lpstr> Using Kirchhoff’s Rules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 Analysis of RC Circuits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595</cp:revision>
  <dcterms:created xsi:type="dcterms:W3CDTF">2012-01-19T04:21:20Z</dcterms:created>
  <dcterms:modified xsi:type="dcterms:W3CDTF">2016-06-23T19:33:29Z</dcterms:modified>
</cp:coreProperties>
</file>