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391" r:id="rId2"/>
    <p:sldId id="481" r:id="rId3"/>
    <p:sldId id="716" r:id="rId4"/>
    <p:sldId id="717" r:id="rId5"/>
    <p:sldId id="719" r:id="rId6"/>
    <p:sldId id="720" r:id="rId7"/>
    <p:sldId id="721" r:id="rId8"/>
    <p:sldId id="722" r:id="rId9"/>
    <p:sldId id="723" r:id="rId10"/>
    <p:sldId id="724" r:id="rId11"/>
    <p:sldId id="725" r:id="rId12"/>
    <p:sldId id="728" r:id="rId13"/>
    <p:sldId id="739" r:id="rId14"/>
    <p:sldId id="740" r:id="rId15"/>
    <p:sldId id="741" r:id="rId16"/>
    <p:sldId id="755" r:id="rId17"/>
    <p:sldId id="756" r:id="rId18"/>
    <p:sldId id="757" r:id="rId19"/>
    <p:sldId id="758" r:id="rId20"/>
    <p:sldId id="759" r:id="rId21"/>
    <p:sldId id="760" r:id="rId22"/>
    <p:sldId id="761" r:id="rId23"/>
    <p:sldId id="762" r:id="rId24"/>
    <p:sldId id="763" r:id="rId25"/>
    <p:sldId id="764" r:id="rId26"/>
    <p:sldId id="765" r:id="rId27"/>
    <p:sldId id="766" r:id="rId28"/>
    <p:sldId id="767" r:id="rId29"/>
    <p:sldId id="768" r:id="rId30"/>
    <p:sldId id="769" r:id="rId31"/>
    <p:sldId id="729" r:id="rId32"/>
    <p:sldId id="730" r:id="rId33"/>
    <p:sldId id="731" r:id="rId34"/>
    <p:sldId id="732" r:id="rId35"/>
    <p:sldId id="733" r:id="rId36"/>
    <p:sldId id="734" r:id="rId37"/>
    <p:sldId id="735" r:id="rId38"/>
    <p:sldId id="736" r:id="rId39"/>
    <p:sldId id="737" r:id="rId40"/>
    <p:sldId id="738" r:id="rId41"/>
    <p:sldId id="770" r:id="rId42"/>
    <p:sldId id="771" r:id="rId43"/>
    <p:sldId id="772" r:id="rId44"/>
    <p:sldId id="773" r:id="rId45"/>
    <p:sldId id="774" r:id="rId46"/>
    <p:sldId id="775" r:id="rId47"/>
    <p:sldId id="776" r:id="rId48"/>
    <p:sldId id="777" r:id="rId49"/>
    <p:sldId id="778" r:id="rId50"/>
    <p:sldId id="779" r:id="rId51"/>
    <p:sldId id="780" r:id="rId52"/>
    <p:sldId id="781" r:id="rId53"/>
    <p:sldId id="782" r:id="rId54"/>
    <p:sldId id="783" r:id="rId55"/>
    <p:sldId id="784" r:id="rId56"/>
    <p:sldId id="785" r:id="rId57"/>
    <p:sldId id="786" r:id="rId58"/>
    <p:sldId id="787" r:id="rId59"/>
    <p:sldId id="788" r:id="rId60"/>
    <p:sldId id="789" r:id="rId61"/>
    <p:sldId id="790" r:id="rId62"/>
    <p:sldId id="791" r:id="rId63"/>
    <p:sldId id="792" r:id="rId64"/>
    <p:sldId id="793" r:id="rId65"/>
    <p:sldId id="794" r:id="rId66"/>
    <p:sldId id="795" r:id="rId67"/>
    <p:sldId id="796" r:id="rId68"/>
    <p:sldId id="797" r:id="rId69"/>
    <p:sldId id="798" r:id="rId70"/>
    <p:sldId id="799" r:id="rId71"/>
    <p:sldId id="800" r:id="rId72"/>
    <p:sldId id="801" r:id="rId73"/>
    <p:sldId id="802" r:id="rId74"/>
    <p:sldId id="803" r:id="rId75"/>
    <p:sldId id="804" r:id="rId76"/>
    <p:sldId id="805" r:id="rId77"/>
    <p:sldId id="806" r:id="rId78"/>
    <p:sldId id="807" r:id="rId79"/>
    <p:sldId id="808" r:id="rId80"/>
    <p:sldId id="809" r:id="rId81"/>
    <p:sldId id="810" r:id="rId82"/>
    <p:sldId id="811" r:id="rId83"/>
    <p:sldId id="812" r:id="rId84"/>
    <p:sldId id="813" r:id="rId85"/>
    <p:sldId id="814" r:id="rId86"/>
    <p:sldId id="815" r:id="rId87"/>
    <p:sldId id="816" r:id="rId88"/>
    <p:sldId id="817" r:id="rId8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00"/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/>
    <p:restoredTop sz="94660"/>
  </p:normalViewPr>
  <p:slideViewPr>
    <p:cSldViewPr>
      <p:cViewPr varScale="1">
        <p:scale>
          <a:sx n="110" d="100"/>
          <a:sy n="110" d="100"/>
        </p:scale>
        <p:origin x="168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notesMaster" Target="notesMasters/notesMaster1.xml"/><Relationship Id="rId91" Type="http://schemas.openxmlformats.org/officeDocument/2006/relationships/handoutMaster" Target="handoutMasters/handoutMaster1.xml"/><Relationship Id="rId92" Type="http://schemas.openxmlformats.org/officeDocument/2006/relationships/presProps" Target="presProps.xml"/><Relationship Id="rId93" Type="http://schemas.openxmlformats.org/officeDocument/2006/relationships/viewProps" Target="viewProps.xml"/><Relationship Id="rId94" Type="http://schemas.openxmlformats.org/officeDocument/2006/relationships/theme" Target="theme/theme1.xml"/><Relationship Id="rId95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4" Type="http://schemas.openxmlformats.org/officeDocument/2006/relationships/image" Target="../media/image63.wmf"/><Relationship Id="rId5" Type="http://schemas.openxmlformats.org/officeDocument/2006/relationships/image" Target="../media/image64.wmf"/><Relationship Id="rId6" Type="http://schemas.openxmlformats.org/officeDocument/2006/relationships/image" Target="../media/image65.wmf"/><Relationship Id="rId1" Type="http://schemas.openxmlformats.org/officeDocument/2006/relationships/image" Target="../media/image60.wmf"/><Relationship Id="rId2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4" Type="http://schemas.openxmlformats.org/officeDocument/2006/relationships/image" Target="../media/image73.wmf"/><Relationship Id="rId5" Type="http://schemas.openxmlformats.org/officeDocument/2006/relationships/image" Target="../media/image74.wmf"/><Relationship Id="rId6" Type="http://schemas.openxmlformats.org/officeDocument/2006/relationships/image" Target="../media/image75.wmf"/><Relationship Id="rId1" Type="http://schemas.openxmlformats.org/officeDocument/2006/relationships/image" Target="../media/image2.wmf"/><Relationship Id="rId2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4" Type="http://schemas.openxmlformats.org/officeDocument/2006/relationships/image" Target="../media/image78.wmf"/><Relationship Id="rId1" Type="http://schemas.openxmlformats.org/officeDocument/2006/relationships/image" Target="../media/image2.wmf"/><Relationship Id="rId2" Type="http://schemas.openxmlformats.org/officeDocument/2006/relationships/image" Target="../media/image76.wmf"/></Relationships>
</file>

<file path=ppt/drawings/_rels/vmlDrawing1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9.wmf"/><Relationship Id="rId12" Type="http://schemas.openxmlformats.org/officeDocument/2006/relationships/image" Target="../media/image90.wmf"/><Relationship Id="rId13" Type="http://schemas.openxmlformats.org/officeDocument/2006/relationships/image" Target="../media/image91.wmf"/><Relationship Id="rId1" Type="http://schemas.openxmlformats.org/officeDocument/2006/relationships/image" Target="../media/image79.wmf"/><Relationship Id="rId2" Type="http://schemas.openxmlformats.org/officeDocument/2006/relationships/image" Target="../media/image80.wmf"/><Relationship Id="rId3" Type="http://schemas.openxmlformats.org/officeDocument/2006/relationships/image" Target="../media/image81.wmf"/><Relationship Id="rId4" Type="http://schemas.openxmlformats.org/officeDocument/2006/relationships/image" Target="../media/image82.wmf"/><Relationship Id="rId5" Type="http://schemas.openxmlformats.org/officeDocument/2006/relationships/image" Target="../media/image83.wmf"/><Relationship Id="rId6" Type="http://schemas.openxmlformats.org/officeDocument/2006/relationships/image" Target="../media/image84.wmf"/><Relationship Id="rId7" Type="http://schemas.openxmlformats.org/officeDocument/2006/relationships/image" Target="../media/image85.wmf"/><Relationship Id="rId8" Type="http://schemas.openxmlformats.org/officeDocument/2006/relationships/image" Target="../media/image86.wmf"/><Relationship Id="rId9" Type="http://schemas.openxmlformats.org/officeDocument/2006/relationships/image" Target="../media/image87.wmf"/><Relationship Id="rId10" Type="http://schemas.openxmlformats.org/officeDocument/2006/relationships/image" Target="../media/image88.wmf"/></Relationships>
</file>

<file path=ppt/drawings/_rels/vmlDrawing1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2.wmf"/><Relationship Id="rId12" Type="http://schemas.openxmlformats.org/officeDocument/2006/relationships/image" Target="../media/image103.wmf"/><Relationship Id="rId1" Type="http://schemas.openxmlformats.org/officeDocument/2006/relationships/image" Target="../media/image92.wmf"/><Relationship Id="rId2" Type="http://schemas.openxmlformats.org/officeDocument/2006/relationships/image" Target="../media/image93.wmf"/><Relationship Id="rId3" Type="http://schemas.openxmlformats.org/officeDocument/2006/relationships/image" Target="../media/image94.wmf"/><Relationship Id="rId4" Type="http://schemas.openxmlformats.org/officeDocument/2006/relationships/image" Target="../media/image95.wmf"/><Relationship Id="rId5" Type="http://schemas.openxmlformats.org/officeDocument/2006/relationships/image" Target="../media/image96.wmf"/><Relationship Id="rId6" Type="http://schemas.openxmlformats.org/officeDocument/2006/relationships/image" Target="../media/image97.wmf"/><Relationship Id="rId7" Type="http://schemas.openxmlformats.org/officeDocument/2006/relationships/image" Target="../media/image98.wmf"/><Relationship Id="rId8" Type="http://schemas.openxmlformats.org/officeDocument/2006/relationships/image" Target="../media/image99.wmf"/><Relationship Id="rId9" Type="http://schemas.openxmlformats.org/officeDocument/2006/relationships/image" Target="../media/image100.wmf"/><Relationship Id="rId10" Type="http://schemas.openxmlformats.org/officeDocument/2006/relationships/image" Target="../media/image10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4" Type="http://schemas.openxmlformats.org/officeDocument/2006/relationships/image" Target="../media/image106.wmf"/><Relationship Id="rId5" Type="http://schemas.openxmlformats.org/officeDocument/2006/relationships/image" Target="../media/image107.wmf"/><Relationship Id="rId6" Type="http://schemas.openxmlformats.org/officeDocument/2006/relationships/image" Target="../media/image108.wmf"/><Relationship Id="rId7" Type="http://schemas.openxmlformats.org/officeDocument/2006/relationships/image" Target="../media/image109.wmf"/><Relationship Id="rId1" Type="http://schemas.openxmlformats.org/officeDocument/2006/relationships/image" Target="../media/image2.wmf"/><Relationship Id="rId2" Type="http://schemas.openxmlformats.org/officeDocument/2006/relationships/image" Target="../media/image10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4" Type="http://schemas.openxmlformats.org/officeDocument/2006/relationships/image" Target="../media/image112.wmf"/><Relationship Id="rId5" Type="http://schemas.openxmlformats.org/officeDocument/2006/relationships/image" Target="../media/image113.wmf"/><Relationship Id="rId6" Type="http://schemas.openxmlformats.org/officeDocument/2006/relationships/image" Target="../media/image114.wmf"/><Relationship Id="rId1" Type="http://schemas.openxmlformats.org/officeDocument/2006/relationships/image" Target="../media/image2.wmf"/><Relationship Id="rId2" Type="http://schemas.openxmlformats.org/officeDocument/2006/relationships/image" Target="../media/image11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4" Type="http://schemas.openxmlformats.org/officeDocument/2006/relationships/image" Target="../media/image118.wmf"/><Relationship Id="rId5" Type="http://schemas.openxmlformats.org/officeDocument/2006/relationships/image" Target="../media/image119.wmf"/><Relationship Id="rId1" Type="http://schemas.openxmlformats.org/officeDocument/2006/relationships/image" Target="../media/image2.wmf"/><Relationship Id="rId2" Type="http://schemas.openxmlformats.org/officeDocument/2006/relationships/image" Target="../media/image11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4" Type="http://schemas.openxmlformats.org/officeDocument/2006/relationships/image" Target="../media/image123.wmf"/><Relationship Id="rId5" Type="http://schemas.openxmlformats.org/officeDocument/2006/relationships/image" Target="../media/image124.wmf"/><Relationship Id="rId6" Type="http://schemas.openxmlformats.org/officeDocument/2006/relationships/image" Target="../media/image125.wmf"/><Relationship Id="rId7" Type="http://schemas.openxmlformats.org/officeDocument/2006/relationships/image" Target="../media/image126.wmf"/><Relationship Id="rId8" Type="http://schemas.openxmlformats.org/officeDocument/2006/relationships/image" Target="../media/image127.wmf"/><Relationship Id="rId9" Type="http://schemas.openxmlformats.org/officeDocument/2006/relationships/image" Target="../media/image128.wmf"/><Relationship Id="rId1" Type="http://schemas.openxmlformats.org/officeDocument/2006/relationships/image" Target="../media/image120.wmf"/><Relationship Id="rId2" Type="http://schemas.openxmlformats.org/officeDocument/2006/relationships/image" Target="../media/image12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4" Type="http://schemas.openxmlformats.org/officeDocument/2006/relationships/image" Target="../media/image132.wmf"/><Relationship Id="rId5" Type="http://schemas.openxmlformats.org/officeDocument/2006/relationships/image" Target="../media/image133.wmf"/><Relationship Id="rId6" Type="http://schemas.openxmlformats.org/officeDocument/2006/relationships/image" Target="../media/image134.wmf"/><Relationship Id="rId7" Type="http://schemas.openxmlformats.org/officeDocument/2006/relationships/image" Target="../media/image135.wmf"/><Relationship Id="rId8" Type="http://schemas.openxmlformats.org/officeDocument/2006/relationships/image" Target="../media/image136.wmf"/><Relationship Id="rId9" Type="http://schemas.openxmlformats.org/officeDocument/2006/relationships/image" Target="../media/image137.wmf"/><Relationship Id="rId10" Type="http://schemas.openxmlformats.org/officeDocument/2006/relationships/image" Target="../media/image138.wmf"/><Relationship Id="rId11" Type="http://schemas.openxmlformats.org/officeDocument/2006/relationships/image" Target="../media/image139.wmf"/><Relationship Id="rId1" Type="http://schemas.openxmlformats.org/officeDocument/2006/relationships/image" Target="../media/image2.wmf"/><Relationship Id="rId2" Type="http://schemas.openxmlformats.org/officeDocument/2006/relationships/image" Target="../media/image13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51.wmf"/><Relationship Id="rId12" Type="http://schemas.openxmlformats.org/officeDocument/2006/relationships/image" Target="../media/image152.png"/><Relationship Id="rId13" Type="http://schemas.openxmlformats.org/officeDocument/2006/relationships/image" Target="../media/image153.wmf"/><Relationship Id="rId14" Type="http://schemas.openxmlformats.org/officeDocument/2006/relationships/image" Target="../media/image154.png"/><Relationship Id="rId15" Type="http://schemas.openxmlformats.org/officeDocument/2006/relationships/image" Target="../media/image155.wmf"/><Relationship Id="rId16" Type="http://schemas.openxmlformats.org/officeDocument/2006/relationships/image" Target="../media/image156.wmf"/><Relationship Id="rId17" Type="http://schemas.openxmlformats.org/officeDocument/2006/relationships/image" Target="../media/image157.png"/><Relationship Id="rId18" Type="http://schemas.openxmlformats.org/officeDocument/2006/relationships/image" Target="../media/image158.png"/><Relationship Id="rId1" Type="http://schemas.openxmlformats.org/officeDocument/2006/relationships/image" Target="../media/image141.wmf"/><Relationship Id="rId2" Type="http://schemas.openxmlformats.org/officeDocument/2006/relationships/image" Target="../media/image142.wmf"/><Relationship Id="rId3" Type="http://schemas.openxmlformats.org/officeDocument/2006/relationships/image" Target="../media/image143.wmf"/><Relationship Id="rId4" Type="http://schemas.openxmlformats.org/officeDocument/2006/relationships/image" Target="../media/image144.wmf"/><Relationship Id="rId5" Type="http://schemas.openxmlformats.org/officeDocument/2006/relationships/image" Target="../media/image145.wmf"/><Relationship Id="rId6" Type="http://schemas.openxmlformats.org/officeDocument/2006/relationships/image" Target="../media/image146.wmf"/><Relationship Id="rId7" Type="http://schemas.openxmlformats.org/officeDocument/2006/relationships/image" Target="../media/image147.wmf"/><Relationship Id="rId8" Type="http://schemas.openxmlformats.org/officeDocument/2006/relationships/image" Target="../media/image148.wmf"/><Relationship Id="rId9" Type="http://schemas.openxmlformats.org/officeDocument/2006/relationships/image" Target="../media/image149.wmf"/><Relationship Id="rId10" Type="http://schemas.openxmlformats.org/officeDocument/2006/relationships/image" Target="../media/image150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1" Type="http://schemas.openxmlformats.org/officeDocument/2006/relationships/image" Target="../media/image2.wmf"/><Relationship Id="rId2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68.wmf"/><Relationship Id="rId12" Type="http://schemas.openxmlformats.org/officeDocument/2006/relationships/image" Target="../media/image169.wmf"/><Relationship Id="rId1" Type="http://schemas.openxmlformats.org/officeDocument/2006/relationships/image" Target="../media/image2.wmf"/><Relationship Id="rId2" Type="http://schemas.openxmlformats.org/officeDocument/2006/relationships/image" Target="../media/image159.wmf"/><Relationship Id="rId3" Type="http://schemas.openxmlformats.org/officeDocument/2006/relationships/image" Target="../media/image160.wmf"/><Relationship Id="rId4" Type="http://schemas.openxmlformats.org/officeDocument/2006/relationships/image" Target="../media/image161.wmf"/><Relationship Id="rId5" Type="http://schemas.openxmlformats.org/officeDocument/2006/relationships/image" Target="../media/image162.wmf"/><Relationship Id="rId6" Type="http://schemas.openxmlformats.org/officeDocument/2006/relationships/image" Target="../media/image163.wmf"/><Relationship Id="rId7" Type="http://schemas.openxmlformats.org/officeDocument/2006/relationships/image" Target="../media/image164.wmf"/><Relationship Id="rId8" Type="http://schemas.openxmlformats.org/officeDocument/2006/relationships/image" Target="../media/image165.wmf"/><Relationship Id="rId9" Type="http://schemas.openxmlformats.org/officeDocument/2006/relationships/image" Target="../media/image166.wmf"/><Relationship Id="rId10" Type="http://schemas.openxmlformats.org/officeDocument/2006/relationships/image" Target="../media/image167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4" Type="http://schemas.openxmlformats.org/officeDocument/2006/relationships/image" Target="../media/image172.wmf"/><Relationship Id="rId1" Type="http://schemas.openxmlformats.org/officeDocument/2006/relationships/image" Target="../media/image2.wmf"/><Relationship Id="rId2" Type="http://schemas.openxmlformats.org/officeDocument/2006/relationships/image" Target="../media/image170.wmf"/></Relationships>
</file>

<file path=ppt/drawings/_rels/vmlDrawing3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82.wmf"/><Relationship Id="rId12" Type="http://schemas.openxmlformats.org/officeDocument/2006/relationships/image" Target="../media/image183.wmf"/><Relationship Id="rId13" Type="http://schemas.openxmlformats.org/officeDocument/2006/relationships/image" Target="../media/image184.wmf"/><Relationship Id="rId14" Type="http://schemas.openxmlformats.org/officeDocument/2006/relationships/image" Target="../media/image185.wmf"/><Relationship Id="rId15" Type="http://schemas.openxmlformats.org/officeDocument/2006/relationships/image" Target="../media/image186.wmf"/><Relationship Id="rId16" Type="http://schemas.openxmlformats.org/officeDocument/2006/relationships/image" Target="../media/image187.wmf"/><Relationship Id="rId1" Type="http://schemas.openxmlformats.org/officeDocument/2006/relationships/image" Target="../media/image2.wmf"/><Relationship Id="rId2" Type="http://schemas.openxmlformats.org/officeDocument/2006/relationships/image" Target="../media/image173.wmf"/><Relationship Id="rId3" Type="http://schemas.openxmlformats.org/officeDocument/2006/relationships/image" Target="../media/image174.wmf"/><Relationship Id="rId4" Type="http://schemas.openxmlformats.org/officeDocument/2006/relationships/image" Target="../media/image175.wmf"/><Relationship Id="rId5" Type="http://schemas.openxmlformats.org/officeDocument/2006/relationships/image" Target="../media/image176.wmf"/><Relationship Id="rId6" Type="http://schemas.openxmlformats.org/officeDocument/2006/relationships/image" Target="../media/image177.wmf"/><Relationship Id="rId7" Type="http://schemas.openxmlformats.org/officeDocument/2006/relationships/image" Target="../media/image178.wmf"/><Relationship Id="rId8" Type="http://schemas.openxmlformats.org/officeDocument/2006/relationships/image" Target="../media/image179.wmf"/><Relationship Id="rId9" Type="http://schemas.openxmlformats.org/officeDocument/2006/relationships/image" Target="../media/image180.wmf"/><Relationship Id="rId10" Type="http://schemas.openxmlformats.org/officeDocument/2006/relationships/image" Target="../media/image181.wmf"/></Relationships>
</file>

<file path=ppt/drawings/_rels/vmlDrawing3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98.png"/><Relationship Id="rId12" Type="http://schemas.openxmlformats.org/officeDocument/2006/relationships/image" Target="../media/image199.png"/><Relationship Id="rId13" Type="http://schemas.openxmlformats.org/officeDocument/2006/relationships/image" Target="../media/image200.png"/><Relationship Id="rId1" Type="http://schemas.openxmlformats.org/officeDocument/2006/relationships/image" Target="../media/image188.wmf"/><Relationship Id="rId2" Type="http://schemas.openxmlformats.org/officeDocument/2006/relationships/image" Target="../media/image189.wmf"/><Relationship Id="rId3" Type="http://schemas.openxmlformats.org/officeDocument/2006/relationships/image" Target="../media/image190.wmf"/><Relationship Id="rId4" Type="http://schemas.openxmlformats.org/officeDocument/2006/relationships/image" Target="../media/image191.wmf"/><Relationship Id="rId5" Type="http://schemas.openxmlformats.org/officeDocument/2006/relationships/image" Target="../media/image192.wmf"/><Relationship Id="rId6" Type="http://schemas.openxmlformats.org/officeDocument/2006/relationships/image" Target="../media/image193.wmf"/><Relationship Id="rId7" Type="http://schemas.openxmlformats.org/officeDocument/2006/relationships/image" Target="../media/image194.wmf"/><Relationship Id="rId8" Type="http://schemas.openxmlformats.org/officeDocument/2006/relationships/image" Target="../media/image195.wmf"/><Relationship Id="rId9" Type="http://schemas.openxmlformats.org/officeDocument/2006/relationships/image" Target="../media/image196.wmf"/><Relationship Id="rId10" Type="http://schemas.openxmlformats.org/officeDocument/2006/relationships/image" Target="../media/image197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wmf"/><Relationship Id="rId4" Type="http://schemas.openxmlformats.org/officeDocument/2006/relationships/image" Target="../media/image205.wmf"/><Relationship Id="rId5" Type="http://schemas.openxmlformats.org/officeDocument/2006/relationships/image" Target="../media/image206.wmf"/><Relationship Id="rId6" Type="http://schemas.openxmlformats.org/officeDocument/2006/relationships/image" Target="../media/image207.wmf"/><Relationship Id="rId7" Type="http://schemas.openxmlformats.org/officeDocument/2006/relationships/image" Target="../media/image208.wmf"/><Relationship Id="rId8" Type="http://schemas.openxmlformats.org/officeDocument/2006/relationships/image" Target="../media/image209.wmf"/><Relationship Id="rId9" Type="http://schemas.openxmlformats.org/officeDocument/2006/relationships/image" Target="../media/image210.wmf"/><Relationship Id="rId10" Type="http://schemas.openxmlformats.org/officeDocument/2006/relationships/image" Target="../media/image211.wmf"/><Relationship Id="rId11" Type="http://schemas.openxmlformats.org/officeDocument/2006/relationships/image" Target="../media/image212.wmf"/><Relationship Id="rId1" Type="http://schemas.openxmlformats.org/officeDocument/2006/relationships/image" Target="../media/image2.wmf"/><Relationship Id="rId2" Type="http://schemas.openxmlformats.org/officeDocument/2006/relationships/image" Target="../media/image203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4" Type="http://schemas.openxmlformats.org/officeDocument/2006/relationships/image" Target="../media/image215.wmf"/><Relationship Id="rId5" Type="http://schemas.openxmlformats.org/officeDocument/2006/relationships/image" Target="../media/image216.wmf"/><Relationship Id="rId6" Type="http://schemas.openxmlformats.org/officeDocument/2006/relationships/image" Target="../media/image217.wmf"/><Relationship Id="rId7" Type="http://schemas.openxmlformats.org/officeDocument/2006/relationships/image" Target="../media/image218.wmf"/><Relationship Id="rId1" Type="http://schemas.openxmlformats.org/officeDocument/2006/relationships/image" Target="../media/image2.wmf"/><Relationship Id="rId2" Type="http://schemas.openxmlformats.org/officeDocument/2006/relationships/image" Target="../media/image213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wmf"/><Relationship Id="rId4" Type="http://schemas.openxmlformats.org/officeDocument/2006/relationships/image" Target="../media/image223.wmf"/><Relationship Id="rId5" Type="http://schemas.openxmlformats.org/officeDocument/2006/relationships/image" Target="../media/image224.wmf"/><Relationship Id="rId6" Type="http://schemas.openxmlformats.org/officeDocument/2006/relationships/image" Target="../media/image225.wmf"/><Relationship Id="rId7" Type="http://schemas.openxmlformats.org/officeDocument/2006/relationships/image" Target="../media/image226.wmf"/><Relationship Id="rId8" Type="http://schemas.openxmlformats.org/officeDocument/2006/relationships/image" Target="../media/image227.wmf"/><Relationship Id="rId9" Type="http://schemas.openxmlformats.org/officeDocument/2006/relationships/image" Target="../media/image228.wmf"/><Relationship Id="rId10" Type="http://schemas.openxmlformats.org/officeDocument/2006/relationships/image" Target="../media/image229.wmf"/><Relationship Id="rId11" Type="http://schemas.openxmlformats.org/officeDocument/2006/relationships/image" Target="../media/image230.wmf"/><Relationship Id="rId1" Type="http://schemas.openxmlformats.org/officeDocument/2006/relationships/image" Target="../media/image2.wmf"/><Relationship Id="rId2" Type="http://schemas.openxmlformats.org/officeDocument/2006/relationships/image" Target="../media/image221.png"/></Relationships>
</file>

<file path=ppt/drawings/_rels/vmlDrawing3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40.wmf"/><Relationship Id="rId12" Type="http://schemas.openxmlformats.org/officeDocument/2006/relationships/image" Target="../media/image241.wmf"/><Relationship Id="rId13" Type="http://schemas.openxmlformats.org/officeDocument/2006/relationships/image" Target="../media/image242.wmf"/><Relationship Id="rId1" Type="http://schemas.openxmlformats.org/officeDocument/2006/relationships/image" Target="../media/image2.wmf"/><Relationship Id="rId2" Type="http://schemas.openxmlformats.org/officeDocument/2006/relationships/image" Target="../media/image232.wmf"/><Relationship Id="rId3" Type="http://schemas.openxmlformats.org/officeDocument/2006/relationships/image" Target="../media/image222.wmf"/><Relationship Id="rId4" Type="http://schemas.openxmlformats.org/officeDocument/2006/relationships/image" Target="../media/image233.wmf"/><Relationship Id="rId5" Type="http://schemas.openxmlformats.org/officeDocument/2006/relationships/image" Target="../media/image234.wmf"/><Relationship Id="rId6" Type="http://schemas.openxmlformats.org/officeDocument/2006/relationships/image" Target="../media/image235.wmf"/><Relationship Id="rId7" Type="http://schemas.openxmlformats.org/officeDocument/2006/relationships/image" Target="../media/image236.wmf"/><Relationship Id="rId8" Type="http://schemas.openxmlformats.org/officeDocument/2006/relationships/image" Target="../media/image237.wmf"/><Relationship Id="rId9" Type="http://schemas.openxmlformats.org/officeDocument/2006/relationships/image" Target="../media/image238.wmf"/><Relationship Id="rId10" Type="http://schemas.openxmlformats.org/officeDocument/2006/relationships/image" Target="../media/image239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wmf"/><Relationship Id="rId4" Type="http://schemas.openxmlformats.org/officeDocument/2006/relationships/image" Target="../media/image246.wmf"/><Relationship Id="rId5" Type="http://schemas.openxmlformats.org/officeDocument/2006/relationships/image" Target="../media/image247.wmf"/><Relationship Id="rId6" Type="http://schemas.openxmlformats.org/officeDocument/2006/relationships/image" Target="../media/image248.wmf"/><Relationship Id="rId7" Type="http://schemas.openxmlformats.org/officeDocument/2006/relationships/image" Target="../media/image249.wmf"/><Relationship Id="rId1" Type="http://schemas.openxmlformats.org/officeDocument/2006/relationships/image" Target="../media/image2.wmf"/><Relationship Id="rId2" Type="http://schemas.openxmlformats.org/officeDocument/2006/relationships/image" Target="../media/image24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16.wmf"/><Relationship Id="rId6" Type="http://schemas.openxmlformats.org/officeDocument/2006/relationships/image" Target="../media/image17.wmf"/><Relationship Id="rId7" Type="http://schemas.openxmlformats.org/officeDocument/2006/relationships/image" Target="../media/image18.wmf"/><Relationship Id="rId8" Type="http://schemas.openxmlformats.org/officeDocument/2006/relationships/image" Target="../media/image19.wmf"/><Relationship Id="rId9" Type="http://schemas.openxmlformats.org/officeDocument/2006/relationships/image" Target="../media/image20.wmf"/><Relationship Id="rId10" Type="http://schemas.openxmlformats.org/officeDocument/2006/relationships/image" Target="../media/image21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4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60.wmf"/><Relationship Id="rId12" Type="http://schemas.openxmlformats.org/officeDocument/2006/relationships/image" Target="../media/image261.wmf"/><Relationship Id="rId13" Type="http://schemas.openxmlformats.org/officeDocument/2006/relationships/image" Target="../media/image262.wmf"/><Relationship Id="rId14" Type="http://schemas.openxmlformats.org/officeDocument/2006/relationships/image" Target="../media/image263.wmf"/><Relationship Id="rId1" Type="http://schemas.openxmlformats.org/officeDocument/2006/relationships/image" Target="../media/image250.wmf"/><Relationship Id="rId2" Type="http://schemas.openxmlformats.org/officeDocument/2006/relationships/image" Target="../media/image251.wmf"/><Relationship Id="rId3" Type="http://schemas.openxmlformats.org/officeDocument/2006/relationships/image" Target="../media/image252.wmf"/><Relationship Id="rId4" Type="http://schemas.openxmlformats.org/officeDocument/2006/relationships/image" Target="../media/image253.wmf"/><Relationship Id="rId5" Type="http://schemas.openxmlformats.org/officeDocument/2006/relationships/image" Target="../media/image254.wmf"/><Relationship Id="rId6" Type="http://schemas.openxmlformats.org/officeDocument/2006/relationships/image" Target="../media/image255.wmf"/><Relationship Id="rId7" Type="http://schemas.openxmlformats.org/officeDocument/2006/relationships/image" Target="../media/image256.wmf"/><Relationship Id="rId8" Type="http://schemas.openxmlformats.org/officeDocument/2006/relationships/image" Target="../media/image257.wmf"/><Relationship Id="rId9" Type="http://schemas.openxmlformats.org/officeDocument/2006/relationships/image" Target="../media/image258.wmf"/><Relationship Id="rId10" Type="http://schemas.openxmlformats.org/officeDocument/2006/relationships/image" Target="../media/image259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2.vml.rels><?xml version="1.0" encoding="UTF-8" standalone="yes"?>
<Relationships xmlns="http://schemas.openxmlformats.org/package/2006/relationships"><Relationship Id="rId9" Type="http://schemas.openxmlformats.org/officeDocument/2006/relationships/image" Target="../media/image271.wmf"/><Relationship Id="rId20" Type="http://schemas.openxmlformats.org/officeDocument/2006/relationships/image" Target="../media/image282.wmf"/><Relationship Id="rId10" Type="http://schemas.openxmlformats.org/officeDocument/2006/relationships/image" Target="../media/image272.wmf"/><Relationship Id="rId11" Type="http://schemas.openxmlformats.org/officeDocument/2006/relationships/image" Target="../media/image273.wmf"/><Relationship Id="rId12" Type="http://schemas.openxmlformats.org/officeDocument/2006/relationships/image" Target="../media/image274.wmf"/><Relationship Id="rId13" Type="http://schemas.openxmlformats.org/officeDocument/2006/relationships/image" Target="../media/image275.wmf"/><Relationship Id="rId14" Type="http://schemas.openxmlformats.org/officeDocument/2006/relationships/image" Target="../media/image276.wmf"/><Relationship Id="rId15" Type="http://schemas.openxmlformats.org/officeDocument/2006/relationships/image" Target="../media/image277.wmf"/><Relationship Id="rId16" Type="http://schemas.openxmlformats.org/officeDocument/2006/relationships/image" Target="../media/image278.wmf"/><Relationship Id="rId17" Type="http://schemas.openxmlformats.org/officeDocument/2006/relationships/image" Target="../media/image279.wmf"/><Relationship Id="rId18" Type="http://schemas.openxmlformats.org/officeDocument/2006/relationships/image" Target="../media/image280.wmf"/><Relationship Id="rId19" Type="http://schemas.openxmlformats.org/officeDocument/2006/relationships/image" Target="../media/image281.wmf"/><Relationship Id="rId1" Type="http://schemas.openxmlformats.org/officeDocument/2006/relationships/image" Target="../media/image2.wmf"/><Relationship Id="rId2" Type="http://schemas.openxmlformats.org/officeDocument/2006/relationships/image" Target="../media/image265.wmf"/><Relationship Id="rId3" Type="http://schemas.openxmlformats.org/officeDocument/2006/relationships/image" Target="../media/image234.wmf"/><Relationship Id="rId4" Type="http://schemas.openxmlformats.org/officeDocument/2006/relationships/image" Target="../media/image266.wmf"/><Relationship Id="rId5" Type="http://schemas.openxmlformats.org/officeDocument/2006/relationships/image" Target="../media/image267.wmf"/><Relationship Id="rId6" Type="http://schemas.openxmlformats.org/officeDocument/2006/relationships/image" Target="../media/image268.wmf"/><Relationship Id="rId7" Type="http://schemas.openxmlformats.org/officeDocument/2006/relationships/image" Target="../media/image269.wmf"/><Relationship Id="rId8" Type="http://schemas.openxmlformats.org/officeDocument/2006/relationships/image" Target="../media/image270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wmf"/><Relationship Id="rId4" Type="http://schemas.openxmlformats.org/officeDocument/2006/relationships/image" Target="../media/image285.wmf"/><Relationship Id="rId5" Type="http://schemas.openxmlformats.org/officeDocument/2006/relationships/image" Target="../media/image286.wmf"/><Relationship Id="rId6" Type="http://schemas.openxmlformats.org/officeDocument/2006/relationships/image" Target="../media/image287.wmf"/><Relationship Id="rId1" Type="http://schemas.openxmlformats.org/officeDocument/2006/relationships/image" Target="../media/image2.wmf"/><Relationship Id="rId2" Type="http://schemas.openxmlformats.org/officeDocument/2006/relationships/image" Target="../media/image283.wmf"/></Relationships>
</file>

<file path=ppt/drawings/_rels/vmlDrawing4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98.wmf"/><Relationship Id="rId12" Type="http://schemas.openxmlformats.org/officeDocument/2006/relationships/image" Target="../media/image299.wmf"/><Relationship Id="rId13" Type="http://schemas.openxmlformats.org/officeDocument/2006/relationships/image" Target="../media/image300.wmf"/><Relationship Id="rId1" Type="http://schemas.openxmlformats.org/officeDocument/2006/relationships/image" Target="../media/image288.wmf"/><Relationship Id="rId2" Type="http://schemas.openxmlformats.org/officeDocument/2006/relationships/image" Target="../media/image289.wmf"/><Relationship Id="rId3" Type="http://schemas.openxmlformats.org/officeDocument/2006/relationships/image" Target="../media/image290.wmf"/><Relationship Id="rId4" Type="http://schemas.openxmlformats.org/officeDocument/2006/relationships/image" Target="../media/image291.wmf"/><Relationship Id="rId5" Type="http://schemas.openxmlformats.org/officeDocument/2006/relationships/image" Target="../media/image292.wmf"/><Relationship Id="rId6" Type="http://schemas.openxmlformats.org/officeDocument/2006/relationships/image" Target="../media/image293.wmf"/><Relationship Id="rId7" Type="http://schemas.openxmlformats.org/officeDocument/2006/relationships/image" Target="../media/image294.wmf"/><Relationship Id="rId8" Type="http://schemas.openxmlformats.org/officeDocument/2006/relationships/image" Target="../media/image295.wmf"/><Relationship Id="rId9" Type="http://schemas.openxmlformats.org/officeDocument/2006/relationships/image" Target="../media/image296.wmf"/><Relationship Id="rId10" Type="http://schemas.openxmlformats.org/officeDocument/2006/relationships/image" Target="../media/image297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02.wmf"/><Relationship Id="rId3" Type="http://schemas.openxmlformats.org/officeDocument/2006/relationships/image" Target="../media/image303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5.wmf"/><Relationship Id="rId4" Type="http://schemas.openxmlformats.org/officeDocument/2006/relationships/image" Target="../media/image306.wmf"/><Relationship Id="rId5" Type="http://schemas.openxmlformats.org/officeDocument/2006/relationships/image" Target="../media/image307.wmf"/><Relationship Id="rId6" Type="http://schemas.openxmlformats.org/officeDocument/2006/relationships/image" Target="../media/image308.wmf"/><Relationship Id="rId7" Type="http://schemas.openxmlformats.org/officeDocument/2006/relationships/image" Target="../media/image309.wmf"/><Relationship Id="rId8" Type="http://schemas.openxmlformats.org/officeDocument/2006/relationships/image" Target="../media/image310.wmf"/><Relationship Id="rId9" Type="http://schemas.openxmlformats.org/officeDocument/2006/relationships/image" Target="../media/image311.wmf"/><Relationship Id="rId10" Type="http://schemas.openxmlformats.org/officeDocument/2006/relationships/image" Target="../media/image312.wmf"/><Relationship Id="rId11" Type="http://schemas.openxmlformats.org/officeDocument/2006/relationships/image" Target="../media/image313.wmf"/><Relationship Id="rId1" Type="http://schemas.openxmlformats.org/officeDocument/2006/relationships/image" Target="../media/image2.wmf"/><Relationship Id="rId2" Type="http://schemas.openxmlformats.org/officeDocument/2006/relationships/image" Target="../media/image304.wmf"/></Relationships>
</file>

<file path=ppt/drawings/_rels/vmlDrawing4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26.wmf"/><Relationship Id="rId12" Type="http://schemas.openxmlformats.org/officeDocument/2006/relationships/image" Target="../media/image327.wmf"/><Relationship Id="rId13" Type="http://schemas.openxmlformats.org/officeDocument/2006/relationships/image" Target="../media/image328.wmf"/><Relationship Id="rId1" Type="http://schemas.openxmlformats.org/officeDocument/2006/relationships/image" Target="../media/image2.wmf"/><Relationship Id="rId2" Type="http://schemas.openxmlformats.org/officeDocument/2006/relationships/image" Target="../media/image317.wmf"/><Relationship Id="rId3" Type="http://schemas.openxmlformats.org/officeDocument/2006/relationships/image" Target="../media/image318.wmf"/><Relationship Id="rId4" Type="http://schemas.openxmlformats.org/officeDocument/2006/relationships/image" Target="../media/image319.wmf"/><Relationship Id="rId5" Type="http://schemas.openxmlformats.org/officeDocument/2006/relationships/image" Target="../media/image320.wmf"/><Relationship Id="rId6" Type="http://schemas.openxmlformats.org/officeDocument/2006/relationships/image" Target="../media/image321.wmf"/><Relationship Id="rId7" Type="http://schemas.openxmlformats.org/officeDocument/2006/relationships/image" Target="../media/image322.wmf"/><Relationship Id="rId8" Type="http://schemas.openxmlformats.org/officeDocument/2006/relationships/image" Target="../media/image323.wmf"/><Relationship Id="rId9" Type="http://schemas.openxmlformats.org/officeDocument/2006/relationships/image" Target="../media/image324.wmf"/><Relationship Id="rId10" Type="http://schemas.openxmlformats.org/officeDocument/2006/relationships/image" Target="../media/image325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wmf"/><Relationship Id="rId4" Type="http://schemas.openxmlformats.org/officeDocument/2006/relationships/image" Target="../media/image332.wmf"/><Relationship Id="rId5" Type="http://schemas.openxmlformats.org/officeDocument/2006/relationships/image" Target="../media/image333.wmf"/><Relationship Id="rId6" Type="http://schemas.openxmlformats.org/officeDocument/2006/relationships/image" Target="../media/image334.wmf"/><Relationship Id="rId7" Type="http://schemas.openxmlformats.org/officeDocument/2006/relationships/image" Target="../media/image335.wmf"/><Relationship Id="rId8" Type="http://schemas.openxmlformats.org/officeDocument/2006/relationships/image" Target="../media/image336.wmf"/><Relationship Id="rId9" Type="http://schemas.openxmlformats.org/officeDocument/2006/relationships/image" Target="../media/image337.wmf"/><Relationship Id="rId10" Type="http://schemas.openxmlformats.org/officeDocument/2006/relationships/image" Target="../media/image338.wmf"/><Relationship Id="rId1" Type="http://schemas.openxmlformats.org/officeDocument/2006/relationships/image" Target="../media/image2.wmf"/><Relationship Id="rId2" Type="http://schemas.openxmlformats.org/officeDocument/2006/relationships/image" Target="../media/image330.w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wmf"/><Relationship Id="rId12" Type="http://schemas.openxmlformats.org/officeDocument/2006/relationships/image" Target="../media/image34.wmf"/><Relationship Id="rId13" Type="http://schemas.openxmlformats.org/officeDocument/2006/relationships/image" Target="../media/image35.wmf"/><Relationship Id="rId14" Type="http://schemas.openxmlformats.org/officeDocument/2006/relationships/image" Target="../media/image36.wmf"/><Relationship Id="rId15" Type="http://schemas.openxmlformats.org/officeDocument/2006/relationships/image" Target="../media/image37.wmf"/><Relationship Id="rId16" Type="http://schemas.openxmlformats.org/officeDocument/2006/relationships/image" Target="../media/image38.wmf"/><Relationship Id="rId17" Type="http://schemas.openxmlformats.org/officeDocument/2006/relationships/image" Target="../media/image39.wmf"/><Relationship Id="rId1" Type="http://schemas.openxmlformats.org/officeDocument/2006/relationships/image" Target="../media/image23.wmf"/><Relationship Id="rId2" Type="http://schemas.openxmlformats.org/officeDocument/2006/relationships/image" Target="../media/image24.wmf"/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5" Type="http://schemas.openxmlformats.org/officeDocument/2006/relationships/image" Target="../media/image27.wmf"/><Relationship Id="rId6" Type="http://schemas.openxmlformats.org/officeDocument/2006/relationships/image" Target="../media/image28.wmf"/><Relationship Id="rId7" Type="http://schemas.openxmlformats.org/officeDocument/2006/relationships/image" Target="../media/image29.wmf"/><Relationship Id="rId8" Type="http://schemas.openxmlformats.org/officeDocument/2006/relationships/image" Target="../media/image30.wmf"/><Relationship Id="rId9" Type="http://schemas.openxmlformats.org/officeDocument/2006/relationships/image" Target="../media/image31.wmf"/><Relationship Id="rId10" Type="http://schemas.openxmlformats.org/officeDocument/2006/relationships/image" Target="../media/image32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wmf"/><Relationship Id="rId4" Type="http://schemas.openxmlformats.org/officeDocument/2006/relationships/image" Target="../media/image341.wmf"/><Relationship Id="rId1" Type="http://schemas.openxmlformats.org/officeDocument/2006/relationships/image" Target="../media/image2.wmf"/><Relationship Id="rId2" Type="http://schemas.openxmlformats.org/officeDocument/2006/relationships/image" Target="../media/image339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wmf"/><Relationship Id="rId4" Type="http://schemas.openxmlformats.org/officeDocument/2006/relationships/image" Target="../media/image341.wmf"/><Relationship Id="rId1" Type="http://schemas.openxmlformats.org/officeDocument/2006/relationships/image" Target="../media/image2.wmf"/><Relationship Id="rId2" Type="http://schemas.openxmlformats.org/officeDocument/2006/relationships/image" Target="../media/image339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5.wmf"/><Relationship Id="rId4" Type="http://schemas.openxmlformats.org/officeDocument/2006/relationships/image" Target="../media/image346.wmf"/><Relationship Id="rId5" Type="http://schemas.openxmlformats.org/officeDocument/2006/relationships/image" Target="../media/image347.wmf"/><Relationship Id="rId6" Type="http://schemas.openxmlformats.org/officeDocument/2006/relationships/image" Target="../media/image348.wmf"/><Relationship Id="rId1" Type="http://schemas.openxmlformats.org/officeDocument/2006/relationships/image" Target="../media/image2.wmf"/><Relationship Id="rId2" Type="http://schemas.openxmlformats.org/officeDocument/2006/relationships/image" Target="../media/image344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wmf"/><Relationship Id="rId4" Type="http://schemas.openxmlformats.org/officeDocument/2006/relationships/image" Target="../media/image351.wmf"/><Relationship Id="rId5" Type="http://schemas.openxmlformats.org/officeDocument/2006/relationships/image" Target="../media/image352.wmf"/><Relationship Id="rId6" Type="http://schemas.openxmlformats.org/officeDocument/2006/relationships/image" Target="../media/image353.wmf"/><Relationship Id="rId7" Type="http://schemas.openxmlformats.org/officeDocument/2006/relationships/image" Target="../media/image354.wmf"/><Relationship Id="rId8" Type="http://schemas.openxmlformats.org/officeDocument/2006/relationships/image" Target="../media/image355.wmf"/><Relationship Id="rId9" Type="http://schemas.openxmlformats.org/officeDocument/2006/relationships/image" Target="../media/image356.wmf"/><Relationship Id="rId1" Type="http://schemas.openxmlformats.org/officeDocument/2006/relationships/image" Target="../media/image2.wmf"/><Relationship Id="rId2" Type="http://schemas.openxmlformats.org/officeDocument/2006/relationships/image" Target="../media/image349.wmf"/></Relationships>
</file>

<file path=ppt/drawings/_rels/vmlDrawing5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67.wmf"/><Relationship Id="rId12" Type="http://schemas.openxmlformats.org/officeDocument/2006/relationships/image" Target="../media/image368.wmf"/><Relationship Id="rId13" Type="http://schemas.openxmlformats.org/officeDocument/2006/relationships/image" Target="../media/image369.wmf"/><Relationship Id="rId14" Type="http://schemas.openxmlformats.org/officeDocument/2006/relationships/image" Target="../media/image370.wmf"/><Relationship Id="rId1" Type="http://schemas.openxmlformats.org/officeDocument/2006/relationships/image" Target="../media/image357.wmf"/><Relationship Id="rId2" Type="http://schemas.openxmlformats.org/officeDocument/2006/relationships/image" Target="../media/image358.wmf"/><Relationship Id="rId3" Type="http://schemas.openxmlformats.org/officeDocument/2006/relationships/image" Target="../media/image359.wmf"/><Relationship Id="rId4" Type="http://schemas.openxmlformats.org/officeDocument/2006/relationships/image" Target="../media/image360.wmf"/><Relationship Id="rId5" Type="http://schemas.openxmlformats.org/officeDocument/2006/relationships/image" Target="../media/image361.wmf"/><Relationship Id="rId6" Type="http://schemas.openxmlformats.org/officeDocument/2006/relationships/image" Target="../media/image362.wmf"/><Relationship Id="rId7" Type="http://schemas.openxmlformats.org/officeDocument/2006/relationships/image" Target="../media/image363.wmf"/><Relationship Id="rId8" Type="http://schemas.openxmlformats.org/officeDocument/2006/relationships/image" Target="../media/image364.wmf"/><Relationship Id="rId9" Type="http://schemas.openxmlformats.org/officeDocument/2006/relationships/image" Target="../media/image365.wmf"/><Relationship Id="rId10" Type="http://schemas.openxmlformats.org/officeDocument/2006/relationships/image" Target="../media/image366.wmf"/></Relationships>
</file>

<file path=ppt/drawings/_rels/vmlDrawing5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81.wmf"/><Relationship Id="rId12" Type="http://schemas.openxmlformats.org/officeDocument/2006/relationships/image" Target="../media/image382.wmf"/><Relationship Id="rId13" Type="http://schemas.openxmlformats.org/officeDocument/2006/relationships/image" Target="../media/image383.wmf"/><Relationship Id="rId14" Type="http://schemas.openxmlformats.org/officeDocument/2006/relationships/image" Target="../media/image384.wmf"/><Relationship Id="rId15" Type="http://schemas.openxmlformats.org/officeDocument/2006/relationships/image" Target="../media/image385.wmf"/><Relationship Id="rId16" Type="http://schemas.openxmlformats.org/officeDocument/2006/relationships/image" Target="../media/image386.wmf"/><Relationship Id="rId1" Type="http://schemas.openxmlformats.org/officeDocument/2006/relationships/image" Target="../media/image371.wmf"/><Relationship Id="rId2" Type="http://schemas.openxmlformats.org/officeDocument/2006/relationships/image" Target="../media/image372.wmf"/><Relationship Id="rId3" Type="http://schemas.openxmlformats.org/officeDocument/2006/relationships/image" Target="../media/image373.wmf"/><Relationship Id="rId4" Type="http://schemas.openxmlformats.org/officeDocument/2006/relationships/image" Target="../media/image374.wmf"/><Relationship Id="rId5" Type="http://schemas.openxmlformats.org/officeDocument/2006/relationships/image" Target="../media/image375.wmf"/><Relationship Id="rId6" Type="http://schemas.openxmlformats.org/officeDocument/2006/relationships/image" Target="../media/image376.wmf"/><Relationship Id="rId7" Type="http://schemas.openxmlformats.org/officeDocument/2006/relationships/image" Target="../media/image377.wmf"/><Relationship Id="rId8" Type="http://schemas.openxmlformats.org/officeDocument/2006/relationships/image" Target="../media/image378.wmf"/><Relationship Id="rId9" Type="http://schemas.openxmlformats.org/officeDocument/2006/relationships/image" Target="../media/image379.wmf"/><Relationship Id="rId10" Type="http://schemas.openxmlformats.org/officeDocument/2006/relationships/image" Target="../media/image380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9.wmf"/><Relationship Id="rId4" Type="http://schemas.openxmlformats.org/officeDocument/2006/relationships/image" Target="../media/image390.wmf"/><Relationship Id="rId1" Type="http://schemas.openxmlformats.org/officeDocument/2006/relationships/image" Target="../media/image2.wmf"/><Relationship Id="rId2" Type="http://schemas.openxmlformats.org/officeDocument/2006/relationships/image" Target="../media/image388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2.wmf"/><Relationship Id="rId4" Type="http://schemas.openxmlformats.org/officeDocument/2006/relationships/image" Target="../media/image393.wmf"/><Relationship Id="rId5" Type="http://schemas.openxmlformats.org/officeDocument/2006/relationships/image" Target="../media/image394.wmf"/><Relationship Id="rId6" Type="http://schemas.openxmlformats.org/officeDocument/2006/relationships/image" Target="../media/image395.wmf"/><Relationship Id="rId7" Type="http://schemas.openxmlformats.org/officeDocument/2006/relationships/image" Target="../media/image396.wmf"/><Relationship Id="rId1" Type="http://schemas.openxmlformats.org/officeDocument/2006/relationships/image" Target="../media/image2.wmf"/><Relationship Id="rId2" Type="http://schemas.openxmlformats.org/officeDocument/2006/relationships/image" Target="../media/image391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9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4" Type="http://schemas.openxmlformats.org/officeDocument/2006/relationships/image" Target="../media/image42.wmf"/><Relationship Id="rId5" Type="http://schemas.openxmlformats.org/officeDocument/2006/relationships/image" Target="../media/image43.wmf"/><Relationship Id="rId6" Type="http://schemas.openxmlformats.org/officeDocument/2006/relationships/image" Target="../media/image44.wmf"/><Relationship Id="rId7" Type="http://schemas.openxmlformats.org/officeDocument/2006/relationships/image" Target="../media/image45.wmf"/><Relationship Id="rId1" Type="http://schemas.openxmlformats.org/officeDocument/2006/relationships/image" Target="../media/image2.wmf"/><Relationship Id="rId2" Type="http://schemas.openxmlformats.org/officeDocument/2006/relationships/image" Target="../media/image40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9.wmf"/><Relationship Id="rId4" Type="http://schemas.openxmlformats.org/officeDocument/2006/relationships/image" Target="../media/image400.wmf"/><Relationship Id="rId5" Type="http://schemas.openxmlformats.org/officeDocument/2006/relationships/image" Target="../media/image401.wmf"/><Relationship Id="rId1" Type="http://schemas.openxmlformats.org/officeDocument/2006/relationships/image" Target="../media/image2.wmf"/><Relationship Id="rId2" Type="http://schemas.openxmlformats.org/officeDocument/2006/relationships/image" Target="../media/image398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5.wmf"/><Relationship Id="rId2" Type="http://schemas.openxmlformats.org/officeDocument/2006/relationships/image" Target="../media/image2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9.wmf"/><Relationship Id="rId4" Type="http://schemas.openxmlformats.org/officeDocument/2006/relationships/image" Target="../media/image406.wmf"/><Relationship Id="rId5" Type="http://schemas.openxmlformats.org/officeDocument/2006/relationships/image" Target="../media/image401.wmf"/><Relationship Id="rId6" Type="http://schemas.openxmlformats.org/officeDocument/2006/relationships/image" Target="../media/image407.wmf"/><Relationship Id="rId7" Type="http://schemas.openxmlformats.org/officeDocument/2006/relationships/image" Target="../media/image408.wmf"/><Relationship Id="rId8" Type="http://schemas.openxmlformats.org/officeDocument/2006/relationships/image" Target="../media/image409.wmf"/><Relationship Id="rId1" Type="http://schemas.openxmlformats.org/officeDocument/2006/relationships/image" Target="../media/image2.wmf"/><Relationship Id="rId2" Type="http://schemas.openxmlformats.org/officeDocument/2006/relationships/image" Target="../media/image398.wmf"/></Relationships>
</file>

<file path=ppt/drawings/_rels/vmlDrawing6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19.wmf"/><Relationship Id="rId12" Type="http://schemas.openxmlformats.org/officeDocument/2006/relationships/image" Target="../media/image420.wmf"/><Relationship Id="rId13" Type="http://schemas.openxmlformats.org/officeDocument/2006/relationships/image" Target="../media/image421.wmf"/><Relationship Id="rId14" Type="http://schemas.openxmlformats.org/officeDocument/2006/relationships/image" Target="../media/image422.wmf"/><Relationship Id="rId1" Type="http://schemas.openxmlformats.org/officeDocument/2006/relationships/image" Target="../media/image2.wmf"/><Relationship Id="rId2" Type="http://schemas.openxmlformats.org/officeDocument/2006/relationships/image" Target="../media/image410.wmf"/><Relationship Id="rId3" Type="http://schemas.openxmlformats.org/officeDocument/2006/relationships/image" Target="../media/image411.wmf"/><Relationship Id="rId4" Type="http://schemas.openxmlformats.org/officeDocument/2006/relationships/image" Target="../media/image412.wmf"/><Relationship Id="rId5" Type="http://schemas.openxmlformats.org/officeDocument/2006/relationships/image" Target="../media/image413.wmf"/><Relationship Id="rId6" Type="http://schemas.openxmlformats.org/officeDocument/2006/relationships/image" Target="../media/image414.wmf"/><Relationship Id="rId7" Type="http://schemas.openxmlformats.org/officeDocument/2006/relationships/image" Target="../media/image415.wmf"/><Relationship Id="rId8" Type="http://schemas.openxmlformats.org/officeDocument/2006/relationships/image" Target="../media/image416.wmf"/><Relationship Id="rId9" Type="http://schemas.openxmlformats.org/officeDocument/2006/relationships/image" Target="../media/image417.wmf"/><Relationship Id="rId10" Type="http://schemas.openxmlformats.org/officeDocument/2006/relationships/image" Target="../media/image4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0.vml.rels><?xml version="1.0" encoding="UTF-8" standalone="yes"?>
<Relationships xmlns="http://schemas.openxmlformats.org/package/2006/relationships"><Relationship Id="rId9" Type="http://schemas.openxmlformats.org/officeDocument/2006/relationships/image" Target="../media/image430.wmf"/><Relationship Id="rId20" Type="http://schemas.openxmlformats.org/officeDocument/2006/relationships/image" Target="../media/image441.wmf"/><Relationship Id="rId21" Type="http://schemas.openxmlformats.org/officeDocument/2006/relationships/image" Target="../media/image442.wmf"/><Relationship Id="rId22" Type="http://schemas.openxmlformats.org/officeDocument/2006/relationships/image" Target="../media/image443.wmf"/><Relationship Id="rId10" Type="http://schemas.openxmlformats.org/officeDocument/2006/relationships/image" Target="../media/image431.wmf"/><Relationship Id="rId11" Type="http://schemas.openxmlformats.org/officeDocument/2006/relationships/image" Target="../media/image432.wmf"/><Relationship Id="rId12" Type="http://schemas.openxmlformats.org/officeDocument/2006/relationships/image" Target="../media/image433.wmf"/><Relationship Id="rId13" Type="http://schemas.openxmlformats.org/officeDocument/2006/relationships/image" Target="../media/image434.wmf"/><Relationship Id="rId14" Type="http://schemas.openxmlformats.org/officeDocument/2006/relationships/image" Target="../media/image435.wmf"/><Relationship Id="rId15" Type="http://schemas.openxmlformats.org/officeDocument/2006/relationships/image" Target="../media/image436.wmf"/><Relationship Id="rId16" Type="http://schemas.openxmlformats.org/officeDocument/2006/relationships/image" Target="../media/image437.wmf"/><Relationship Id="rId17" Type="http://schemas.openxmlformats.org/officeDocument/2006/relationships/image" Target="../media/image438.wmf"/><Relationship Id="rId18" Type="http://schemas.openxmlformats.org/officeDocument/2006/relationships/image" Target="../media/image439.wmf"/><Relationship Id="rId19" Type="http://schemas.openxmlformats.org/officeDocument/2006/relationships/image" Target="../media/image440.wmf"/><Relationship Id="rId1" Type="http://schemas.openxmlformats.org/officeDocument/2006/relationships/image" Target="../media/image2.wmf"/><Relationship Id="rId2" Type="http://schemas.openxmlformats.org/officeDocument/2006/relationships/image" Target="../media/image423.wmf"/><Relationship Id="rId3" Type="http://schemas.openxmlformats.org/officeDocument/2006/relationships/image" Target="../media/image424.wmf"/><Relationship Id="rId4" Type="http://schemas.openxmlformats.org/officeDocument/2006/relationships/image" Target="../media/image425.wmf"/><Relationship Id="rId5" Type="http://schemas.openxmlformats.org/officeDocument/2006/relationships/image" Target="../media/image426.wmf"/><Relationship Id="rId6" Type="http://schemas.openxmlformats.org/officeDocument/2006/relationships/image" Target="../media/image427.wmf"/><Relationship Id="rId7" Type="http://schemas.openxmlformats.org/officeDocument/2006/relationships/image" Target="../media/image428.wmf"/><Relationship Id="rId8" Type="http://schemas.openxmlformats.org/officeDocument/2006/relationships/image" Target="../media/image429.wmf"/></Relationships>
</file>

<file path=ppt/drawings/_rels/vmlDrawing7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54.png"/><Relationship Id="rId12" Type="http://schemas.openxmlformats.org/officeDocument/2006/relationships/image" Target="../media/image455.png"/><Relationship Id="rId13" Type="http://schemas.openxmlformats.org/officeDocument/2006/relationships/image" Target="../media/image456.wmf"/><Relationship Id="rId14" Type="http://schemas.openxmlformats.org/officeDocument/2006/relationships/image" Target="../media/image457.wmf"/><Relationship Id="rId15" Type="http://schemas.openxmlformats.org/officeDocument/2006/relationships/image" Target="../media/image458.wmf"/><Relationship Id="rId16" Type="http://schemas.openxmlformats.org/officeDocument/2006/relationships/image" Target="../media/image459.wmf"/><Relationship Id="rId1" Type="http://schemas.openxmlformats.org/officeDocument/2006/relationships/image" Target="../media/image2.wmf"/><Relationship Id="rId2" Type="http://schemas.openxmlformats.org/officeDocument/2006/relationships/image" Target="../media/image445.wmf"/><Relationship Id="rId3" Type="http://schemas.openxmlformats.org/officeDocument/2006/relationships/image" Target="../media/image446.wmf"/><Relationship Id="rId4" Type="http://schemas.openxmlformats.org/officeDocument/2006/relationships/image" Target="../media/image447.wmf"/><Relationship Id="rId5" Type="http://schemas.openxmlformats.org/officeDocument/2006/relationships/image" Target="../media/image448.wmf"/><Relationship Id="rId6" Type="http://schemas.openxmlformats.org/officeDocument/2006/relationships/image" Target="../media/image449.wmf"/><Relationship Id="rId7" Type="http://schemas.openxmlformats.org/officeDocument/2006/relationships/image" Target="../media/image450.wmf"/><Relationship Id="rId8" Type="http://schemas.openxmlformats.org/officeDocument/2006/relationships/image" Target="../media/image451.wmf"/><Relationship Id="rId9" Type="http://schemas.openxmlformats.org/officeDocument/2006/relationships/image" Target="../media/image452.wmf"/><Relationship Id="rId10" Type="http://schemas.openxmlformats.org/officeDocument/2006/relationships/image" Target="../media/image453.png"/></Relationships>
</file>

<file path=ppt/drawings/_rels/vmlDrawing7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70.wmf"/><Relationship Id="rId12" Type="http://schemas.openxmlformats.org/officeDocument/2006/relationships/image" Target="../media/image471.wmf"/><Relationship Id="rId13" Type="http://schemas.openxmlformats.org/officeDocument/2006/relationships/image" Target="../media/image472.wmf"/><Relationship Id="rId14" Type="http://schemas.openxmlformats.org/officeDocument/2006/relationships/image" Target="../media/image473.wmf"/><Relationship Id="rId15" Type="http://schemas.openxmlformats.org/officeDocument/2006/relationships/image" Target="../media/image474.png"/><Relationship Id="rId1" Type="http://schemas.openxmlformats.org/officeDocument/2006/relationships/image" Target="../media/image2.wmf"/><Relationship Id="rId2" Type="http://schemas.openxmlformats.org/officeDocument/2006/relationships/image" Target="../media/image461.wmf"/><Relationship Id="rId3" Type="http://schemas.openxmlformats.org/officeDocument/2006/relationships/image" Target="../media/image462.wmf"/><Relationship Id="rId4" Type="http://schemas.openxmlformats.org/officeDocument/2006/relationships/image" Target="../media/image463.wmf"/><Relationship Id="rId5" Type="http://schemas.openxmlformats.org/officeDocument/2006/relationships/image" Target="../media/image464.wmf"/><Relationship Id="rId6" Type="http://schemas.openxmlformats.org/officeDocument/2006/relationships/image" Target="../media/image465.wmf"/><Relationship Id="rId7" Type="http://schemas.openxmlformats.org/officeDocument/2006/relationships/image" Target="../media/image466.png"/><Relationship Id="rId8" Type="http://schemas.openxmlformats.org/officeDocument/2006/relationships/image" Target="../media/image467.wmf"/><Relationship Id="rId9" Type="http://schemas.openxmlformats.org/officeDocument/2006/relationships/image" Target="../media/image468.wmf"/><Relationship Id="rId10" Type="http://schemas.openxmlformats.org/officeDocument/2006/relationships/image" Target="../media/image469.wmf"/></Relationships>
</file>

<file path=ppt/drawings/_rels/vmlDrawing7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84.wmf"/><Relationship Id="rId12" Type="http://schemas.openxmlformats.org/officeDocument/2006/relationships/image" Target="../media/image485.wmf"/><Relationship Id="rId13" Type="http://schemas.openxmlformats.org/officeDocument/2006/relationships/image" Target="../media/image486.wmf"/><Relationship Id="rId14" Type="http://schemas.openxmlformats.org/officeDocument/2006/relationships/image" Target="../media/image487.wmf"/><Relationship Id="rId15" Type="http://schemas.openxmlformats.org/officeDocument/2006/relationships/image" Target="../media/image488.wmf"/><Relationship Id="rId16" Type="http://schemas.openxmlformats.org/officeDocument/2006/relationships/image" Target="../media/image489.wmf"/><Relationship Id="rId17" Type="http://schemas.openxmlformats.org/officeDocument/2006/relationships/image" Target="../media/image490.wmf"/><Relationship Id="rId18" Type="http://schemas.openxmlformats.org/officeDocument/2006/relationships/image" Target="../media/image491.png"/><Relationship Id="rId19" Type="http://schemas.openxmlformats.org/officeDocument/2006/relationships/image" Target="../media/image492.png"/><Relationship Id="rId1" Type="http://schemas.openxmlformats.org/officeDocument/2006/relationships/image" Target="../media/image2.wmf"/><Relationship Id="rId2" Type="http://schemas.openxmlformats.org/officeDocument/2006/relationships/image" Target="../media/image475.wmf"/><Relationship Id="rId3" Type="http://schemas.openxmlformats.org/officeDocument/2006/relationships/image" Target="../media/image476.wmf"/><Relationship Id="rId4" Type="http://schemas.openxmlformats.org/officeDocument/2006/relationships/image" Target="../media/image477.wmf"/><Relationship Id="rId5" Type="http://schemas.openxmlformats.org/officeDocument/2006/relationships/image" Target="../media/image478.wmf"/><Relationship Id="rId6" Type="http://schemas.openxmlformats.org/officeDocument/2006/relationships/image" Target="../media/image479.wmf"/><Relationship Id="rId7" Type="http://schemas.openxmlformats.org/officeDocument/2006/relationships/image" Target="../media/image480.png"/><Relationship Id="rId8" Type="http://schemas.openxmlformats.org/officeDocument/2006/relationships/image" Target="../media/image481.wmf"/><Relationship Id="rId9" Type="http://schemas.openxmlformats.org/officeDocument/2006/relationships/image" Target="../media/image482.png"/><Relationship Id="rId10" Type="http://schemas.openxmlformats.org/officeDocument/2006/relationships/image" Target="../media/image483.wmf"/></Relationships>
</file>

<file path=ppt/drawings/_rels/vmlDrawing7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02.wmf"/><Relationship Id="rId12" Type="http://schemas.openxmlformats.org/officeDocument/2006/relationships/image" Target="../media/image503.wmf"/><Relationship Id="rId13" Type="http://schemas.openxmlformats.org/officeDocument/2006/relationships/image" Target="../media/image504.png"/><Relationship Id="rId14" Type="http://schemas.openxmlformats.org/officeDocument/2006/relationships/image" Target="../media/image505.wmf"/><Relationship Id="rId1" Type="http://schemas.openxmlformats.org/officeDocument/2006/relationships/image" Target="../media/image2.wmf"/><Relationship Id="rId2" Type="http://schemas.openxmlformats.org/officeDocument/2006/relationships/image" Target="../media/image493.wmf"/><Relationship Id="rId3" Type="http://schemas.openxmlformats.org/officeDocument/2006/relationships/image" Target="../media/image494.png"/><Relationship Id="rId4" Type="http://schemas.openxmlformats.org/officeDocument/2006/relationships/image" Target="../media/image495.wmf"/><Relationship Id="rId5" Type="http://schemas.openxmlformats.org/officeDocument/2006/relationships/image" Target="../media/image496.wmf"/><Relationship Id="rId6" Type="http://schemas.openxmlformats.org/officeDocument/2006/relationships/image" Target="../media/image497.wmf"/><Relationship Id="rId7" Type="http://schemas.openxmlformats.org/officeDocument/2006/relationships/image" Target="../media/image498.wmf"/><Relationship Id="rId8" Type="http://schemas.openxmlformats.org/officeDocument/2006/relationships/image" Target="../media/image499.png"/><Relationship Id="rId9" Type="http://schemas.openxmlformats.org/officeDocument/2006/relationships/image" Target="../media/image500.wmf"/><Relationship Id="rId10" Type="http://schemas.openxmlformats.org/officeDocument/2006/relationships/image" Target="../media/image501.w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wmf"/><Relationship Id="rId4" Type="http://schemas.openxmlformats.org/officeDocument/2006/relationships/image" Target="../media/image511.wmf"/><Relationship Id="rId5" Type="http://schemas.openxmlformats.org/officeDocument/2006/relationships/image" Target="../media/image512.wmf"/><Relationship Id="rId6" Type="http://schemas.openxmlformats.org/officeDocument/2006/relationships/image" Target="../media/image513.wmf"/><Relationship Id="rId7" Type="http://schemas.openxmlformats.org/officeDocument/2006/relationships/image" Target="../media/image514.wmf"/><Relationship Id="rId1" Type="http://schemas.openxmlformats.org/officeDocument/2006/relationships/image" Target="../media/image508.wmf"/><Relationship Id="rId2" Type="http://schemas.openxmlformats.org/officeDocument/2006/relationships/image" Target="../media/image509.w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515.png"/><Relationship Id="rId3" Type="http://schemas.openxmlformats.org/officeDocument/2006/relationships/image" Target="../media/image5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9.png"/><Relationship Id="rId4" Type="http://schemas.openxmlformats.org/officeDocument/2006/relationships/image" Target="../media/image520.png"/><Relationship Id="rId1" Type="http://schemas.openxmlformats.org/officeDocument/2006/relationships/image" Target="../media/image517.png"/><Relationship Id="rId2" Type="http://schemas.openxmlformats.org/officeDocument/2006/relationships/image" Target="../media/image518.png"/></Relationships>
</file>

<file path=ppt/drawings/_rels/vmlDrawing81.vml.rels><?xml version="1.0" encoding="UTF-8" standalone="yes"?>
<Relationships xmlns="http://schemas.openxmlformats.org/package/2006/relationships"><Relationship Id="rId9" Type="http://schemas.openxmlformats.org/officeDocument/2006/relationships/image" Target="../media/image528.png"/><Relationship Id="rId20" Type="http://schemas.openxmlformats.org/officeDocument/2006/relationships/image" Target="../media/image539.wmf"/><Relationship Id="rId21" Type="http://schemas.openxmlformats.org/officeDocument/2006/relationships/image" Target="../media/image540.png"/><Relationship Id="rId10" Type="http://schemas.openxmlformats.org/officeDocument/2006/relationships/image" Target="../media/image529.wmf"/><Relationship Id="rId11" Type="http://schemas.openxmlformats.org/officeDocument/2006/relationships/image" Target="../media/image530.wmf"/><Relationship Id="rId12" Type="http://schemas.openxmlformats.org/officeDocument/2006/relationships/image" Target="../media/image531.wmf"/><Relationship Id="rId13" Type="http://schemas.openxmlformats.org/officeDocument/2006/relationships/image" Target="../media/image532.wmf"/><Relationship Id="rId14" Type="http://schemas.openxmlformats.org/officeDocument/2006/relationships/image" Target="../media/image533.wmf"/><Relationship Id="rId15" Type="http://schemas.openxmlformats.org/officeDocument/2006/relationships/image" Target="../media/image534.wmf"/><Relationship Id="rId16" Type="http://schemas.openxmlformats.org/officeDocument/2006/relationships/image" Target="../media/image535.wmf"/><Relationship Id="rId17" Type="http://schemas.openxmlformats.org/officeDocument/2006/relationships/image" Target="../media/image536.wmf"/><Relationship Id="rId18" Type="http://schemas.openxmlformats.org/officeDocument/2006/relationships/image" Target="../media/image537.wmf"/><Relationship Id="rId19" Type="http://schemas.openxmlformats.org/officeDocument/2006/relationships/image" Target="../media/image538.wmf"/><Relationship Id="rId1" Type="http://schemas.openxmlformats.org/officeDocument/2006/relationships/image" Target="../media/image2.wmf"/><Relationship Id="rId2" Type="http://schemas.openxmlformats.org/officeDocument/2006/relationships/image" Target="../media/image521.wmf"/><Relationship Id="rId3" Type="http://schemas.openxmlformats.org/officeDocument/2006/relationships/image" Target="../media/image522.wmf"/><Relationship Id="rId4" Type="http://schemas.openxmlformats.org/officeDocument/2006/relationships/image" Target="../media/image523.wmf"/><Relationship Id="rId5" Type="http://schemas.openxmlformats.org/officeDocument/2006/relationships/image" Target="../media/image524.wmf"/><Relationship Id="rId6" Type="http://schemas.openxmlformats.org/officeDocument/2006/relationships/image" Target="../media/image525.wmf"/><Relationship Id="rId7" Type="http://schemas.openxmlformats.org/officeDocument/2006/relationships/image" Target="../media/image526.wmf"/><Relationship Id="rId8" Type="http://schemas.openxmlformats.org/officeDocument/2006/relationships/image" Target="../media/image527.wmf"/></Relationships>
</file>

<file path=ppt/drawings/_rels/vmlDrawing8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2.wmf"/><Relationship Id="rId4" Type="http://schemas.openxmlformats.org/officeDocument/2006/relationships/image" Target="../media/image543.wmf"/><Relationship Id="rId5" Type="http://schemas.openxmlformats.org/officeDocument/2006/relationships/image" Target="../media/image544.wmf"/><Relationship Id="rId6" Type="http://schemas.openxmlformats.org/officeDocument/2006/relationships/image" Target="../media/image545.wmf"/><Relationship Id="rId7" Type="http://schemas.openxmlformats.org/officeDocument/2006/relationships/image" Target="../media/image546.wmf"/><Relationship Id="rId8" Type="http://schemas.openxmlformats.org/officeDocument/2006/relationships/image" Target="../media/image547.wmf"/><Relationship Id="rId9" Type="http://schemas.openxmlformats.org/officeDocument/2006/relationships/image" Target="../media/image548.wmf"/><Relationship Id="rId1" Type="http://schemas.openxmlformats.org/officeDocument/2006/relationships/image" Target="../media/image2.wmf"/><Relationship Id="rId2" Type="http://schemas.openxmlformats.org/officeDocument/2006/relationships/image" Target="../media/image541.wmf"/></Relationships>
</file>

<file path=ppt/drawings/_rels/vmlDrawing8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2.wmf"/><Relationship Id="rId4" Type="http://schemas.openxmlformats.org/officeDocument/2006/relationships/image" Target="../media/image551.wmf"/><Relationship Id="rId5" Type="http://schemas.openxmlformats.org/officeDocument/2006/relationships/image" Target="../media/image552.wmf"/><Relationship Id="rId1" Type="http://schemas.openxmlformats.org/officeDocument/2006/relationships/image" Target="../media/image2.wmf"/><Relationship Id="rId2" Type="http://schemas.openxmlformats.org/officeDocument/2006/relationships/image" Target="../media/image550.wmf"/></Relationships>
</file>

<file path=ppt/drawings/_rels/vmlDrawing8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4.wmf"/><Relationship Id="rId4" Type="http://schemas.openxmlformats.org/officeDocument/2006/relationships/image" Target="../media/image555.wmf"/><Relationship Id="rId5" Type="http://schemas.openxmlformats.org/officeDocument/2006/relationships/image" Target="../media/image556.wmf"/><Relationship Id="rId6" Type="http://schemas.openxmlformats.org/officeDocument/2006/relationships/image" Target="../media/image557.wmf"/><Relationship Id="rId7" Type="http://schemas.openxmlformats.org/officeDocument/2006/relationships/image" Target="../media/image558.wmf"/><Relationship Id="rId1" Type="http://schemas.openxmlformats.org/officeDocument/2006/relationships/image" Target="../media/image2.wmf"/><Relationship Id="rId2" Type="http://schemas.openxmlformats.org/officeDocument/2006/relationships/image" Target="../media/image553.wmf"/></Relationships>
</file>

<file path=ppt/drawings/_rels/vmlDrawing8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wmf"/><Relationship Id="rId4" Type="http://schemas.openxmlformats.org/officeDocument/2006/relationships/image" Target="../media/image562.wmf"/><Relationship Id="rId5" Type="http://schemas.openxmlformats.org/officeDocument/2006/relationships/image" Target="../media/image563.wmf"/><Relationship Id="rId6" Type="http://schemas.openxmlformats.org/officeDocument/2006/relationships/image" Target="../media/image564.wmf"/><Relationship Id="rId7" Type="http://schemas.openxmlformats.org/officeDocument/2006/relationships/image" Target="../media/image565.wmf"/><Relationship Id="rId8" Type="http://schemas.openxmlformats.org/officeDocument/2006/relationships/image" Target="../media/image566.wmf"/><Relationship Id="rId9" Type="http://schemas.openxmlformats.org/officeDocument/2006/relationships/image" Target="../media/image567.wmf"/><Relationship Id="rId10" Type="http://schemas.openxmlformats.org/officeDocument/2006/relationships/image" Target="../media/image568.wmf"/><Relationship Id="rId1" Type="http://schemas.openxmlformats.org/officeDocument/2006/relationships/image" Target="../media/image559.wmf"/><Relationship Id="rId2" Type="http://schemas.openxmlformats.org/officeDocument/2006/relationships/image" Target="../media/image560.w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" Type="http://schemas.openxmlformats.org/officeDocument/2006/relationships/image" Target="../media/image2.wmf"/><Relationship Id="rId2" Type="http://schemas.openxmlformats.org/officeDocument/2006/relationships/image" Target="../media/image48.wmf"/><Relationship Id="rId3" Type="http://schemas.openxmlformats.org/officeDocument/2006/relationships/image" Target="../media/image49.wmf"/><Relationship Id="rId4" Type="http://schemas.openxmlformats.org/officeDocument/2006/relationships/image" Target="../media/image50.wmf"/><Relationship Id="rId5" Type="http://schemas.openxmlformats.org/officeDocument/2006/relationships/image" Target="../media/image51.wmf"/><Relationship Id="rId6" Type="http://schemas.openxmlformats.org/officeDocument/2006/relationships/image" Target="../media/image52.wmf"/><Relationship Id="rId7" Type="http://schemas.openxmlformats.org/officeDocument/2006/relationships/image" Target="../media/image53.wmf"/><Relationship Id="rId8" Type="http://schemas.openxmlformats.org/officeDocument/2006/relationships/image" Target="../media/image54.wmf"/><Relationship Id="rId9" Type="http://schemas.openxmlformats.org/officeDocument/2006/relationships/image" Target="../media/image55.png"/><Relationship Id="rId10" Type="http://schemas.openxmlformats.org/officeDocument/2006/relationships/image" Target="../media/image5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2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10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1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8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oleObject" Target="../embeddings/oleObject5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60.bin"/><Relationship Id="rId7" Type="http://schemas.openxmlformats.org/officeDocument/2006/relationships/oleObject" Target="../embeddings/oleObject61.bin"/><Relationship Id="rId8" Type="http://schemas.openxmlformats.org/officeDocument/2006/relationships/oleObject" Target="../embeddings/oleObject62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7.bin"/><Relationship Id="rId20" Type="http://schemas.openxmlformats.org/officeDocument/2006/relationships/image" Target="../media/image53.wmf"/><Relationship Id="rId21" Type="http://schemas.openxmlformats.org/officeDocument/2006/relationships/oleObject" Target="../embeddings/oleObject73.bin"/><Relationship Id="rId22" Type="http://schemas.openxmlformats.org/officeDocument/2006/relationships/image" Target="../media/image54.wmf"/><Relationship Id="rId23" Type="http://schemas.openxmlformats.org/officeDocument/2006/relationships/oleObject" Target="../embeddings/oleObject74.bin"/><Relationship Id="rId24" Type="http://schemas.openxmlformats.org/officeDocument/2006/relationships/image" Target="../media/image55.png"/><Relationship Id="rId25" Type="http://schemas.openxmlformats.org/officeDocument/2006/relationships/oleObject" Target="../embeddings/oleObject75.bin"/><Relationship Id="rId26" Type="http://schemas.openxmlformats.org/officeDocument/2006/relationships/image" Target="../media/image56.png"/><Relationship Id="rId27" Type="http://schemas.openxmlformats.org/officeDocument/2006/relationships/oleObject" Target="../embeddings/oleObject76.bin"/><Relationship Id="rId28" Type="http://schemas.openxmlformats.org/officeDocument/2006/relationships/image" Target="../media/image57.png"/><Relationship Id="rId29" Type="http://schemas.openxmlformats.org/officeDocument/2006/relationships/oleObject" Target="../embeddings/oleObject77.bin"/><Relationship Id="rId30" Type="http://schemas.openxmlformats.org/officeDocument/2006/relationships/image" Target="../media/image58.png"/><Relationship Id="rId10" Type="http://schemas.openxmlformats.org/officeDocument/2006/relationships/image" Target="../media/image48.wmf"/><Relationship Id="rId11" Type="http://schemas.openxmlformats.org/officeDocument/2006/relationships/oleObject" Target="../embeddings/oleObject68.bin"/><Relationship Id="rId12" Type="http://schemas.openxmlformats.org/officeDocument/2006/relationships/image" Target="../media/image49.wmf"/><Relationship Id="rId13" Type="http://schemas.openxmlformats.org/officeDocument/2006/relationships/oleObject" Target="../embeddings/oleObject69.bin"/><Relationship Id="rId14" Type="http://schemas.openxmlformats.org/officeDocument/2006/relationships/image" Target="../media/image50.wmf"/><Relationship Id="rId15" Type="http://schemas.openxmlformats.org/officeDocument/2006/relationships/oleObject" Target="../embeddings/oleObject70.bin"/><Relationship Id="rId16" Type="http://schemas.openxmlformats.org/officeDocument/2006/relationships/image" Target="../media/image51.wmf"/><Relationship Id="rId17" Type="http://schemas.openxmlformats.org/officeDocument/2006/relationships/oleObject" Target="../embeddings/oleObject71.bin"/><Relationship Id="rId18" Type="http://schemas.openxmlformats.org/officeDocument/2006/relationships/image" Target="../media/image52.wmf"/><Relationship Id="rId19" Type="http://schemas.openxmlformats.org/officeDocument/2006/relationships/oleObject" Target="../embeddings/oleObject72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9.jpeg"/><Relationship Id="rId4" Type="http://schemas.openxmlformats.org/officeDocument/2006/relationships/oleObject" Target="../embeddings/oleObject63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64.bin"/><Relationship Id="rId7" Type="http://schemas.openxmlformats.org/officeDocument/2006/relationships/oleObject" Target="../embeddings/oleObject65.bin"/><Relationship Id="rId8" Type="http://schemas.openxmlformats.org/officeDocument/2006/relationships/oleObject" Target="../embeddings/oleObject66.bin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wmf"/><Relationship Id="rId12" Type="http://schemas.openxmlformats.org/officeDocument/2006/relationships/oleObject" Target="../embeddings/oleObject82.bin"/><Relationship Id="rId13" Type="http://schemas.openxmlformats.org/officeDocument/2006/relationships/image" Target="../media/image64.wmf"/><Relationship Id="rId14" Type="http://schemas.openxmlformats.org/officeDocument/2006/relationships/oleObject" Target="../embeddings/oleObject83.bin"/><Relationship Id="rId15" Type="http://schemas.openxmlformats.org/officeDocument/2006/relationships/image" Target="../media/image65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78.bin"/><Relationship Id="rId5" Type="http://schemas.openxmlformats.org/officeDocument/2006/relationships/image" Target="../media/image60.wmf"/><Relationship Id="rId6" Type="http://schemas.openxmlformats.org/officeDocument/2006/relationships/oleObject" Target="../embeddings/oleObject79.bin"/><Relationship Id="rId7" Type="http://schemas.openxmlformats.org/officeDocument/2006/relationships/image" Target="../media/image61.wmf"/><Relationship Id="rId8" Type="http://schemas.openxmlformats.org/officeDocument/2006/relationships/oleObject" Target="../embeddings/oleObject80.bin"/><Relationship Id="rId9" Type="http://schemas.openxmlformats.org/officeDocument/2006/relationships/image" Target="../media/image62.wmf"/><Relationship Id="rId10" Type="http://schemas.openxmlformats.org/officeDocument/2006/relationships/oleObject" Target="../embeddings/oleObject8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85.bin"/><Relationship Id="rId6" Type="http://schemas.openxmlformats.org/officeDocument/2006/relationships/oleObject" Target="../embeddings/oleObject86.bin"/><Relationship Id="rId7" Type="http://schemas.openxmlformats.org/officeDocument/2006/relationships/oleObject" Target="../embeddings/oleObject87.bin"/><Relationship Id="rId8" Type="http://schemas.openxmlformats.org/officeDocument/2006/relationships/image" Target="../media/image66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89.bin"/><Relationship Id="rId6" Type="http://schemas.openxmlformats.org/officeDocument/2006/relationships/oleObject" Target="../embeddings/oleObject90.bin"/><Relationship Id="rId7" Type="http://schemas.openxmlformats.org/officeDocument/2006/relationships/oleObject" Target="../embeddings/oleObject91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93.bin"/><Relationship Id="rId6" Type="http://schemas.openxmlformats.org/officeDocument/2006/relationships/oleObject" Target="../embeddings/oleObject94.bin"/><Relationship Id="rId7" Type="http://schemas.openxmlformats.org/officeDocument/2006/relationships/oleObject" Target="../embeddings/oleObject95.bin"/><Relationship Id="rId8" Type="http://schemas.openxmlformats.org/officeDocument/2006/relationships/image" Target="../media/image68.jpeg"/><Relationship Id="rId9" Type="http://schemas.openxmlformats.org/officeDocument/2006/relationships/image" Target="../media/image69.jpe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4" Type="http://schemas.openxmlformats.org/officeDocument/2006/relationships/oleObject" Target="../embeddings/oleObject96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97.bin"/><Relationship Id="rId7" Type="http://schemas.openxmlformats.org/officeDocument/2006/relationships/oleObject" Target="../embeddings/oleObject98.bin"/><Relationship Id="rId8" Type="http://schemas.openxmlformats.org/officeDocument/2006/relationships/oleObject" Target="../embeddings/oleObject99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5.bin"/><Relationship Id="rId12" Type="http://schemas.openxmlformats.org/officeDocument/2006/relationships/image" Target="../media/image72.wmf"/><Relationship Id="rId13" Type="http://schemas.openxmlformats.org/officeDocument/2006/relationships/oleObject" Target="../embeddings/oleObject106.bin"/><Relationship Id="rId14" Type="http://schemas.openxmlformats.org/officeDocument/2006/relationships/image" Target="../media/image73.wmf"/><Relationship Id="rId15" Type="http://schemas.openxmlformats.org/officeDocument/2006/relationships/oleObject" Target="../embeddings/oleObject107.bin"/><Relationship Id="rId16" Type="http://schemas.openxmlformats.org/officeDocument/2006/relationships/image" Target="../media/image74.wmf"/><Relationship Id="rId17" Type="http://schemas.openxmlformats.org/officeDocument/2006/relationships/oleObject" Target="../embeddings/oleObject108.bin"/><Relationship Id="rId18" Type="http://schemas.openxmlformats.org/officeDocument/2006/relationships/image" Target="../media/image75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0.jpeg"/><Relationship Id="rId4" Type="http://schemas.openxmlformats.org/officeDocument/2006/relationships/oleObject" Target="../embeddings/oleObject100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01.bin"/><Relationship Id="rId7" Type="http://schemas.openxmlformats.org/officeDocument/2006/relationships/oleObject" Target="../embeddings/oleObject102.bin"/><Relationship Id="rId8" Type="http://schemas.openxmlformats.org/officeDocument/2006/relationships/oleObject" Target="../embeddings/oleObject103.bin"/><Relationship Id="rId9" Type="http://schemas.openxmlformats.org/officeDocument/2006/relationships/oleObject" Target="../embeddings/oleObject104.bin"/><Relationship Id="rId10" Type="http://schemas.openxmlformats.org/officeDocument/2006/relationships/image" Target="../media/image71.wmf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7.wmf"/><Relationship Id="rId12" Type="http://schemas.openxmlformats.org/officeDocument/2006/relationships/oleObject" Target="../embeddings/oleObject115.bin"/><Relationship Id="rId13" Type="http://schemas.openxmlformats.org/officeDocument/2006/relationships/image" Target="../media/image78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10.bin"/><Relationship Id="rId6" Type="http://schemas.openxmlformats.org/officeDocument/2006/relationships/oleObject" Target="../embeddings/oleObject111.bin"/><Relationship Id="rId7" Type="http://schemas.openxmlformats.org/officeDocument/2006/relationships/oleObject" Target="../embeddings/oleObject112.bin"/><Relationship Id="rId8" Type="http://schemas.openxmlformats.org/officeDocument/2006/relationships/oleObject" Target="../embeddings/oleObject113.bin"/><Relationship Id="rId9" Type="http://schemas.openxmlformats.org/officeDocument/2006/relationships/image" Target="../media/image76.wmf"/><Relationship Id="rId10" Type="http://schemas.openxmlformats.org/officeDocument/2006/relationships/oleObject" Target="../embeddings/oleObject11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9.bin"/><Relationship Id="rId20" Type="http://schemas.openxmlformats.org/officeDocument/2006/relationships/image" Target="../media/image87.wmf"/><Relationship Id="rId21" Type="http://schemas.openxmlformats.org/officeDocument/2006/relationships/oleObject" Target="../embeddings/oleObject125.bin"/><Relationship Id="rId22" Type="http://schemas.openxmlformats.org/officeDocument/2006/relationships/image" Target="../media/image88.wmf"/><Relationship Id="rId23" Type="http://schemas.openxmlformats.org/officeDocument/2006/relationships/oleObject" Target="../embeddings/oleObject126.bin"/><Relationship Id="rId24" Type="http://schemas.openxmlformats.org/officeDocument/2006/relationships/image" Target="../media/image89.wmf"/><Relationship Id="rId25" Type="http://schemas.openxmlformats.org/officeDocument/2006/relationships/oleObject" Target="../embeddings/oleObject127.bin"/><Relationship Id="rId26" Type="http://schemas.openxmlformats.org/officeDocument/2006/relationships/image" Target="../media/image90.wmf"/><Relationship Id="rId27" Type="http://schemas.openxmlformats.org/officeDocument/2006/relationships/oleObject" Target="../embeddings/oleObject128.bin"/><Relationship Id="rId28" Type="http://schemas.openxmlformats.org/officeDocument/2006/relationships/image" Target="../media/image91.wmf"/><Relationship Id="rId10" Type="http://schemas.openxmlformats.org/officeDocument/2006/relationships/image" Target="../media/image82.wmf"/><Relationship Id="rId11" Type="http://schemas.openxmlformats.org/officeDocument/2006/relationships/oleObject" Target="../embeddings/oleObject120.bin"/><Relationship Id="rId12" Type="http://schemas.openxmlformats.org/officeDocument/2006/relationships/image" Target="../media/image83.wmf"/><Relationship Id="rId13" Type="http://schemas.openxmlformats.org/officeDocument/2006/relationships/oleObject" Target="../embeddings/oleObject121.bin"/><Relationship Id="rId14" Type="http://schemas.openxmlformats.org/officeDocument/2006/relationships/image" Target="../media/image84.wmf"/><Relationship Id="rId15" Type="http://schemas.openxmlformats.org/officeDocument/2006/relationships/oleObject" Target="../embeddings/oleObject122.bin"/><Relationship Id="rId16" Type="http://schemas.openxmlformats.org/officeDocument/2006/relationships/image" Target="../media/image85.wmf"/><Relationship Id="rId17" Type="http://schemas.openxmlformats.org/officeDocument/2006/relationships/oleObject" Target="../embeddings/oleObject123.bin"/><Relationship Id="rId18" Type="http://schemas.openxmlformats.org/officeDocument/2006/relationships/image" Target="../media/image86.wmf"/><Relationship Id="rId19" Type="http://schemas.openxmlformats.org/officeDocument/2006/relationships/oleObject" Target="../embeddings/oleObject124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6.bin"/><Relationship Id="rId4" Type="http://schemas.openxmlformats.org/officeDocument/2006/relationships/image" Target="../media/image79.wmf"/><Relationship Id="rId5" Type="http://schemas.openxmlformats.org/officeDocument/2006/relationships/oleObject" Target="../embeddings/oleObject117.bin"/><Relationship Id="rId6" Type="http://schemas.openxmlformats.org/officeDocument/2006/relationships/image" Target="../media/image80.wmf"/><Relationship Id="rId7" Type="http://schemas.openxmlformats.org/officeDocument/2006/relationships/oleObject" Target="../embeddings/oleObject118.bin"/><Relationship Id="rId8" Type="http://schemas.openxmlformats.org/officeDocument/2006/relationships/image" Target="../media/image81.wmf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2.bin"/><Relationship Id="rId20" Type="http://schemas.openxmlformats.org/officeDocument/2006/relationships/image" Target="../media/image100.wmf"/><Relationship Id="rId21" Type="http://schemas.openxmlformats.org/officeDocument/2006/relationships/oleObject" Target="../embeddings/oleObject138.bin"/><Relationship Id="rId22" Type="http://schemas.openxmlformats.org/officeDocument/2006/relationships/image" Target="../media/image101.wmf"/><Relationship Id="rId23" Type="http://schemas.openxmlformats.org/officeDocument/2006/relationships/oleObject" Target="../embeddings/oleObject139.bin"/><Relationship Id="rId24" Type="http://schemas.openxmlformats.org/officeDocument/2006/relationships/image" Target="../media/image102.wmf"/><Relationship Id="rId25" Type="http://schemas.openxmlformats.org/officeDocument/2006/relationships/oleObject" Target="../embeddings/oleObject140.bin"/><Relationship Id="rId26" Type="http://schemas.openxmlformats.org/officeDocument/2006/relationships/image" Target="../media/image103.wmf"/><Relationship Id="rId10" Type="http://schemas.openxmlformats.org/officeDocument/2006/relationships/image" Target="../media/image95.wmf"/><Relationship Id="rId11" Type="http://schemas.openxmlformats.org/officeDocument/2006/relationships/oleObject" Target="../embeddings/oleObject133.bin"/><Relationship Id="rId12" Type="http://schemas.openxmlformats.org/officeDocument/2006/relationships/image" Target="../media/image96.wmf"/><Relationship Id="rId13" Type="http://schemas.openxmlformats.org/officeDocument/2006/relationships/oleObject" Target="../embeddings/oleObject134.bin"/><Relationship Id="rId14" Type="http://schemas.openxmlformats.org/officeDocument/2006/relationships/image" Target="../media/image97.wmf"/><Relationship Id="rId15" Type="http://schemas.openxmlformats.org/officeDocument/2006/relationships/oleObject" Target="../embeddings/oleObject135.bin"/><Relationship Id="rId16" Type="http://schemas.openxmlformats.org/officeDocument/2006/relationships/image" Target="../media/image98.wmf"/><Relationship Id="rId17" Type="http://schemas.openxmlformats.org/officeDocument/2006/relationships/oleObject" Target="../embeddings/oleObject136.bin"/><Relationship Id="rId18" Type="http://schemas.openxmlformats.org/officeDocument/2006/relationships/image" Target="../media/image99.wmf"/><Relationship Id="rId19" Type="http://schemas.openxmlformats.org/officeDocument/2006/relationships/oleObject" Target="../embeddings/oleObject137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9.bin"/><Relationship Id="rId4" Type="http://schemas.openxmlformats.org/officeDocument/2006/relationships/image" Target="../media/image92.wmf"/><Relationship Id="rId5" Type="http://schemas.openxmlformats.org/officeDocument/2006/relationships/oleObject" Target="../embeddings/oleObject130.bin"/><Relationship Id="rId6" Type="http://schemas.openxmlformats.org/officeDocument/2006/relationships/image" Target="../media/image93.wmf"/><Relationship Id="rId7" Type="http://schemas.openxmlformats.org/officeDocument/2006/relationships/oleObject" Target="../embeddings/oleObject131.bin"/><Relationship Id="rId8" Type="http://schemas.openxmlformats.org/officeDocument/2006/relationships/image" Target="../media/image9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42.bin"/><Relationship Id="rId6" Type="http://schemas.openxmlformats.org/officeDocument/2006/relationships/oleObject" Target="../embeddings/oleObject143.bin"/><Relationship Id="rId7" Type="http://schemas.openxmlformats.org/officeDocument/2006/relationships/oleObject" Target="../embeddings/oleObject144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5.wmf"/><Relationship Id="rId12" Type="http://schemas.openxmlformats.org/officeDocument/2006/relationships/oleObject" Target="../embeddings/oleObject151.bin"/><Relationship Id="rId13" Type="http://schemas.openxmlformats.org/officeDocument/2006/relationships/image" Target="../media/image106.wmf"/><Relationship Id="rId14" Type="http://schemas.openxmlformats.org/officeDocument/2006/relationships/oleObject" Target="../embeddings/oleObject152.bin"/><Relationship Id="rId15" Type="http://schemas.openxmlformats.org/officeDocument/2006/relationships/image" Target="../media/image107.wmf"/><Relationship Id="rId16" Type="http://schemas.openxmlformats.org/officeDocument/2006/relationships/oleObject" Target="../embeddings/oleObject153.bin"/><Relationship Id="rId17" Type="http://schemas.openxmlformats.org/officeDocument/2006/relationships/image" Target="../media/image108.wmf"/><Relationship Id="rId18" Type="http://schemas.openxmlformats.org/officeDocument/2006/relationships/oleObject" Target="../embeddings/oleObject154.bin"/><Relationship Id="rId19" Type="http://schemas.openxmlformats.org/officeDocument/2006/relationships/image" Target="../media/image109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46.bin"/><Relationship Id="rId6" Type="http://schemas.openxmlformats.org/officeDocument/2006/relationships/oleObject" Target="../embeddings/oleObject147.bin"/><Relationship Id="rId7" Type="http://schemas.openxmlformats.org/officeDocument/2006/relationships/oleObject" Target="../embeddings/oleObject148.bin"/><Relationship Id="rId8" Type="http://schemas.openxmlformats.org/officeDocument/2006/relationships/oleObject" Target="../embeddings/oleObject149.bin"/><Relationship Id="rId9" Type="http://schemas.openxmlformats.org/officeDocument/2006/relationships/image" Target="../media/image104.wmf"/><Relationship Id="rId10" Type="http://schemas.openxmlformats.org/officeDocument/2006/relationships/oleObject" Target="../embeddings/oleObject15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56.bin"/><Relationship Id="rId6" Type="http://schemas.openxmlformats.org/officeDocument/2006/relationships/oleObject" Target="../embeddings/oleObject157.bin"/><Relationship Id="rId7" Type="http://schemas.openxmlformats.org/officeDocument/2006/relationships/oleObject" Target="../embeddings/oleObject158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4.bin"/><Relationship Id="rId12" Type="http://schemas.openxmlformats.org/officeDocument/2006/relationships/image" Target="../media/image111.wmf"/><Relationship Id="rId13" Type="http://schemas.openxmlformats.org/officeDocument/2006/relationships/oleObject" Target="../embeddings/oleObject165.bin"/><Relationship Id="rId14" Type="http://schemas.openxmlformats.org/officeDocument/2006/relationships/image" Target="../media/image112.wmf"/><Relationship Id="rId15" Type="http://schemas.openxmlformats.org/officeDocument/2006/relationships/oleObject" Target="../embeddings/oleObject166.bin"/><Relationship Id="rId16" Type="http://schemas.openxmlformats.org/officeDocument/2006/relationships/image" Target="../media/image113.wmf"/><Relationship Id="rId17" Type="http://schemas.openxmlformats.org/officeDocument/2006/relationships/oleObject" Target="../embeddings/oleObject167.bin"/><Relationship Id="rId18" Type="http://schemas.openxmlformats.org/officeDocument/2006/relationships/image" Target="../media/image114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5.jpeg"/><Relationship Id="rId4" Type="http://schemas.openxmlformats.org/officeDocument/2006/relationships/oleObject" Target="../embeddings/oleObject15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60.bin"/><Relationship Id="rId7" Type="http://schemas.openxmlformats.org/officeDocument/2006/relationships/oleObject" Target="../embeddings/oleObject161.bin"/><Relationship Id="rId8" Type="http://schemas.openxmlformats.org/officeDocument/2006/relationships/oleObject" Target="../embeddings/oleObject162.bin"/><Relationship Id="rId9" Type="http://schemas.openxmlformats.org/officeDocument/2006/relationships/oleObject" Target="../embeddings/oleObject163.bin"/><Relationship Id="rId10" Type="http://schemas.openxmlformats.org/officeDocument/2006/relationships/image" Target="../media/image110.wmf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7.wmf"/><Relationship Id="rId12" Type="http://schemas.openxmlformats.org/officeDocument/2006/relationships/oleObject" Target="../embeddings/oleObject174.bin"/><Relationship Id="rId13" Type="http://schemas.openxmlformats.org/officeDocument/2006/relationships/image" Target="../media/image118.wmf"/><Relationship Id="rId14" Type="http://schemas.openxmlformats.org/officeDocument/2006/relationships/oleObject" Target="../embeddings/oleObject175.bin"/><Relationship Id="rId15" Type="http://schemas.openxmlformats.org/officeDocument/2006/relationships/image" Target="../media/image119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8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69.bin"/><Relationship Id="rId6" Type="http://schemas.openxmlformats.org/officeDocument/2006/relationships/oleObject" Target="../embeddings/oleObject170.bin"/><Relationship Id="rId7" Type="http://schemas.openxmlformats.org/officeDocument/2006/relationships/oleObject" Target="../embeddings/oleObject171.bin"/><Relationship Id="rId8" Type="http://schemas.openxmlformats.org/officeDocument/2006/relationships/oleObject" Target="../embeddings/oleObject172.bin"/><Relationship Id="rId9" Type="http://schemas.openxmlformats.org/officeDocument/2006/relationships/image" Target="../media/image116.wmf"/><Relationship Id="rId10" Type="http://schemas.openxmlformats.org/officeDocument/2006/relationships/oleObject" Target="../embeddings/oleObject173.bin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2.wmf"/><Relationship Id="rId20" Type="http://schemas.openxmlformats.org/officeDocument/2006/relationships/oleObject" Target="../embeddings/oleObject184.bin"/><Relationship Id="rId21" Type="http://schemas.openxmlformats.org/officeDocument/2006/relationships/image" Target="../media/image128.wmf"/><Relationship Id="rId10" Type="http://schemas.openxmlformats.org/officeDocument/2006/relationships/oleObject" Target="../embeddings/oleObject179.bin"/><Relationship Id="rId11" Type="http://schemas.openxmlformats.org/officeDocument/2006/relationships/image" Target="../media/image123.wmf"/><Relationship Id="rId12" Type="http://schemas.openxmlformats.org/officeDocument/2006/relationships/oleObject" Target="../embeddings/oleObject180.bin"/><Relationship Id="rId13" Type="http://schemas.openxmlformats.org/officeDocument/2006/relationships/image" Target="../media/image124.wmf"/><Relationship Id="rId14" Type="http://schemas.openxmlformats.org/officeDocument/2006/relationships/oleObject" Target="../embeddings/oleObject181.bin"/><Relationship Id="rId15" Type="http://schemas.openxmlformats.org/officeDocument/2006/relationships/image" Target="../media/image125.wmf"/><Relationship Id="rId16" Type="http://schemas.openxmlformats.org/officeDocument/2006/relationships/oleObject" Target="../embeddings/oleObject182.bin"/><Relationship Id="rId17" Type="http://schemas.openxmlformats.org/officeDocument/2006/relationships/image" Target="../media/image126.wmf"/><Relationship Id="rId18" Type="http://schemas.openxmlformats.org/officeDocument/2006/relationships/oleObject" Target="../embeddings/oleObject183.bin"/><Relationship Id="rId19" Type="http://schemas.openxmlformats.org/officeDocument/2006/relationships/image" Target="../media/image127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9.jpeg"/><Relationship Id="rId4" Type="http://schemas.openxmlformats.org/officeDocument/2006/relationships/oleObject" Target="../embeddings/oleObject176.bin"/><Relationship Id="rId5" Type="http://schemas.openxmlformats.org/officeDocument/2006/relationships/image" Target="../media/image120.wmf"/><Relationship Id="rId6" Type="http://schemas.openxmlformats.org/officeDocument/2006/relationships/oleObject" Target="../embeddings/oleObject177.bin"/><Relationship Id="rId7" Type="http://schemas.openxmlformats.org/officeDocument/2006/relationships/image" Target="../media/image121.wmf"/><Relationship Id="rId8" Type="http://schemas.openxmlformats.org/officeDocument/2006/relationships/oleObject" Target="../embeddings/oleObject17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86.bin"/><Relationship Id="rId6" Type="http://schemas.openxmlformats.org/officeDocument/2006/relationships/oleObject" Target="../embeddings/oleObject187.bin"/><Relationship Id="rId7" Type="http://schemas.openxmlformats.org/officeDocument/2006/relationships/oleObject" Target="../embeddings/oleObject188.bin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0.wmf"/><Relationship Id="rId20" Type="http://schemas.openxmlformats.org/officeDocument/2006/relationships/oleObject" Target="../embeddings/oleObject199.bin"/><Relationship Id="rId21" Type="http://schemas.openxmlformats.org/officeDocument/2006/relationships/image" Target="../media/image136.wmf"/><Relationship Id="rId22" Type="http://schemas.openxmlformats.org/officeDocument/2006/relationships/oleObject" Target="../embeddings/oleObject200.bin"/><Relationship Id="rId23" Type="http://schemas.openxmlformats.org/officeDocument/2006/relationships/image" Target="../media/image137.wmf"/><Relationship Id="rId24" Type="http://schemas.openxmlformats.org/officeDocument/2006/relationships/oleObject" Target="../embeddings/oleObject201.bin"/><Relationship Id="rId25" Type="http://schemas.openxmlformats.org/officeDocument/2006/relationships/image" Target="../media/image138.wmf"/><Relationship Id="rId26" Type="http://schemas.openxmlformats.org/officeDocument/2006/relationships/oleObject" Target="../embeddings/oleObject202.bin"/><Relationship Id="rId27" Type="http://schemas.openxmlformats.org/officeDocument/2006/relationships/image" Target="../media/image139.wmf"/><Relationship Id="rId10" Type="http://schemas.openxmlformats.org/officeDocument/2006/relationships/oleObject" Target="../embeddings/oleObject194.bin"/><Relationship Id="rId11" Type="http://schemas.openxmlformats.org/officeDocument/2006/relationships/image" Target="../media/image131.wmf"/><Relationship Id="rId12" Type="http://schemas.openxmlformats.org/officeDocument/2006/relationships/oleObject" Target="../embeddings/oleObject195.bin"/><Relationship Id="rId13" Type="http://schemas.openxmlformats.org/officeDocument/2006/relationships/image" Target="../media/image132.wmf"/><Relationship Id="rId14" Type="http://schemas.openxmlformats.org/officeDocument/2006/relationships/oleObject" Target="../embeddings/oleObject196.bin"/><Relationship Id="rId15" Type="http://schemas.openxmlformats.org/officeDocument/2006/relationships/image" Target="../media/image133.wmf"/><Relationship Id="rId16" Type="http://schemas.openxmlformats.org/officeDocument/2006/relationships/oleObject" Target="../embeddings/oleObject197.bin"/><Relationship Id="rId17" Type="http://schemas.openxmlformats.org/officeDocument/2006/relationships/image" Target="../media/image134.wmf"/><Relationship Id="rId18" Type="http://schemas.openxmlformats.org/officeDocument/2006/relationships/oleObject" Target="../embeddings/oleObject198.bin"/><Relationship Id="rId19" Type="http://schemas.openxmlformats.org/officeDocument/2006/relationships/image" Target="../media/image135.w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90.bin"/><Relationship Id="rId6" Type="http://schemas.openxmlformats.org/officeDocument/2006/relationships/oleObject" Target="../embeddings/oleObject191.bin"/><Relationship Id="rId7" Type="http://schemas.openxmlformats.org/officeDocument/2006/relationships/oleObject" Target="../embeddings/oleObject192.bin"/><Relationship Id="rId8" Type="http://schemas.openxmlformats.org/officeDocument/2006/relationships/oleObject" Target="../embeddings/oleObject19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9" Type="http://schemas.openxmlformats.org/officeDocument/2006/relationships/image" Target="../media/image3.wmf"/><Relationship Id="rId10" Type="http://schemas.openxmlformats.org/officeDocument/2006/relationships/oleObject" Target="../embeddings/oleObject6.bin"/><Relationship Id="rId11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3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04.bin"/><Relationship Id="rId6" Type="http://schemas.openxmlformats.org/officeDocument/2006/relationships/oleObject" Target="../embeddings/oleObject205.bin"/><Relationship Id="rId7" Type="http://schemas.openxmlformats.org/officeDocument/2006/relationships/oleObject" Target="../embeddings/oleObject206.bin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40.jpeg"/><Relationship Id="rId5" Type="http://schemas.openxmlformats.org/officeDocument/2006/relationships/oleObject" Target="../embeddings/oleObject207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208.bin"/><Relationship Id="rId8" Type="http://schemas.openxmlformats.org/officeDocument/2006/relationships/oleObject" Target="../embeddings/oleObject209.bin"/><Relationship Id="rId9" Type="http://schemas.openxmlformats.org/officeDocument/2006/relationships/oleObject" Target="../embeddings/oleObject210.bin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49.wmf"/><Relationship Id="rId21" Type="http://schemas.openxmlformats.org/officeDocument/2006/relationships/oleObject" Target="../embeddings/oleObject220.bin"/><Relationship Id="rId22" Type="http://schemas.openxmlformats.org/officeDocument/2006/relationships/image" Target="../media/image150.png"/><Relationship Id="rId23" Type="http://schemas.openxmlformats.org/officeDocument/2006/relationships/oleObject" Target="../embeddings/oleObject221.bin"/><Relationship Id="rId24" Type="http://schemas.openxmlformats.org/officeDocument/2006/relationships/image" Target="../media/image151.wmf"/><Relationship Id="rId25" Type="http://schemas.openxmlformats.org/officeDocument/2006/relationships/oleObject" Target="../embeddings/oleObject222.bin"/><Relationship Id="rId26" Type="http://schemas.openxmlformats.org/officeDocument/2006/relationships/image" Target="../media/image152.png"/><Relationship Id="rId27" Type="http://schemas.openxmlformats.org/officeDocument/2006/relationships/oleObject" Target="../embeddings/oleObject223.bin"/><Relationship Id="rId28" Type="http://schemas.openxmlformats.org/officeDocument/2006/relationships/image" Target="../media/image153.wmf"/><Relationship Id="rId29" Type="http://schemas.openxmlformats.org/officeDocument/2006/relationships/oleObject" Target="../embeddings/oleObject224.bin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11.bin"/><Relationship Id="rId4" Type="http://schemas.openxmlformats.org/officeDocument/2006/relationships/image" Target="../media/image141.wmf"/><Relationship Id="rId5" Type="http://schemas.openxmlformats.org/officeDocument/2006/relationships/oleObject" Target="../embeddings/oleObject212.bin"/><Relationship Id="rId30" Type="http://schemas.openxmlformats.org/officeDocument/2006/relationships/image" Target="../media/image154.png"/><Relationship Id="rId31" Type="http://schemas.openxmlformats.org/officeDocument/2006/relationships/oleObject" Target="../embeddings/oleObject225.bin"/><Relationship Id="rId32" Type="http://schemas.openxmlformats.org/officeDocument/2006/relationships/image" Target="../media/image155.wmf"/><Relationship Id="rId9" Type="http://schemas.openxmlformats.org/officeDocument/2006/relationships/oleObject" Target="../embeddings/oleObject214.bin"/><Relationship Id="rId6" Type="http://schemas.openxmlformats.org/officeDocument/2006/relationships/image" Target="../media/image142.wmf"/><Relationship Id="rId7" Type="http://schemas.openxmlformats.org/officeDocument/2006/relationships/oleObject" Target="../embeddings/oleObject213.bin"/><Relationship Id="rId8" Type="http://schemas.openxmlformats.org/officeDocument/2006/relationships/image" Target="../media/image143.wmf"/><Relationship Id="rId33" Type="http://schemas.openxmlformats.org/officeDocument/2006/relationships/oleObject" Target="../embeddings/oleObject226.bin"/><Relationship Id="rId34" Type="http://schemas.openxmlformats.org/officeDocument/2006/relationships/image" Target="../media/image156.wmf"/><Relationship Id="rId35" Type="http://schemas.openxmlformats.org/officeDocument/2006/relationships/oleObject" Target="../embeddings/oleObject227.bin"/><Relationship Id="rId36" Type="http://schemas.openxmlformats.org/officeDocument/2006/relationships/image" Target="../media/image157.png"/><Relationship Id="rId10" Type="http://schemas.openxmlformats.org/officeDocument/2006/relationships/image" Target="../media/image144.wmf"/><Relationship Id="rId11" Type="http://schemas.openxmlformats.org/officeDocument/2006/relationships/oleObject" Target="../embeddings/oleObject215.bin"/><Relationship Id="rId12" Type="http://schemas.openxmlformats.org/officeDocument/2006/relationships/image" Target="../media/image145.wmf"/><Relationship Id="rId13" Type="http://schemas.openxmlformats.org/officeDocument/2006/relationships/oleObject" Target="../embeddings/oleObject216.bin"/><Relationship Id="rId14" Type="http://schemas.openxmlformats.org/officeDocument/2006/relationships/image" Target="../media/image146.wmf"/><Relationship Id="rId15" Type="http://schemas.openxmlformats.org/officeDocument/2006/relationships/oleObject" Target="../embeddings/oleObject217.bin"/><Relationship Id="rId16" Type="http://schemas.openxmlformats.org/officeDocument/2006/relationships/image" Target="../media/image147.wmf"/><Relationship Id="rId17" Type="http://schemas.openxmlformats.org/officeDocument/2006/relationships/oleObject" Target="../embeddings/oleObject218.bin"/><Relationship Id="rId18" Type="http://schemas.openxmlformats.org/officeDocument/2006/relationships/image" Target="../media/image148.wmf"/><Relationship Id="rId19" Type="http://schemas.openxmlformats.org/officeDocument/2006/relationships/oleObject" Target="../embeddings/oleObject219.bin"/><Relationship Id="rId37" Type="http://schemas.openxmlformats.org/officeDocument/2006/relationships/oleObject" Target="../embeddings/oleObject228.bin"/><Relationship Id="rId38" Type="http://schemas.openxmlformats.org/officeDocument/2006/relationships/image" Target="../media/image158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9.wmf"/><Relationship Id="rId20" Type="http://schemas.openxmlformats.org/officeDocument/2006/relationships/oleObject" Target="../embeddings/oleObject239.bin"/><Relationship Id="rId21" Type="http://schemas.openxmlformats.org/officeDocument/2006/relationships/image" Target="../media/image165.wmf"/><Relationship Id="rId22" Type="http://schemas.openxmlformats.org/officeDocument/2006/relationships/oleObject" Target="../embeddings/oleObject240.bin"/><Relationship Id="rId23" Type="http://schemas.openxmlformats.org/officeDocument/2006/relationships/image" Target="../media/image166.wmf"/><Relationship Id="rId24" Type="http://schemas.openxmlformats.org/officeDocument/2006/relationships/oleObject" Target="../embeddings/oleObject241.bin"/><Relationship Id="rId25" Type="http://schemas.openxmlformats.org/officeDocument/2006/relationships/image" Target="../media/image167.wmf"/><Relationship Id="rId26" Type="http://schemas.openxmlformats.org/officeDocument/2006/relationships/oleObject" Target="../embeddings/oleObject242.bin"/><Relationship Id="rId27" Type="http://schemas.openxmlformats.org/officeDocument/2006/relationships/image" Target="../media/image168.wmf"/><Relationship Id="rId28" Type="http://schemas.openxmlformats.org/officeDocument/2006/relationships/oleObject" Target="../embeddings/oleObject243.bin"/><Relationship Id="rId29" Type="http://schemas.openxmlformats.org/officeDocument/2006/relationships/image" Target="../media/image169.wmf"/><Relationship Id="rId10" Type="http://schemas.openxmlformats.org/officeDocument/2006/relationships/oleObject" Target="../embeddings/oleObject234.bin"/><Relationship Id="rId11" Type="http://schemas.openxmlformats.org/officeDocument/2006/relationships/image" Target="../media/image160.wmf"/><Relationship Id="rId12" Type="http://schemas.openxmlformats.org/officeDocument/2006/relationships/oleObject" Target="../embeddings/oleObject235.bin"/><Relationship Id="rId13" Type="http://schemas.openxmlformats.org/officeDocument/2006/relationships/image" Target="../media/image161.wmf"/><Relationship Id="rId14" Type="http://schemas.openxmlformats.org/officeDocument/2006/relationships/oleObject" Target="../embeddings/oleObject236.bin"/><Relationship Id="rId15" Type="http://schemas.openxmlformats.org/officeDocument/2006/relationships/image" Target="../media/image162.wmf"/><Relationship Id="rId16" Type="http://schemas.openxmlformats.org/officeDocument/2006/relationships/oleObject" Target="../embeddings/oleObject237.bin"/><Relationship Id="rId17" Type="http://schemas.openxmlformats.org/officeDocument/2006/relationships/image" Target="../media/image163.wmf"/><Relationship Id="rId18" Type="http://schemas.openxmlformats.org/officeDocument/2006/relationships/oleObject" Target="../embeddings/oleObject238.bin"/><Relationship Id="rId19" Type="http://schemas.openxmlformats.org/officeDocument/2006/relationships/image" Target="../media/image164.w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30.bin"/><Relationship Id="rId6" Type="http://schemas.openxmlformats.org/officeDocument/2006/relationships/oleObject" Target="../embeddings/oleObject231.bin"/><Relationship Id="rId7" Type="http://schemas.openxmlformats.org/officeDocument/2006/relationships/oleObject" Target="../embeddings/oleObject232.bin"/><Relationship Id="rId8" Type="http://schemas.openxmlformats.org/officeDocument/2006/relationships/oleObject" Target="../embeddings/oleObject233.bin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1.wmf"/><Relationship Id="rId12" Type="http://schemas.openxmlformats.org/officeDocument/2006/relationships/oleObject" Target="../embeddings/oleObject250.bin"/><Relationship Id="rId13" Type="http://schemas.openxmlformats.org/officeDocument/2006/relationships/image" Target="../media/image172.w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44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45.bin"/><Relationship Id="rId6" Type="http://schemas.openxmlformats.org/officeDocument/2006/relationships/oleObject" Target="../embeddings/oleObject246.bin"/><Relationship Id="rId7" Type="http://schemas.openxmlformats.org/officeDocument/2006/relationships/oleObject" Target="../embeddings/oleObject247.bin"/><Relationship Id="rId8" Type="http://schemas.openxmlformats.org/officeDocument/2006/relationships/oleObject" Target="../embeddings/oleObject248.bin"/><Relationship Id="rId9" Type="http://schemas.openxmlformats.org/officeDocument/2006/relationships/image" Target="../media/image170.wmf"/><Relationship Id="rId10" Type="http://schemas.openxmlformats.org/officeDocument/2006/relationships/oleObject" Target="../embeddings/oleObject249.bin"/></Relationships>
</file>

<file path=ppt/slides/_rels/slide35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261.bin"/><Relationship Id="rId21" Type="http://schemas.openxmlformats.org/officeDocument/2006/relationships/image" Target="../media/image179.wmf"/><Relationship Id="rId22" Type="http://schemas.openxmlformats.org/officeDocument/2006/relationships/oleObject" Target="../embeddings/oleObject262.bin"/><Relationship Id="rId23" Type="http://schemas.openxmlformats.org/officeDocument/2006/relationships/image" Target="../media/image180.wmf"/><Relationship Id="rId24" Type="http://schemas.openxmlformats.org/officeDocument/2006/relationships/oleObject" Target="../embeddings/oleObject263.bin"/><Relationship Id="rId25" Type="http://schemas.openxmlformats.org/officeDocument/2006/relationships/image" Target="../media/image181.wmf"/><Relationship Id="rId26" Type="http://schemas.openxmlformats.org/officeDocument/2006/relationships/oleObject" Target="../embeddings/oleObject264.bin"/><Relationship Id="rId27" Type="http://schemas.openxmlformats.org/officeDocument/2006/relationships/image" Target="../media/image182.wmf"/><Relationship Id="rId28" Type="http://schemas.openxmlformats.org/officeDocument/2006/relationships/oleObject" Target="../embeddings/oleObject265.bin"/><Relationship Id="rId29" Type="http://schemas.openxmlformats.org/officeDocument/2006/relationships/image" Target="../media/image183.w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5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52.bin"/><Relationship Id="rId30" Type="http://schemas.openxmlformats.org/officeDocument/2006/relationships/oleObject" Target="../embeddings/oleObject266.bin"/><Relationship Id="rId31" Type="http://schemas.openxmlformats.org/officeDocument/2006/relationships/image" Target="../media/image184.wmf"/><Relationship Id="rId32" Type="http://schemas.openxmlformats.org/officeDocument/2006/relationships/oleObject" Target="../embeddings/oleObject267.bin"/><Relationship Id="rId9" Type="http://schemas.openxmlformats.org/officeDocument/2006/relationships/image" Target="../media/image173.wmf"/><Relationship Id="rId6" Type="http://schemas.openxmlformats.org/officeDocument/2006/relationships/oleObject" Target="../embeddings/oleObject253.bin"/><Relationship Id="rId7" Type="http://schemas.openxmlformats.org/officeDocument/2006/relationships/oleObject" Target="../embeddings/oleObject254.bin"/><Relationship Id="rId8" Type="http://schemas.openxmlformats.org/officeDocument/2006/relationships/oleObject" Target="../embeddings/oleObject255.bin"/><Relationship Id="rId33" Type="http://schemas.openxmlformats.org/officeDocument/2006/relationships/image" Target="../media/image185.wmf"/><Relationship Id="rId34" Type="http://schemas.openxmlformats.org/officeDocument/2006/relationships/oleObject" Target="../embeddings/oleObject268.bin"/><Relationship Id="rId35" Type="http://schemas.openxmlformats.org/officeDocument/2006/relationships/image" Target="../media/image186.wmf"/><Relationship Id="rId36" Type="http://schemas.openxmlformats.org/officeDocument/2006/relationships/oleObject" Target="../embeddings/oleObject269.bin"/><Relationship Id="rId10" Type="http://schemas.openxmlformats.org/officeDocument/2006/relationships/oleObject" Target="../embeddings/oleObject256.bin"/><Relationship Id="rId11" Type="http://schemas.openxmlformats.org/officeDocument/2006/relationships/image" Target="../media/image174.wmf"/><Relationship Id="rId12" Type="http://schemas.openxmlformats.org/officeDocument/2006/relationships/oleObject" Target="../embeddings/oleObject257.bin"/><Relationship Id="rId13" Type="http://schemas.openxmlformats.org/officeDocument/2006/relationships/image" Target="../media/image175.wmf"/><Relationship Id="rId14" Type="http://schemas.openxmlformats.org/officeDocument/2006/relationships/oleObject" Target="../embeddings/oleObject258.bin"/><Relationship Id="rId15" Type="http://schemas.openxmlformats.org/officeDocument/2006/relationships/image" Target="../media/image176.wmf"/><Relationship Id="rId16" Type="http://schemas.openxmlformats.org/officeDocument/2006/relationships/oleObject" Target="../embeddings/oleObject259.bin"/><Relationship Id="rId17" Type="http://schemas.openxmlformats.org/officeDocument/2006/relationships/image" Target="../media/image177.wmf"/><Relationship Id="rId18" Type="http://schemas.openxmlformats.org/officeDocument/2006/relationships/oleObject" Target="../embeddings/oleObject260.bin"/><Relationship Id="rId19" Type="http://schemas.openxmlformats.org/officeDocument/2006/relationships/image" Target="../media/image178.wmf"/><Relationship Id="rId37" Type="http://schemas.openxmlformats.org/officeDocument/2006/relationships/image" Target="../media/image187.wmf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0.wmf"/><Relationship Id="rId20" Type="http://schemas.openxmlformats.org/officeDocument/2006/relationships/oleObject" Target="../embeddings/oleObject278.bin"/><Relationship Id="rId21" Type="http://schemas.openxmlformats.org/officeDocument/2006/relationships/image" Target="../media/image196.wmf"/><Relationship Id="rId22" Type="http://schemas.openxmlformats.org/officeDocument/2006/relationships/oleObject" Target="../embeddings/oleObject279.bin"/><Relationship Id="rId23" Type="http://schemas.openxmlformats.org/officeDocument/2006/relationships/image" Target="../media/image197.png"/><Relationship Id="rId24" Type="http://schemas.openxmlformats.org/officeDocument/2006/relationships/oleObject" Target="../embeddings/oleObject280.bin"/><Relationship Id="rId25" Type="http://schemas.openxmlformats.org/officeDocument/2006/relationships/image" Target="../media/image198.png"/><Relationship Id="rId26" Type="http://schemas.openxmlformats.org/officeDocument/2006/relationships/oleObject" Target="../embeddings/oleObject281.bin"/><Relationship Id="rId27" Type="http://schemas.openxmlformats.org/officeDocument/2006/relationships/image" Target="../media/image199.png"/><Relationship Id="rId28" Type="http://schemas.openxmlformats.org/officeDocument/2006/relationships/oleObject" Target="../embeddings/oleObject282.bin"/><Relationship Id="rId29" Type="http://schemas.openxmlformats.org/officeDocument/2006/relationships/image" Target="../media/image200.png"/><Relationship Id="rId10" Type="http://schemas.openxmlformats.org/officeDocument/2006/relationships/oleObject" Target="../embeddings/oleObject273.bin"/><Relationship Id="rId11" Type="http://schemas.openxmlformats.org/officeDocument/2006/relationships/image" Target="../media/image191.wmf"/><Relationship Id="rId12" Type="http://schemas.openxmlformats.org/officeDocument/2006/relationships/oleObject" Target="../embeddings/oleObject274.bin"/><Relationship Id="rId13" Type="http://schemas.openxmlformats.org/officeDocument/2006/relationships/image" Target="../media/image192.wmf"/><Relationship Id="rId14" Type="http://schemas.openxmlformats.org/officeDocument/2006/relationships/oleObject" Target="../embeddings/oleObject275.bin"/><Relationship Id="rId15" Type="http://schemas.openxmlformats.org/officeDocument/2006/relationships/image" Target="../media/image193.wmf"/><Relationship Id="rId16" Type="http://schemas.openxmlformats.org/officeDocument/2006/relationships/oleObject" Target="../embeddings/oleObject276.bin"/><Relationship Id="rId17" Type="http://schemas.openxmlformats.org/officeDocument/2006/relationships/image" Target="../media/image194.wmf"/><Relationship Id="rId18" Type="http://schemas.openxmlformats.org/officeDocument/2006/relationships/oleObject" Target="../embeddings/oleObject277.bin"/><Relationship Id="rId19" Type="http://schemas.openxmlformats.org/officeDocument/2006/relationships/image" Target="../media/image195.w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01.jpeg"/><Relationship Id="rId4" Type="http://schemas.openxmlformats.org/officeDocument/2006/relationships/oleObject" Target="../embeddings/oleObject270.bin"/><Relationship Id="rId5" Type="http://schemas.openxmlformats.org/officeDocument/2006/relationships/image" Target="../media/image188.wmf"/><Relationship Id="rId6" Type="http://schemas.openxmlformats.org/officeDocument/2006/relationships/oleObject" Target="../embeddings/oleObject271.bin"/><Relationship Id="rId7" Type="http://schemas.openxmlformats.org/officeDocument/2006/relationships/image" Target="../media/image189.wmf"/><Relationship Id="rId8" Type="http://schemas.openxmlformats.org/officeDocument/2006/relationships/oleObject" Target="../embeddings/oleObject27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jpeg"/><Relationship Id="rId4" Type="http://schemas.openxmlformats.org/officeDocument/2006/relationships/oleObject" Target="../embeddings/oleObject283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84.bin"/><Relationship Id="rId7" Type="http://schemas.openxmlformats.org/officeDocument/2006/relationships/oleObject" Target="../embeddings/oleObject285.bin"/><Relationship Id="rId8" Type="http://schemas.openxmlformats.org/officeDocument/2006/relationships/oleObject" Target="../embeddings/oleObject286.bin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1.bin"/><Relationship Id="rId20" Type="http://schemas.openxmlformats.org/officeDocument/2006/relationships/image" Target="../media/image208.wmf"/><Relationship Id="rId21" Type="http://schemas.openxmlformats.org/officeDocument/2006/relationships/oleObject" Target="../embeddings/oleObject297.bin"/><Relationship Id="rId22" Type="http://schemas.openxmlformats.org/officeDocument/2006/relationships/image" Target="../media/image209.wmf"/><Relationship Id="rId23" Type="http://schemas.openxmlformats.org/officeDocument/2006/relationships/oleObject" Target="../embeddings/oleObject298.bin"/><Relationship Id="rId24" Type="http://schemas.openxmlformats.org/officeDocument/2006/relationships/image" Target="../media/image210.wmf"/><Relationship Id="rId25" Type="http://schemas.openxmlformats.org/officeDocument/2006/relationships/oleObject" Target="../embeddings/oleObject299.bin"/><Relationship Id="rId26" Type="http://schemas.openxmlformats.org/officeDocument/2006/relationships/image" Target="../media/image211.wmf"/><Relationship Id="rId27" Type="http://schemas.openxmlformats.org/officeDocument/2006/relationships/oleObject" Target="../embeddings/oleObject300.bin"/><Relationship Id="rId28" Type="http://schemas.openxmlformats.org/officeDocument/2006/relationships/image" Target="../media/image212.wmf"/><Relationship Id="rId10" Type="http://schemas.openxmlformats.org/officeDocument/2006/relationships/image" Target="../media/image203.wmf"/><Relationship Id="rId11" Type="http://schemas.openxmlformats.org/officeDocument/2006/relationships/oleObject" Target="../embeddings/oleObject292.bin"/><Relationship Id="rId12" Type="http://schemas.openxmlformats.org/officeDocument/2006/relationships/image" Target="../media/image204.wmf"/><Relationship Id="rId13" Type="http://schemas.openxmlformats.org/officeDocument/2006/relationships/oleObject" Target="../embeddings/oleObject293.bin"/><Relationship Id="rId14" Type="http://schemas.openxmlformats.org/officeDocument/2006/relationships/image" Target="../media/image205.wmf"/><Relationship Id="rId15" Type="http://schemas.openxmlformats.org/officeDocument/2006/relationships/oleObject" Target="../embeddings/oleObject294.bin"/><Relationship Id="rId16" Type="http://schemas.openxmlformats.org/officeDocument/2006/relationships/image" Target="../media/image206.wmf"/><Relationship Id="rId17" Type="http://schemas.openxmlformats.org/officeDocument/2006/relationships/oleObject" Target="../embeddings/oleObject295.bin"/><Relationship Id="rId18" Type="http://schemas.openxmlformats.org/officeDocument/2006/relationships/image" Target="../media/image207.wmf"/><Relationship Id="rId19" Type="http://schemas.openxmlformats.org/officeDocument/2006/relationships/oleObject" Target="../embeddings/oleObject296.bin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02.jpeg"/><Relationship Id="rId4" Type="http://schemas.openxmlformats.org/officeDocument/2006/relationships/oleObject" Target="../embeddings/oleObject287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88.bin"/><Relationship Id="rId7" Type="http://schemas.openxmlformats.org/officeDocument/2006/relationships/oleObject" Target="../embeddings/oleObject289.bin"/><Relationship Id="rId8" Type="http://schemas.openxmlformats.org/officeDocument/2006/relationships/oleObject" Target="../embeddings/oleObject290.bin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03.bin"/><Relationship Id="rId20" Type="http://schemas.openxmlformats.org/officeDocument/2006/relationships/image" Target="../media/image217.wmf"/><Relationship Id="rId21" Type="http://schemas.openxmlformats.org/officeDocument/2006/relationships/oleObject" Target="../embeddings/oleObject310.bin"/><Relationship Id="rId22" Type="http://schemas.openxmlformats.org/officeDocument/2006/relationships/image" Target="../media/image218.wmf"/><Relationship Id="rId10" Type="http://schemas.openxmlformats.org/officeDocument/2006/relationships/oleObject" Target="../embeddings/oleObject304.bin"/><Relationship Id="rId11" Type="http://schemas.openxmlformats.org/officeDocument/2006/relationships/oleObject" Target="../embeddings/oleObject305.bin"/><Relationship Id="rId12" Type="http://schemas.openxmlformats.org/officeDocument/2006/relationships/image" Target="../media/image213.wmf"/><Relationship Id="rId13" Type="http://schemas.openxmlformats.org/officeDocument/2006/relationships/oleObject" Target="../embeddings/oleObject306.bin"/><Relationship Id="rId14" Type="http://schemas.openxmlformats.org/officeDocument/2006/relationships/image" Target="../media/image214.png"/><Relationship Id="rId15" Type="http://schemas.openxmlformats.org/officeDocument/2006/relationships/oleObject" Target="../embeddings/oleObject307.bin"/><Relationship Id="rId16" Type="http://schemas.openxmlformats.org/officeDocument/2006/relationships/image" Target="../media/image215.wmf"/><Relationship Id="rId17" Type="http://schemas.openxmlformats.org/officeDocument/2006/relationships/oleObject" Target="../embeddings/oleObject308.bin"/><Relationship Id="rId18" Type="http://schemas.openxmlformats.org/officeDocument/2006/relationships/image" Target="../media/image216.wmf"/><Relationship Id="rId19" Type="http://schemas.openxmlformats.org/officeDocument/2006/relationships/oleObject" Target="../embeddings/oleObject309.bin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19.jpeg"/><Relationship Id="rId5" Type="http://schemas.openxmlformats.org/officeDocument/2006/relationships/image" Target="../media/image220.jpeg"/><Relationship Id="rId6" Type="http://schemas.openxmlformats.org/officeDocument/2006/relationships/oleObject" Target="../embeddings/oleObject301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30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jpeg"/><Relationship Id="rId5" Type="http://schemas.openxmlformats.org/officeDocument/2006/relationships/oleObject" Target="../embeddings/oleObject7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8.bin"/><Relationship Id="rId8" Type="http://schemas.openxmlformats.org/officeDocument/2006/relationships/oleObject" Target="../embeddings/oleObject9.bin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6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15.bin"/><Relationship Id="rId20" Type="http://schemas.openxmlformats.org/officeDocument/2006/relationships/image" Target="../media/image226.wmf"/><Relationship Id="rId21" Type="http://schemas.openxmlformats.org/officeDocument/2006/relationships/oleObject" Target="../embeddings/oleObject321.bin"/><Relationship Id="rId22" Type="http://schemas.openxmlformats.org/officeDocument/2006/relationships/image" Target="../media/image227.wmf"/><Relationship Id="rId23" Type="http://schemas.openxmlformats.org/officeDocument/2006/relationships/oleObject" Target="../embeddings/oleObject322.bin"/><Relationship Id="rId24" Type="http://schemas.openxmlformats.org/officeDocument/2006/relationships/image" Target="../media/image228.wmf"/><Relationship Id="rId25" Type="http://schemas.openxmlformats.org/officeDocument/2006/relationships/oleObject" Target="../embeddings/oleObject323.bin"/><Relationship Id="rId26" Type="http://schemas.openxmlformats.org/officeDocument/2006/relationships/image" Target="../media/image229.wmf"/><Relationship Id="rId27" Type="http://schemas.openxmlformats.org/officeDocument/2006/relationships/oleObject" Target="../embeddings/oleObject324.bin"/><Relationship Id="rId28" Type="http://schemas.openxmlformats.org/officeDocument/2006/relationships/image" Target="../media/image230.wmf"/><Relationship Id="rId10" Type="http://schemas.openxmlformats.org/officeDocument/2006/relationships/image" Target="../media/image221.png"/><Relationship Id="rId11" Type="http://schemas.openxmlformats.org/officeDocument/2006/relationships/oleObject" Target="../embeddings/oleObject316.bin"/><Relationship Id="rId12" Type="http://schemas.openxmlformats.org/officeDocument/2006/relationships/image" Target="../media/image222.wmf"/><Relationship Id="rId13" Type="http://schemas.openxmlformats.org/officeDocument/2006/relationships/oleObject" Target="../embeddings/oleObject317.bin"/><Relationship Id="rId14" Type="http://schemas.openxmlformats.org/officeDocument/2006/relationships/image" Target="../media/image223.wmf"/><Relationship Id="rId15" Type="http://schemas.openxmlformats.org/officeDocument/2006/relationships/oleObject" Target="../embeddings/oleObject318.bin"/><Relationship Id="rId16" Type="http://schemas.openxmlformats.org/officeDocument/2006/relationships/image" Target="../media/image224.wmf"/><Relationship Id="rId17" Type="http://schemas.openxmlformats.org/officeDocument/2006/relationships/oleObject" Target="../embeddings/oleObject319.bin"/><Relationship Id="rId18" Type="http://schemas.openxmlformats.org/officeDocument/2006/relationships/image" Target="../media/image225.wmf"/><Relationship Id="rId19" Type="http://schemas.openxmlformats.org/officeDocument/2006/relationships/oleObject" Target="../embeddings/oleObject320.bin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31.jpeg"/><Relationship Id="rId4" Type="http://schemas.openxmlformats.org/officeDocument/2006/relationships/oleObject" Target="../embeddings/oleObject31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312.bin"/><Relationship Id="rId7" Type="http://schemas.openxmlformats.org/officeDocument/2006/relationships/oleObject" Target="../embeddings/oleObject313.bin"/><Relationship Id="rId8" Type="http://schemas.openxmlformats.org/officeDocument/2006/relationships/oleObject" Target="../embeddings/oleObject314.bin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29.bin"/><Relationship Id="rId20" Type="http://schemas.openxmlformats.org/officeDocument/2006/relationships/image" Target="../media/image236.wmf"/><Relationship Id="rId21" Type="http://schemas.openxmlformats.org/officeDocument/2006/relationships/oleObject" Target="../embeddings/oleObject335.bin"/><Relationship Id="rId22" Type="http://schemas.openxmlformats.org/officeDocument/2006/relationships/image" Target="../media/image237.wmf"/><Relationship Id="rId23" Type="http://schemas.openxmlformats.org/officeDocument/2006/relationships/oleObject" Target="../embeddings/oleObject336.bin"/><Relationship Id="rId24" Type="http://schemas.openxmlformats.org/officeDocument/2006/relationships/image" Target="../media/image238.wmf"/><Relationship Id="rId25" Type="http://schemas.openxmlformats.org/officeDocument/2006/relationships/oleObject" Target="../embeddings/oleObject337.bin"/><Relationship Id="rId26" Type="http://schemas.openxmlformats.org/officeDocument/2006/relationships/image" Target="../media/image239.wmf"/><Relationship Id="rId27" Type="http://schemas.openxmlformats.org/officeDocument/2006/relationships/oleObject" Target="../embeddings/oleObject338.bin"/><Relationship Id="rId28" Type="http://schemas.openxmlformats.org/officeDocument/2006/relationships/image" Target="../media/image240.wmf"/><Relationship Id="rId29" Type="http://schemas.openxmlformats.org/officeDocument/2006/relationships/oleObject" Target="../embeddings/oleObject339.bin"/><Relationship Id="rId30" Type="http://schemas.openxmlformats.org/officeDocument/2006/relationships/image" Target="../media/image241.wmf"/><Relationship Id="rId31" Type="http://schemas.openxmlformats.org/officeDocument/2006/relationships/oleObject" Target="../embeddings/oleObject340.bin"/><Relationship Id="rId32" Type="http://schemas.openxmlformats.org/officeDocument/2006/relationships/image" Target="../media/image242.wmf"/><Relationship Id="rId10" Type="http://schemas.openxmlformats.org/officeDocument/2006/relationships/image" Target="../media/image232.wmf"/><Relationship Id="rId11" Type="http://schemas.openxmlformats.org/officeDocument/2006/relationships/oleObject" Target="../embeddings/oleObject330.bin"/><Relationship Id="rId12" Type="http://schemas.openxmlformats.org/officeDocument/2006/relationships/image" Target="../media/image222.wmf"/><Relationship Id="rId13" Type="http://schemas.openxmlformats.org/officeDocument/2006/relationships/oleObject" Target="../embeddings/oleObject331.bin"/><Relationship Id="rId14" Type="http://schemas.openxmlformats.org/officeDocument/2006/relationships/image" Target="../media/image233.wmf"/><Relationship Id="rId15" Type="http://schemas.openxmlformats.org/officeDocument/2006/relationships/oleObject" Target="../embeddings/oleObject332.bin"/><Relationship Id="rId16" Type="http://schemas.openxmlformats.org/officeDocument/2006/relationships/image" Target="../media/image234.wmf"/><Relationship Id="rId17" Type="http://schemas.openxmlformats.org/officeDocument/2006/relationships/oleObject" Target="../embeddings/oleObject333.bin"/><Relationship Id="rId18" Type="http://schemas.openxmlformats.org/officeDocument/2006/relationships/image" Target="../media/image235.wmf"/><Relationship Id="rId19" Type="http://schemas.openxmlformats.org/officeDocument/2006/relationships/oleObject" Target="../embeddings/oleObject334.bin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43.jpeg"/><Relationship Id="rId4" Type="http://schemas.openxmlformats.org/officeDocument/2006/relationships/oleObject" Target="../embeddings/oleObject325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326.bin"/><Relationship Id="rId7" Type="http://schemas.openxmlformats.org/officeDocument/2006/relationships/oleObject" Target="../embeddings/oleObject327.bin"/><Relationship Id="rId8" Type="http://schemas.openxmlformats.org/officeDocument/2006/relationships/oleObject" Target="../embeddings/oleObject328.bin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5.wmf"/><Relationship Id="rId12" Type="http://schemas.openxmlformats.org/officeDocument/2006/relationships/oleObject" Target="../embeddings/oleObject347.bin"/><Relationship Id="rId13" Type="http://schemas.openxmlformats.org/officeDocument/2006/relationships/image" Target="../media/image246.wmf"/><Relationship Id="rId14" Type="http://schemas.openxmlformats.org/officeDocument/2006/relationships/oleObject" Target="../embeddings/oleObject348.bin"/><Relationship Id="rId15" Type="http://schemas.openxmlformats.org/officeDocument/2006/relationships/image" Target="../media/image247.wmf"/><Relationship Id="rId16" Type="http://schemas.openxmlformats.org/officeDocument/2006/relationships/oleObject" Target="../embeddings/oleObject349.bin"/><Relationship Id="rId17" Type="http://schemas.openxmlformats.org/officeDocument/2006/relationships/image" Target="../media/image248.wmf"/><Relationship Id="rId18" Type="http://schemas.openxmlformats.org/officeDocument/2006/relationships/oleObject" Target="../embeddings/oleObject350.bin"/><Relationship Id="rId19" Type="http://schemas.openxmlformats.org/officeDocument/2006/relationships/image" Target="../media/image249.w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4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342.bin"/><Relationship Id="rId6" Type="http://schemas.openxmlformats.org/officeDocument/2006/relationships/oleObject" Target="../embeddings/oleObject343.bin"/><Relationship Id="rId7" Type="http://schemas.openxmlformats.org/officeDocument/2006/relationships/oleObject" Target="../embeddings/oleObject344.bin"/><Relationship Id="rId8" Type="http://schemas.openxmlformats.org/officeDocument/2006/relationships/oleObject" Target="../embeddings/oleObject345.bin"/><Relationship Id="rId9" Type="http://schemas.openxmlformats.org/officeDocument/2006/relationships/image" Target="../media/image244.wmf"/><Relationship Id="rId10" Type="http://schemas.openxmlformats.org/officeDocument/2006/relationships/oleObject" Target="../embeddings/oleObject346.bin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4.bin"/><Relationship Id="rId20" Type="http://schemas.openxmlformats.org/officeDocument/2006/relationships/image" Target="../media/image258.wmf"/><Relationship Id="rId21" Type="http://schemas.openxmlformats.org/officeDocument/2006/relationships/oleObject" Target="../embeddings/oleObject360.bin"/><Relationship Id="rId22" Type="http://schemas.openxmlformats.org/officeDocument/2006/relationships/image" Target="../media/image259.wmf"/><Relationship Id="rId23" Type="http://schemas.openxmlformats.org/officeDocument/2006/relationships/oleObject" Target="../embeddings/oleObject361.bin"/><Relationship Id="rId24" Type="http://schemas.openxmlformats.org/officeDocument/2006/relationships/image" Target="../media/image260.wmf"/><Relationship Id="rId25" Type="http://schemas.openxmlformats.org/officeDocument/2006/relationships/oleObject" Target="../embeddings/oleObject362.bin"/><Relationship Id="rId26" Type="http://schemas.openxmlformats.org/officeDocument/2006/relationships/image" Target="../media/image261.wmf"/><Relationship Id="rId27" Type="http://schemas.openxmlformats.org/officeDocument/2006/relationships/oleObject" Target="../embeddings/oleObject363.bin"/><Relationship Id="rId28" Type="http://schemas.openxmlformats.org/officeDocument/2006/relationships/image" Target="../media/image262.wmf"/><Relationship Id="rId29" Type="http://schemas.openxmlformats.org/officeDocument/2006/relationships/oleObject" Target="../embeddings/oleObject364.bin"/><Relationship Id="rId30" Type="http://schemas.openxmlformats.org/officeDocument/2006/relationships/image" Target="../media/image263.wmf"/><Relationship Id="rId10" Type="http://schemas.openxmlformats.org/officeDocument/2006/relationships/image" Target="../media/image253.wmf"/><Relationship Id="rId11" Type="http://schemas.openxmlformats.org/officeDocument/2006/relationships/oleObject" Target="../embeddings/oleObject355.bin"/><Relationship Id="rId12" Type="http://schemas.openxmlformats.org/officeDocument/2006/relationships/image" Target="../media/image254.wmf"/><Relationship Id="rId13" Type="http://schemas.openxmlformats.org/officeDocument/2006/relationships/oleObject" Target="../embeddings/oleObject356.bin"/><Relationship Id="rId14" Type="http://schemas.openxmlformats.org/officeDocument/2006/relationships/image" Target="../media/image255.wmf"/><Relationship Id="rId15" Type="http://schemas.openxmlformats.org/officeDocument/2006/relationships/oleObject" Target="../embeddings/oleObject357.bin"/><Relationship Id="rId16" Type="http://schemas.openxmlformats.org/officeDocument/2006/relationships/image" Target="../media/image256.wmf"/><Relationship Id="rId17" Type="http://schemas.openxmlformats.org/officeDocument/2006/relationships/oleObject" Target="../embeddings/oleObject358.bin"/><Relationship Id="rId18" Type="http://schemas.openxmlformats.org/officeDocument/2006/relationships/image" Target="../media/image257.wmf"/><Relationship Id="rId19" Type="http://schemas.openxmlformats.org/officeDocument/2006/relationships/oleObject" Target="../embeddings/oleObject359.bin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51.bin"/><Relationship Id="rId4" Type="http://schemas.openxmlformats.org/officeDocument/2006/relationships/image" Target="../media/image250.wmf"/><Relationship Id="rId5" Type="http://schemas.openxmlformats.org/officeDocument/2006/relationships/oleObject" Target="../embeddings/oleObject352.bin"/><Relationship Id="rId6" Type="http://schemas.openxmlformats.org/officeDocument/2006/relationships/image" Target="../media/image251.wmf"/><Relationship Id="rId7" Type="http://schemas.openxmlformats.org/officeDocument/2006/relationships/oleObject" Target="../embeddings/oleObject353.bin"/><Relationship Id="rId8" Type="http://schemas.openxmlformats.org/officeDocument/2006/relationships/image" Target="../media/image252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jpeg"/><Relationship Id="rId4" Type="http://schemas.openxmlformats.org/officeDocument/2006/relationships/oleObject" Target="../embeddings/oleObject365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366.bin"/><Relationship Id="rId7" Type="http://schemas.openxmlformats.org/officeDocument/2006/relationships/oleObject" Target="../embeddings/oleObject367.bin"/><Relationship Id="rId8" Type="http://schemas.openxmlformats.org/officeDocument/2006/relationships/oleObject" Target="../embeddings/oleObject368.bin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46" Type="http://schemas.openxmlformats.org/officeDocument/2006/relationships/image" Target="../media/image282.wmf"/><Relationship Id="rId20" Type="http://schemas.openxmlformats.org/officeDocument/2006/relationships/image" Target="../media/image269.wmf"/><Relationship Id="rId21" Type="http://schemas.openxmlformats.org/officeDocument/2006/relationships/oleObject" Target="../embeddings/oleObject379.bin"/><Relationship Id="rId22" Type="http://schemas.openxmlformats.org/officeDocument/2006/relationships/image" Target="../media/image270.wmf"/><Relationship Id="rId23" Type="http://schemas.openxmlformats.org/officeDocument/2006/relationships/oleObject" Target="../embeddings/oleObject380.bin"/><Relationship Id="rId24" Type="http://schemas.openxmlformats.org/officeDocument/2006/relationships/image" Target="../media/image271.wmf"/><Relationship Id="rId25" Type="http://schemas.openxmlformats.org/officeDocument/2006/relationships/oleObject" Target="../embeddings/oleObject381.bin"/><Relationship Id="rId26" Type="http://schemas.openxmlformats.org/officeDocument/2006/relationships/image" Target="../media/image272.wmf"/><Relationship Id="rId27" Type="http://schemas.openxmlformats.org/officeDocument/2006/relationships/oleObject" Target="../embeddings/oleObject382.bin"/><Relationship Id="rId28" Type="http://schemas.openxmlformats.org/officeDocument/2006/relationships/image" Target="../media/image273.wmf"/><Relationship Id="rId29" Type="http://schemas.openxmlformats.org/officeDocument/2006/relationships/oleObject" Target="../embeddings/oleObject383.bin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64.jpeg"/><Relationship Id="rId4" Type="http://schemas.openxmlformats.org/officeDocument/2006/relationships/oleObject" Target="../embeddings/oleObject369.bin"/><Relationship Id="rId5" Type="http://schemas.openxmlformats.org/officeDocument/2006/relationships/image" Target="../media/image2.wmf"/><Relationship Id="rId30" Type="http://schemas.openxmlformats.org/officeDocument/2006/relationships/image" Target="../media/image274.wmf"/><Relationship Id="rId31" Type="http://schemas.openxmlformats.org/officeDocument/2006/relationships/oleObject" Target="../embeddings/oleObject384.bin"/><Relationship Id="rId32" Type="http://schemas.openxmlformats.org/officeDocument/2006/relationships/image" Target="../media/image275.wmf"/><Relationship Id="rId9" Type="http://schemas.openxmlformats.org/officeDocument/2006/relationships/oleObject" Target="../embeddings/oleObject373.bin"/><Relationship Id="rId6" Type="http://schemas.openxmlformats.org/officeDocument/2006/relationships/oleObject" Target="../embeddings/oleObject370.bin"/><Relationship Id="rId7" Type="http://schemas.openxmlformats.org/officeDocument/2006/relationships/oleObject" Target="../embeddings/oleObject371.bin"/><Relationship Id="rId8" Type="http://schemas.openxmlformats.org/officeDocument/2006/relationships/oleObject" Target="../embeddings/oleObject372.bin"/><Relationship Id="rId33" Type="http://schemas.openxmlformats.org/officeDocument/2006/relationships/oleObject" Target="../embeddings/oleObject385.bin"/><Relationship Id="rId34" Type="http://schemas.openxmlformats.org/officeDocument/2006/relationships/image" Target="../media/image276.wmf"/><Relationship Id="rId35" Type="http://schemas.openxmlformats.org/officeDocument/2006/relationships/oleObject" Target="../embeddings/oleObject386.bin"/><Relationship Id="rId36" Type="http://schemas.openxmlformats.org/officeDocument/2006/relationships/image" Target="../media/image277.wmf"/><Relationship Id="rId10" Type="http://schemas.openxmlformats.org/officeDocument/2006/relationships/image" Target="../media/image265.wmf"/><Relationship Id="rId11" Type="http://schemas.openxmlformats.org/officeDocument/2006/relationships/oleObject" Target="../embeddings/oleObject374.bin"/><Relationship Id="rId12" Type="http://schemas.openxmlformats.org/officeDocument/2006/relationships/image" Target="../media/image234.wmf"/><Relationship Id="rId13" Type="http://schemas.openxmlformats.org/officeDocument/2006/relationships/oleObject" Target="../embeddings/oleObject375.bin"/><Relationship Id="rId14" Type="http://schemas.openxmlformats.org/officeDocument/2006/relationships/image" Target="../media/image266.wmf"/><Relationship Id="rId15" Type="http://schemas.openxmlformats.org/officeDocument/2006/relationships/oleObject" Target="../embeddings/oleObject376.bin"/><Relationship Id="rId16" Type="http://schemas.openxmlformats.org/officeDocument/2006/relationships/image" Target="../media/image267.wmf"/><Relationship Id="rId17" Type="http://schemas.openxmlformats.org/officeDocument/2006/relationships/oleObject" Target="../embeddings/oleObject377.bin"/><Relationship Id="rId18" Type="http://schemas.openxmlformats.org/officeDocument/2006/relationships/image" Target="../media/image268.wmf"/><Relationship Id="rId19" Type="http://schemas.openxmlformats.org/officeDocument/2006/relationships/oleObject" Target="../embeddings/oleObject378.bin"/><Relationship Id="rId37" Type="http://schemas.openxmlformats.org/officeDocument/2006/relationships/oleObject" Target="../embeddings/oleObject387.bin"/><Relationship Id="rId38" Type="http://schemas.openxmlformats.org/officeDocument/2006/relationships/image" Target="../media/image278.wmf"/><Relationship Id="rId39" Type="http://schemas.openxmlformats.org/officeDocument/2006/relationships/oleObject" Target="../embeddings/oleObject388.bin"/><Relationship Id="rId40" Type="http://schemas.openxmlformats.org/officeDocument/2006/relationships/image" Target="../media/image279.wmf"/><Relationship Id="rId41" Type="http://schemas.openxmlformats.org/officeDocument/2006/relationships/oleObject" Target="../embeddings/oleObject389.bin"/><Relationship Id="rId42" Type="http://schemas.openxmlformats.org/officeDocument/2006/relationships/image" Target="../media/image280.wmf"/><Relationship Id="rId43" Type="http://schemas.openxmlformats.org/officeDocument/2006/relationships/oleObject" Target="../embeddings/oleObject390.bin"/><Relationship Id="rId44" Type="http://schemas.openxmlformats.org/officeDocument/2006/relationships/image" Target="../media/image281.wmf"/><Relationship Id="rId45" Type="http://schemas.openxmlformats.org/officeDocument/2006/relationships/oleObject" Target="../embeddings/oleObject391.bin"/></Relationships>
</file>

<file path=ppt/slides/_rels/slide4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97.bin"/><Relationship Id="rId12" Type="http://schemas.openxmlformats.org/officeDocument/2006/relationships/image" Target="../media/image284.wmf"/><Relationship Id="rId13" Type="http://schemas.openxmlformats.org/officeDocument/2006/relationships/oleObject" Target="../embeddings/oleObject398.bin"/><Relationship Id="rId14" Type="http://schemas.openxmlformats.org/officeDocument/2006/relationships/image" Target="../media/image285.wmf"/><Relationship Id="rId15" Type="http://schemas.openxmlformats.org/officeDocument/2006/relationships/oleObject" Target="../embeddings/oleObject399.bin"/><Relationship Id="rId16" Type="http://schemas.openxmlformats.org/officeDocument/2006/relationships/image" Target="../media/image286.wmf"/><Relationship Id="rId17" Type="http://schemas.openxmlformats.org/officeDocument/2006/relationships/oleObject" Target="../embeddings/oleObject400.bin"/><Relationship Id="rId18" Type="http://schemas.openxmlformats.org/officeDocument/2006/relationships/image" Target="../media/image287.w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64.jpeg"/><Relationship Id="rId4" Type="http://schemas.openxmlformats.org/officeDocument/2006/relationships/oleObject" Target="../embeddings/oleObject392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393.bin"/><Relationship Id="rId7" Type="http://schemas.openxmlformats.org/officeDocument/2006/relationships/oleObject" Target="../embeddings/oleObject394.bin"/><Relationship Id="rId8" Type="http://schemas.openxmlformats.org/officeDocument/2006/relationships/oleObject" Target="../embeddings/oleObject395.bin"/><Relationship Id="rId9" Type="http://schemas.openxmlformats.org/officeDocument/2006/relationships/oleObject" Target="../embeddings/oleObject396.bin"/><Relationship Id="rId10" Type="http://schemas.openxmlformats.org/officeDocument/2006/relationships/image" Target="../media/image283.wmf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0.wmf"/><Relationship Id="rId20" Type="http://schemas.openxmlformats.org/officeDocument/2006/relationships/oleObject" Target="../embeddings/oleObject409.bin"/><Relationship Id="rId21" Type="http://schemas.openxmlformats.org/officeDocument/2006/relationships/image" Target="../media/image296.wmf"/><Relationship Id="rId22" Type="http://schemas.openxmlformats.org/officeDocument/2006/relationships/oleObject" Target="../embeddings/oleObject410.bin"/><Relationship Id="rId23" Type="http://schemas.openxmlformats.org/officeDocument/2006/relationships/image" Target="../media/image297.wmf"/><Relationship Id="rId24" Type="http://schemas.openxmlformats.org/officeDocument/2006/relationships/oleObject" Target="../embeddings/oleObject411.bin"/><Relationship Id="rId25" Type="http://schemas.openxmlformats.org/officeDocument/2006/relationships/image" Target="../media/image298.wmf"/><Relationship Id="rId26" Type="http://schemas.openxmlformats.org/officeDocument/2006/relationships/oleObject" Target="../embeddings/oleObject412.bin"/><Relationship Id="rId27" Type="http://schemas.openxmlformats.org/officeDocument/2006/relationships/image" Target="../media/image299.wmf"/><Relationship Id="rId28" Type="http://schemas.openxmlformats.org/officeDocument/2006/relationships/oleObject" Target="../embeddings/oleObject413.bin"/><Relationship Id="rId29" Type="http://schemas.openxmlformats.org/officeDocument/2006/relationships/image" Target="../media/image300.wmf"/><Relationship Id="rId10" Type="http://schemas.openxmlformats.org/officeDocument/2006/relationships/oleObject" Target="../embeddings/oleObject404.bin"/><Relationship Id="rId11" Type="http://schemas.openxmlformats.org/officeDocument/2006/relationships/image" Target="../media/image291.wmf"/><Relationship Id="rId12" Type="http://schemas.openxmlformats.org/officeDocument/2006/relationships/oleObject" Target="../embeddings/oleObject405.bin"/><Relationship Id="rId13" Type="http://schemas.openxmlformats.org/officeDocument/2006/relationships/image" Target="../media/image292.wmf"/><Relationship Id="rId14" Type="http://schemas.openxmlformats.org/officeDocument/2006/relationships/oleObject" Target="../embeddings/oleObject406.bin"/><Relationship Id="rId15" Type="http://schemas.openxmlformats.org/officeDocument/2006/relationships/image" Target="../media/image293.wmf"/><Relationship Id="rId16" Type="http://schemas.openxmlformats.org/officeDocument/2006/relationships/oleObject" Target="../embeddings/oleObject407.bin"/><Relationship Id="rId17" Type="http://schemas.openxmlformats.org/officeDocument/2006/relationships/image" Target="../media/image294.wmf"/><Relationship Id="rId18" Type="http://schemas.openxmlformats.org/officeDocument/2006/relationships/oleObject" Target="../embeddings/oleObject408.bin"/><Relationship Id="rId19" Type="http://schemas.openxmlformats.org/officeDocument/2006/relationships/image" Target="../media/image295.wmf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64.jpeg"/><Relationship Id="rId4" Type="http://schemas.openxmlformats.org/officeDocument/2006/relationships/oleObject" Target="../embeddings/oleObject401.bin"/><Relationship Id="rId5" Type="http://schemas.openxmlformats.org/officeDocument/2006/relationships/image" Target="../media/image288.wmf"/><Relationship Id="rId6" Type="http://schemas.openxmlformats.org/officeDocument/2006/relationships/oleObject" Target="../embeddings/oleObject402.bin"/><Relationship Id="rId7" Type="http://schemas.openxmlformats.org/officeDocument/2006/relationships/image" Target="../media/image289.wmf"/><Relationship Id="rId8" Type="http://schemas.openxmlformats.org/officeDocument/2006/relationships/oleObject" Target="../embeddings/oleObject40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jpeg"/><Relationship Id="rId4" Type="http://schemas.openxmlformats.org/officeDocument/2006/relationships/oleObject" Target="../embeddings/oleObject414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415.bin"/><Relationship Id="rId7" Type="http://schemas.openxmlformats.org/officeDocument/2006/relationships/oleObject" Target="../embeddings/oleObject416.bin"/><Relationship Id="rId8" Type="http://schemas.openxmlformats.org/officeDocument/2006/relationships/oleObject" Target="../embeddings/oleObject417.bin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23.bin"/><Relationship Id="rId12" Type="http://schemas.openxmlformats.org/officeDocument/2006/relationships/image" Target="../media/image303.wmf"/><Relationship Id="rId1" Type="http://schemas.openxmlformats.org/officeDocument/2006/relationships/vmlDrawing" Target="../drawings/vmlDrawing4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01.jpeg"/><Relationship Id="rId4" Type="http://schemas.openxmlformats.org/officeDocument/2006/relationships/oleObject" Target="../embeddings/oleObject418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419.bin"/><Relationship Id="rId7" Type="http://schemas.openxmlformats.org/officeDocument/2006/relationships/oleObject" Target="../embeddings/oleObject420.bin"/><Relationship Id="rId8" Type="http://schemas.openxmlformats.org/officeDocument/2006/relationships/oleObject" Target="../embeddings/oleObject421.bin"/><Relationship Id="rId9" Type="http://schemas.openxmlformats.org/officeDocument/2006/relationships/oleObject" Target="../embeddings/oleObject422.bin"/><Relationship Id="rId10" Type="http://schemas.openxmlformats.org/officeDocument/2006/relationships/image" Target="../media/image302.w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jpeg"/><Relationship Id="rId12" Type="http://schemas.openxmlformats.org/officeDocument/2006/relationships/image" Target="../media/image6.jpeg"/><Relationship Id="rId13" Type="http://schemas.openxmlformats.org/officeDocument/2006/relationships/image" Target="../media/image11.jpeg"/><Relationship Id="rId14" Type="http://schemas.openxmlformats.org/officeDocument/2006/relationships/oleObject" Target="../embeddings/oleObject16.bin"/><Relationship Id="rId15" Type="http://schemas.openxmlformats.org/officeDocument/2006/relationships/image" Target="../media/image8.wmf"/><Relationship Id="rId16" Type="http://schemas.openxmlformats.org/officeDocument/2006/relationships/oleObject" Target="../embeddings/oleObject17.bin"/><Relationship Id="rId17" Type="http://schemas.openxmlformats.org/officeDocument/2006/relationships/image" Target="../media/image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2.bin"/><Relationship Id="rId7" Type="http://schemas.openxmlformats.org/officeDocument/2006/relationships/oleObject" Target="../embeddings/oleObject13.bin"/><Relationship Id="rId8" Type="http://schemas.openxmlformats.org/officeDocument/2006/relationships/oleObject" Target="../embeddings/oleObject14.bin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7.wmf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26.bin"/><Relationship Id="rId20" Type="http://schemas.openxmlformats.org/officeDocument/2006/relationships/image" Target="../media/image308.wmf"/><Relationship Id="rId21" Type="http://schemas.openxmlformats.org/officeDocument/2006/relationships/oleObject" Target="../embeddings/oleObject433.bin"/><Relationship Id="rId22" Type="http://schemas.openxmlformats.org/officeDocument/2006/relationships/image" Target="../media/image309.wmf"/><Relationship Id="rId23" Type="http://schemas.openxmlformats.org/officeDocument/2006/relationships/oleObject" Target="../embeddings/oleObject434.bin"/><Relationship Id="rId24" Type="http://schemas.openxmlformats.org/officeDocument/2006/relationships/image" Target="../media/image310.wmf"/><Relationship Id="rId25" Type="http://schemas.openxmlformats.org/officeDocument/2006/relationships/oleObject" Target="../embeddings/oleObject435.bin"/><Relationship Id="rId26" Type="http://schemas.openxmlformats.org/officeDocument/2006/relationships/image" Target="../media/image311.wmf"/><Relationship Id="rId27" Type="http://schemas.openxmlformats.org/officeDocument/2006/relationships/oleObject" Target="../embeddings/oleObject436.bin"/><Relationship Id="rId28" Type="http://schemas.openxmlformats.org/officeDocument/2006/relationships/image" Target="../media/image312.wmf"/><Relationship Id="rId29" Type="http://schemas.openxmlformats.org/officeDocument/2006/relationships/oleObject" Target="../embeddings/oleObject437.bin"/><Relationship Id="rId30" Type="http://schemas.openxmlformats.org/officeDocument/2006/relationships/image" Target="../media/image313.wmf"/><Relationship Id="rId10" Type="http://schemas.openxmlformats.org/officeDocument/2006/relationships/oleObject" Target="../embeddings/oleObject427.bin"/><Relationship Id="rId11" Type="http://schemas.openxmlformats.org/officeDocument/2006/relationships/oleObject" Target="../embeddings/oleObject428.bin"/><Relationship Id="rId12" Type="http://schemas.openxmlformats.org/officeDocument/2006/relationships/image" Target="../media/image304.wmf"/><Relationship Id="rId13" Type="http://schemas.openxmlformats.org/officeDocument/2006/relationships/oleObject" Target="../embeddings/oleObject429.bin"/><Relationship Id="rId14" Type="http://schemas.openxmlformats.org/officeDocument/2006/relationships/image" Target="../media/image305.wmf"/><Relationship Id="rId15" Type="http://schemas.openxmlformats.org/officeDocument/2006/relationships/oleObject" Target="../embeddings/oleObject430.bin"/><Relationship Id="rId16" Type="http://schemas.openxmlformats.org/officeDocument/2006/relationships/image" Target="../media/image306.wmf"/><Relationship Id="rId17" Type="http://schemas.openxmlformats.org/officeDocument/2006/relationships/oleObject" Target="../embeddings/oleObject431.bin"/><Relationship Id="rId18" Type="http://schemas.openxmlformats.org/officeDocument/2006/relationships/image" Target="../media/image307.wmf"/><Relationship Id="rId19" Type="http://schemas.openxmlformats.org/officeDocument/2006/relationships/oleObject" Target="../embeddings/oleObject432.bin"/><Relationship Id="rId1" Type="http://schemas.openxmlformats.org/officeDocument/2006/relationships/vmlDrawing" Target="../drawings/vmlDrawing4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14.jpeg"/><Relationship Id="rId4" Type="http://schemas.openxmlformats.org/officeDocument/2006/relationships/image" Target="../media/image315.jpeg"/><Relationship Id="rId5" Type="http://schemas.openxmlformats.org/officeDocument/2006/relationships/image" Target="../media/image316.jpeg"/><Relationship Id="rId6" Type="http://schemas.openxmlformats.org/officeDocument/2006/relationships/oleObject" Target="../embeddings/oleObject424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425.bin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42.bin"/><Relationship Id="rId20" Type="http://schemas.openxmlformats.org/officeDocument/2006/relationships/image" Target="../media/image322.wmf"/><Relationship Id="rId21" Type="http://schemas.openxmlformats.org/officeDocument/2006/relationships/oleObject" Target="../embeddings/oleObject448.bin"/><Relationship Id="rId22" Type="http://schemas.openxmlformats.org/officeDocument/2006/relationships/image" Target="../media/image323.wmf"/><Relationship Id="rId23" Type="http://schemas.openxmlformats.org/officeDocument/2006/relationships/oleObject" Target="../embeddings/oleObject449.bin"/><Relationship Id="rId24" Type="http://schemas.openxmlformats.org/officeDocument/2006/relationships/image" Target="../media/image324.wmf"/><Relationship Id="rId25" Type="http://schemas.openxmlformats.org/officeDocument/2006/relationships/oleObject" Target="../embeddings/oleObject450.bin"/><Relationship Id="rId26" Type="http://schemas.openxmlformats.org/officeDocument/2006/relationships/image" Target="../media/image325.wmf"/><Relationship Id="rId27" Type="http://schemas.openxmlformats.org/officeDocument/2006/relationships/oleObject" Target="../embeddings/oleObject451.bin"/><Relationship Id="rId28" Type="http://schemas.openxmlformats.org/officeDocument/2006/relationships/image" Target="../media/image326.wmf"/><Relationship Id="rId29" Type="http://schemas.openxmlformats.org/officeDocument/2006/relationships/oleObject" Target="../embeddings/oleObject452.bin"/><Relationship Id="rId30" Type="http://schemas.openxmlformats.org/officeDocument/2006/relationships/image" Target="../media/image327.wmf"/><Relationship Id="rId31" Type="http://schemas.openxmlformats.org/officeDocument/2006/relationships/oleObject" Target="../embeddings/oleObject453.bin"/><Relationship Id="rId32" Type="http://schemas.openxmlformats.org/officeDocument/2006/relationships/image" Target="../media/image328.wmf"/><Relationship Id="rId10" Type="http://schemas.openxmlformats.org/officeDocument/2006/relationships/image" Target="../media/image317.wmf"/><Relationship Id="rId11" Type="http://schemas.openxmlformats.org/officeDocument/2006/relationships/oleObject" Target="../embeddings/oleObject443.bin"/><Relationship Id="rId12" Type="http://schemas.openxmlformats.org/officeDocument/2006/relationships/image" Target="../media/image318.wmf"/><Relationship Id="rId13" Type="http://schemas.openxmlformats.org/officeDocument/2006/relationships/oleObject" Target="../embeddings/oleObject444.bin"/><Relationship Id="rId14" Type="http://schemas.openxmlformats.org/officeDocument/2006/relationships/image" Target="../media/image319.wmf"/><Relationship Id="rId15" Type="http://schemas.openxmlformats.org/officeDocument/2006/relationships/oleObject" Target="../embeddings/oleObject445.bin"/><Relationship Id="rId16" Type="http://schemas.openxmlformats.org/officeDocument/2006/relationships/image" Target="../media/image320.wmf"/><Relationship Id="rId17" Type="http://schemas.openxmlformats.org/officeDocument/2006/relationships/oleObject" Target="../embeddings/oleObject446.bin"/><Relationship Id="rId18" Type="http://schemas.openxmlformats.org/officeDocument/2006/relationships/image" Target="../media/image321.wmf"/><Relationship Id="rId19" Type="http://schemas.openxmlformats.org/officeDocument/2006/relationships/oleObject" Target="../embeddings/oleObject447.bin"/><Relationship Id="rId1" Type="http://schemas.openxmlformats.org/officeDocument/2006/relationships/vmlDrawing" Target="../drawings/vmlDrawing4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29.jpeg"/><Relationship Id="rId4" Type="http://schemas.openxmlformats.org/officeDocument/2006/relationships/oleObject" Target="../embeddings/oleObject438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439.bin"/><Relationship Id="rId7" Type="http://schemas.openxmlformats.org/officeDocument/2006/relationships/oleObject" Target="../embeddings/oleObject440.bin"/><Relationship Id="rId8" Type="http://schemas.openxmlformats.org/officeDocument/2006/relationships/oleObject" Target="../embeddings/oleObject441.bin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58.bin"/><Relationship Id="rId20" Type="http://schemas.openxmlformats.org/officeDocument/2006/relationships/image" Target="../media/image335.wmf"/><Relationship Id="rId21" Type="http://schemas.openxmlformats.org/officeDocument/2006/relationships/oleObject" Target="../embeddings/oleObject464.bin"/><Relationship Id="rId22" Type="http://schemas.openxmlformats.org/officeDocument/2006/relationships/image" Target="../media/image336.wmf"/><Relationship Id="rId23" Type="http://schemas.openxmlformats.org/officeDocument/2006/relationships/oleObject" Target="../embeddings/oleObject465.bin"/><Relationship Id="rId24" Type="http://schemas.openxmlformats.org/officeDocument/2006/relationships/image" Target="../media/image337.wmf"/><Relationship Id="rId25" Type="http://schemas.openxmlformats.org/officeDocument/2006/relationships/oleObject" Target="../embeddings/oleObject466.bin"/><Relationship Id="rId26" Type="http://schemas.openxmlformats.org/officeDocument/2006/relationships/image" Target="../media/image338.wmf"/><Relationship Id="rId10" Type="http://schemas.openxmlformats.org/officeDocument/2006/relationships/image" Target="../media/image330.wmf"/><Relationship Id="rId11" Type="http://schemas.openxmlformats.org/officeDocument/2006/relationships/oleObject" Target="../embeddings/oleObject459.bin"/><Relationship Id="rId12" Type="http://schemas.openxmlformats.org/officeDocument/2006/relationships/image" Target="../media/image331.wmf"/><Relationship Id="rId13" Type="http://schemas.openxmlformats.org/officeDocument/2006/relationships/oleObject" Target="../embeddings/oleObject460.bin"/><Relationship Id="rId14" Type="http://schemas.openxmlformats.org/officeDocument/2006/relationships/image" Target="../media/image332.wmf"/><Relationship Id="rId15" Type="http://schemas.openxmlformats.org/officeDocument/2006/relationships/oleObject" Target="../embeddings/oleObject461.bin"/><Relationship Id="rId16" Type="http://schemas.openxmlformats.org/officeDocument/2006/relationships/image" Target="../media/image333.wmf"/><Relationship Id="rId17" Type="http://schemas.openxmlformats.org/officeDocument/2006/relationships/oleObject" Target="../embeddings/oleObject462.bin"/><Relationship Id="rId18" Type="http://schemas.openxmlformats.org/officeDocument/2006/relationships/image" Target="../media/image334.wmf"/><Relationship Id="rId19" Type="http://schemas.openxmlformats.org/officeDocument/2006/relationships/oleObject" Target="../embeddings/oleObject463.bin"/><Relationship Id="rId1" Type="http://schemas.openxmlformats.org/officeDocument/2006/relationships/vmlDrawing" Target="../drawings/vmlDrawing4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29.jpeg"/><Relationship Id="rId4" Type="http://schemas.openxmlformats.org/officeDocument/2006/relationships/oleObject" Target="../embeddings/oleObject454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455.bin"/><Relationship Id="rId7" Type="http://schemas.openxmlformats.org/officeDocument/2006/relationships/oleObject" Target="../embeddings/oleObject456.bin"/><Relationship Id="rId8" Type="http://schemas.openxmlformats.org/officeDocument/2006/relationships/oleObject" Target="../embeddings/oleObject457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7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468.bin"/><Relationship Id="rId6" Type="http://schemas.openxmlformats.org/officeDocument/2006/relationships/oleObject" Target="../embeddings/oleObject469.bin"/><Relationship Id="rId7" Type="http://schemas.openxmlformats.org/officeDocument/2006/relationships/oleObject" Target="../embeddings/oleObject470.bin"/><Relationship Id="rId1" Type="http://schemas.openxmlformats.org/officeDocument/2006/relationships/vmlDrawing" Target="../drawings/vmlDrawing50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0.wmf"/><Relationship Id="rId12" Type="http://schemas.openxmlformats.org/officeDocument/2006/relationships/oleObject" Target="../embeddings/oleObject477.bin"/><Relationship Id="rId13" Type="http://schemas.openxmlformats.org/officeDocument/2006/relationships/image" Target="../media/image341.wmf"/><Relationship Id="rId1" Type="http://schemas.openxmlformats.org/officeDocument/2006/relationships/vmlDrawing" Target="../drawings/vmlDrawing5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7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472.bin"/><Relationship Id="rId6" Type="http://schemas.openxmlformats.org/officeDocument/2006/relationships/oleObject" Target="../embeddings/oleObject473.bin"/><Relationship Id="rId7" Type="http://schemas.openxmlformats.org/officeDocument/2006/relationships/oleObject" Target="../embeddings/oleObject474.bin"/><Relationship Id="rId8" Type="http://schemas.openxmlformats.org/officeDocument/2006/relationships/oleObject" Target="../embeddings/oleObject475.bin"/><Relationship Id="rId9" Type="http://schemas.openxmlformats.org/officeDocument/2006/relationships/image" Target="../media/image339.wmf"/><Relationship Id="rId10" Type="http://schemas.openxmlformats.org/officeDocument/2006/relationships/oleObject" Target="../embeddings/oleObject476.bin"/></Relationships>
</file>

<file path=ppt/slides/_rels/slide5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9.wmf"/><Relationship Id="rId12" Type="http://schemas.openxmlformats.org/officeDocument/2006/relationships/oleObject" Target="../embeddings/oleObject483.bin"/><Relationship Id="rId13" Type="http://schemas.openxmlformats.org/officeDocument/2006/relationships/image" Target="../media/image340.wmf"/><Relationship Id="rId14" Type="http://schemas.openxmlformats.org/officeDocument/2006/relationships/oleObject" Target="../embeddings/oleObject484.bin"/><Relationship Id="rId15" Type="http://schemas.openxmlformats.org/officeDocument/2006/relationships/image" Target="../media/image341.wmf"/><Relationship Id="rId1" Type="http://schemas.openxmlformats.org/officeDocument/2006/relationships/vmlDrawing" Target="../drawings/vmlDrawing5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42.jpeg"/><Relationship Id="rId4" Type="http://schemas.openxmlformats.org/officeDocument/2006/relationships/image" Target="../media/image343.jpeg"/><Relationship Id="rId5" Type="http://schemas.openxmlformats.org/officeDocument/2006/relationships/oleObject" Target="../embeddings/oleObject478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479.bin"/><Relationship Id="rId8" Type="http://schemas.openxmlformats.org/officeDocument/2006/relationships/oleObject" Target="../embeddings/oleObject480.bin"/><Relationship Id="rId9" Type="http://schemas.openxmlformats.org/officeDocument/2006/relationships/oleObject" Target="../embeddings/oleObject481.bin"/><Relationship Id="rId10" Type="http://schemas.openxmlformats.org/officeDocument/2006/relationships/oleObject" Target="../embeddings/oleObject482.bin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5.wmf"/><Relationship Id="rId12" Type="http://schemas.openxmlformats.org/officeDocument/2006/relationships/oleObject" Target="../embeddings/oleObject491.bin"/><Relationship Id="rId13" Type="http://schemas.openxmlformats.org/officeDocument/2006/relationships/image" Target="../media/image346.wmf"/><Relationship Id="rId14" Type="http://schemas.openxmlformats.org/officeDocument/2006/relationships/oleObject" Target="../embeddings/oleObject492.bin"/><Relationship Id="rId15" Type="http://schemas.openxmlformats.org/officeDocument/2006/relationships/image" Target="../media/image347.wmf"/><Relationship Id="rId16" Type="http://schemas.openxmlformats.org/officeDocument/2006/relationships/oleObject" Target="../embeddings/oleObject493.bin"/><Relationship Id="rId17" Type="http://schemas.openxmlformats.org/officeDocument/2006/relationships/image" Target="../media/image348.wmf"/><Relationship Id="rId1" Type="http://schemas.openxmlformats.org/officeDocument/2006/relationships/vmlDrawing" Target="../drawings/vmlDrawing5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8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486.bin"/><Relationship Id="rId6" Type="http://schemas.openxmlformats.org/officeDocument/2006/relationships/oleObject" Target="../embeddings/oleObject487.bin"/><Relationship Id="rId7" Type="http://schemas.openxmlformats.org/officeDocument/2006/relationships/oleObject" Target="../embeddings/oleObject488.bin"/><Relationship Id="rId8" Type="http://schemas.openxmlformats.org/officeDocument/2006/relationships/oleObject" Target="../embeddings/oleObject489.bin"/><Relationship Id="rId9" Type="http://schemas.openxmlformats.org/officeDocument/2006/relationships/image" Target="../media/image344.wmf"/><Relationship Id="rId10" Type="http://schemas.openxmlformats.org/officeDocument/2006/relationships/oleObject" Target="../embeddings/oleObject490.bin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9.wmf"/><Relationship Id="rId20" Type="http://schemas.openxmlformats.org/officeDocument/2006/relationships/oleObject" Target="../embeddings/oleObject504.bin"/><Relationship Id="rId21" Type="http://schemas.openxmlformats.org/officeDocument/2006/relationships/image" Target="../media/image355.wmf"/><Relationship Id="rId22" Type="http://schemas.openxmlformats.org/officeDocument/2006/relationships/oleObject" Target="../embeddings/oleObject505.bin"/><Relationship Id="rId23" Type="http://schemas.openxmlformats.org/officeDocument/2006/relationships/image" Target="../media/image356.wmf"/><Relationship Id="rId10" Type="http://schemas.openxmlformats.org/officeDocument/2006/relationships/oleObject" Target="../embeddings/oleObject499.bin"/><Relationship Id="rId11" Type="http://schemas.openxmlformats.org/officeDocument/2006/relationships/image" Target="../media/image350.wmf"/><Relationship Id="rId12" Type="http://schemas.openxmlformats.org/officeDocument/2006/relationships/oleObject" Target="../embeddings/oleObject500.bin"/><Relationship Id="rId13" Type="http://schemas.openxmlformats.org/officeDocument/2006/relationships/image" Target="../media/image351.wmf"/><Relationship Id="rId14" Type="http://schemas.openxmlformats.org/officeDocument/2006/relationships/oleObject" Target="../embeddings/oleObject501.bin"/><Relationship Id="rId15" Type="http://schemas.openxmlformats.org/officeDocument/2006/relationships/image" Target="../media/image352.wmf"/><Relationship Id="rId16" Type="http://schemas.openxmlformats.org/officeDocument/2006/relationships/oleObject" Target="../embeddings/oleObject502.bin"/><Relationship Id="rId17" Type="http://schemas.openxmlformats.org/officeDocument/2006/relationships/image" Target="../media/image353.wmf"/><Relationship Id="rId18" Type="http://schemas.openxmlformats.org/officeDocument/2006/relationships/oleObject" Target="../embeddings/oleObject503.bin"/><Relationship Id="rId19" Type="http://schemas.openxmlformats.org/officeDocument/2006/relationships/image" Target="../media/image354.wmf"/><Relationship Id="rId1" Type="http://schemas.openxmlformats.org/officeDocument/2006/relationships/vmlDrawing" Target="../drawings/vmlDrawing5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94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495.bin"/><Relationship Id="rId6" Type="http://schemas.openxmlformats.org/officeDocument/2006/relationships/oleObject" Target="../embeddings/oleObject496.bin"/><Relationship Id="rId7" Type="http://schemas.openxmlformats.org/officeDocument/2006/relationships/oleObject" Target="../embeddings/oleObject497.bin"/><Relationship Id="rId8" Type="http://schemas.openxmlformats.org/officeDocument/2006/relationships/oleObject" Target="../embeddings/oleObject498.bin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09.bin"/><Relationship Id="rId20" Type="http://schemas.openxmlformats.org/officeDocument/2006/relationships/image" Target="../media/image365.wmf"/><Relationship Id="rId21" Type="http://schemas.openxmlformats.org/officeDocument/2006/relationships/oleObject" Target="../embeddings/oleObject515.bin"/><Relationship Id="rId22" Type="http://schemas.openxmlformats.org/officeDocument/2006/relationships/image" Target="../media/image366.wmf"/><Relationship Id="rId23" Type="http://schemas.openxmlformats.org/officeDocument/2006/relationships/oleObject" Target="../embeddings/oleObject516.bin"/><Relationship Id="rId24" Type="http://schemas.openxmlformats.org/officeDocument/2006/relationships/image" Target="../media/image367.wmf"/><Relationship Id="rId25" Type="http://schemas.openxmlformats.org/officeDocument/2006/relationships/oleObject" Target="../embeddings/oleObject517.bin"/><Relationship Id="rId26" Type="http://schemas.openxmlformats.org/officeDocument/2006/relationships/image" Target="../media/image368.wmf"/><Relationship Id="rId27" Type="http://schemas.openxmlformats.org/officeDocument/2006/relationships/oleObject" Target="../embeddings/oleObject518.bin"/><Relationship Id="rId28" Type="http://schemas.openxmlformats.org/officeDocument/2006/relationships/image" Target="../media/image369.wmf"/><Relationship Id="rId29" Type="http://schemas.openxmlformats.org/officeDocument/2006/relationships/oleObject" Target="../embeddings/oleObject519.bin"/><Relationship Id="rId30" Type="http://schemas.openxmlformats.org/officeDocument/2006/relationships/image" Target="../media/image370.wmf"/><Relationship Id="rId10" Type="http://schemas.openxmlformats.org/officeDocument/2006/relationships/image" Target="../media/image360.wmf"/><Relationship Id="rId11" Type="http://schemas.openxmlformats.org/officeDocument/2006/relationships/oleObject" Target="../embeddings/oleObject510.bin"/><Relationship Id="rId12" Type="http://schemas.openxmlformats.org/officeDocument/2006/relationships/image" Target="../media/image361.wmf"/><Relationship Id="rId13" Type="http://schemas.openxmlformats.org/officeDocument/2006/relationships/oleObject" Target="../embeddings/oleObject511.bin"/><Relationship Id="rId14" Type="http://schemas.openxmlformats.org/officeDocument/2006/relationships/image" Target="../media/image362.wmf"/><Relationship Id="rId15" Type="http://schemas.openxmlformats.org/officeDocument/2006/relationships/oleObject" Target="../embeddings/oleObject512.bin"/><Relationship Id="rId16" Type="http://schemas.openxmlformats.org/officeDocument/2006/relationships/image" Target="../media/image363.wmf"/><Relationship Id="rId17" Type="http://schemas.openxmlformats.org/officeDocument/2006/relationships/oleObject" Target="../embeddings/oleObject513.bin"/><Relationship Id="rId18" Type="http://schemas.openxmlformats.org/officeDocument/2006/relationships/image" Target="../media/image364.wmf"/><Relationship Id="rId19" Type="http://schemas.openxmlformats.org/officeDocument/2006/relationships/oleObject" Target="../embeddings/oleObject514.bin"/><Relationship Id="rId1" Type="http://schemas.openxmlformats.org/officeDocument/2006/relationships/vmlDrawing" Target="../drawings/vmlDrawing5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06.bin"/><Relationship Id="rId4" Type="http://schemas.openxmlformats.org/officeDocument/2006/relationships/image" Target="../media/image357.wmf"/><Relationship Id="rId5" Type="http://schemas.openxmlformats.org/officeDocument/2006/relationships/oleObject" Target="../embeddings/oleObject507.bin"/><Relationship Id="rId6" Type="http://schemas.openxmlformats.org/officeDocument/2006/relationships/image" Target="../media/image358.wmf"/><Relationship Id="rId7" Type="http://schemas.openxmlformats.org/officeDocument/2006/relationships/oleObject" Target="../embeddings/oleObject508.bin"/><Relationship Id="rId8" Type="http://schemas.openxmlformats.org/officeDocument/2006/relationships/image" Target="../media/image359.wmf"/></Relationships>
</file>

<file path=ppt/slides/_rels/slide59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528.bin"/><Relationship Id="rId21" Type="http://schemas.openxmlformats.org/officeDocument/2006/relationships/image" Target="../media/image379.wmf"/><Relationship Id="rId22" Type="http://schemas.openxmlformats.org/officeDocument/2006/relationships/oleObject" Target="../embeddings/oleObject529.bin"/><Relationship Id="rId23" Type="http://schemas.openxmlformats.org/officeDocument/2006/relationships/image" Target="../media/image380.wmf"/><Relationship Id="rId24" Type="http://schemas.openxmlformats.org/officeDocument/2006/relationships/oleObject" Target="../embeddings/oleObject530.bin"/><Relationship Id="rId25" Type="http://schemas.openxmlformats.org/officeDocument/2006/relationships/image" Target="../media/image381.wmf"/><Relationship Id="rId26" Type="http://schemas.openxmlformats.org/officeDocument/2006/relationships/oleObject" Target="../embeddings/oleObject531.bin"/><Relationship Id="rId27" Type="http://schemas.openxmlformats.org/officeDocument/2006/relationships/image" Target="../media/image382.wmf"/><Relationship Id="rId28" Type="http://schemas.openxmlformats.org/officeDocument/2006/relationships/oleObject" Target="../embeddings/oleObject532.bin"/><Relationship Id="rId29" Type="http://schemas.openxmlformats.org/officeDocument/2006/relationships/image" Target="../media/image383.wmf"/><Relationship Id="rId1" Type="http://schemas.openxmlformats.org/officeDocument/2006/relationships/vmlDrawing" Target="../drawings/vmlDrawing5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20.bin"/><Relationship Id="rId4" Type="http://schemas.openxmlformats.org/officeDocument/2006/relationships/image" Target="../media/image371.wmf"/><Relationship Id="rId5" Type="http://schemas.openxmlformats.org/officeDocument/2006/relationships/oleObject" Target="../embeddings/oleObject521.bin"/><Relationship Id="rId30" Type="http://schemas.openxmlformats.org/officeDocument/2006/relationships/oleObject" Target="../embeddings/oleObject533.bin"/><Relationship Id="rId31" Type="http://schemas.openxmlformats.org/officeDocument/2006/relationships/image" Target="../media/image384.wmf"/><Relationship Id="rId32" Type="http://schemas.openxmlformats.org/officeDocument/2006/relationships/oleObject" Target="../embeddings/oleObject534.bin"/><Relationship Id="rId9" Type="http://schemas.openxmlformats.org/officeDocument/2006/relationships/image" Target="../media/image373.wmf"/><Relationship Id="rId6" Type="http://schemas.openxmlformats.org/officeDocument/2006/relationships/image" Target="../media/image372.wmf"/><Relationship Id="rId7" Type="http://schemas.openxmlformats.org/officeDocument/2006/relationships/image" Target="../media/image387.jpeg"/><Relationship Id="rId8" Type="http://schemas.openxmlformats.org/officeDocument/2006/relationships/oleObject" Target="../embeddings/oleObject522.bin"/><Relationship Id="rId33" Type="http://schemas.openxmlformats.org/officeDocument/2006/relationships/image" Target="../media/image385.wmf"/><Relationship Id="rId34" Type="http://schemas.openxmlformats.org/officeDocument/2006/relationships/oleObject" Target="../embeddings/oleObject535.bin"/><Relationship Id="rId35" Type="http://schemas.openxmlformats.org/officeDocument/2006/relationships/image" Target="../media/image386.wmf"/><Relationship Id="rId10" Type="http://schemas.openxmlformats.org/officeDocument/2006/relationships/oleObject" Target="../embeddings/oleObject523.bin"/><Relationship Id="rId11" Type="http://schemas.openxmlformats.org/officeDocument/2006/relationships/image" Target="../media/image374.wmf"/><Relationship Id="rId12" Type="http://schemas.openxmlformats.org/officeDocument/2006/relationships/oleObject" Target="../embeddings/oleObject524.bin"/><Relationship Id="rId13" Type="http://schemas.openxmlformats.org/officeDocument/2006/relationships/image" Target="../media/image375.wmf"/><Relationship Id="rId14" Type="http://schemas.openxmlformats.org/officeDocument/2006/relationships/oleObject" Target="../embeddings/oleObject525.bin"/><Relationship Id="rId15" Type="http://schemas.openxmlformats.org/officeDocument/2006/relationships/image" Target="../media/image376.wmf"/><Relationship Id="rId16" Type="http://schemas.openxmlformats.org/officeDocument/2006/relationships/oleObject" Target="../embeddings/oleObject526.bin"/><Relationship Id="rId17" Type="http://schemas.openxmlformats.org/officeDocument/2006/relationships/image" Target="../media/image377.wmf"/><Relationship Id="rId18" Type="http://schemas.openxmlformats.org/officeDocument/2006/relationships/oleObject" Target="../embeddings/oleObject527.bin"/><Relationship Id="rId19" Type="http://schemas.openxmlformats.org/officeDocument/2006/relationships/image" Target="../media/image378.w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wmf"/><Relationship Id="rId20" Type="http://schemas.openxmlformats.org/officeDocument/2006/relationships/oleObject" Target="../embeddings/oleObject26.bin"/><Relationship Id="rId21" Type="http://schemas.openxmlformats.org/officeDocument/2006/relationships/image" Target="../media/image20.wmf"/><Relationship Id="rId22" Type="http://schemas.openxmlformats.org/officeDocument/2006/relationships/oleObject" Target="../embeddings/oleObject27.bin"/><Relationship Id="rId23" Type="http://schemas.openxmlformats.org/officeDocument/2006/relationships/image" Target="../media/image21.wmf"/><Relationship Id="rId10" Type="http://schemas.openxmlformats.org/officeDocument/2006/relationships/oleObject" Target="../embeddings/oleObject21.bin"/><Relationship Id="rId11" Type="http://schemas.openxmlformats.org/officeDocument/2006/relationships/image" Target="../media/image15.wmf"/><Relationship Id="rId12" Type="http://schemas.openxmlformats.org/officeDocument/2006/relationships/oleObject" Target="../embeddings/oleObject22.bin"/><Relationship Id="rId13" Type="http://schemas.openxmlformats.org/officeDocument/2006/relationships/image" Target="../media/image16.wmf"/><Relationship Id="rId14" Type="http://schemas.openxmlformats.org/officeDocument/2006/relationships/oleObject" Target="../embeddings/oleObject23.bin"/><Relationship Id="rId15" Type="http://schemas.openxmlformats.org/officeDocument/2006/relationships/image" Target="../media/image17.wmf"/><Relationship Id="rId16" Type="http://schemas.openxmlformats.org/officeDocument/2006/relationships/oleObject" Target="../embeddings/oleObject24.bin"/><Relationship Id="rId17" Type="http://schemas.openxmlformats.org/officeDocument/2006/relationships/image" Target="../media/image18.wmf"/><Relationship Id="rId18" Type="http://schemas.openxmlformats.org/officeDocument/2006/relationships/oleObject" Target="../embeddings/oleObject25.bin"/><Relationship Id="rId19" Type="http://schemas.openxmlformats.org/officeDocument/2006/relationships/image" Target="../media/image19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4" Type="http://schemas.openxmlformats.org/officeDocument/2006/relationships/oleObject" Target="../embeddings/oleObject18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13.wmf"/><Relationship Id="rId8" Type="http://schemas.openxmlformats.org/officeDocument/2006/relationships/oleObject" Target="../embeddings/oleObject20.bin"/></Relationships>
</file>

<file path=ppt/slides/_rels/slide6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9.wmf"/><Relationship Id="rId12" Type="http://schemas.openxmlformats.org/officeDocument/2006/relationships/oleObject" Target="../embeddings/oleObject542.bin"/><Relationship Id="rId13" Type="http://schemas.openxmlformats.org/officeDocument/2006/relationships/image" Target="../media/image390.wmf"/><Relationship Id="rId1" Type="http://schemas.openxmlformats.org/officeDocument/2006/relationships/vmlDrawing" Target="../drawings/vmlDrawing5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36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537.bin"/><Relationship Id="rId6" Type="http://schemas.openxmlformats.org/officeDocument/2006/relationships/oleObject" Target="../embeddings/oleObject538.bin"/><Relationship Id="rId7" Type="http://schemas.openxmlformats.org/officeDocument/2006/relationships/oleObject" Target="../embeddings/oleObject539.bin"/><Relationship Id="rId8" Type="http://schemas.openxmlformats.org/officeDocument/2006/relationships/oleObject" Target="../embeddings/oleObject540.bin"/><Relationship Id="rId9" Type="http://schemas.openxmlformats.org/officeDocument/2006/relationships/image" Target="../media/image388.wmf"/><Relationship Id="rId10" Type="http://schemas.openxmlformats.org/officeDocument/2006/relationships/oleObject" Target="../embeddings/oleObject541.bin"/></Relationships>
</file>

<file path=ppt/slides/_rels/slide6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48.bin"/><Relationship Id="rId12" Type="http://schemas.openxmlformats.org/officeDocument/2006/relationships/image" Target="../media/image393.wmf"/><Relationship Id="rId13" Type="http://schemas.openxmlformats.org/officeDocument/2006/relationships/oleObject" Target="../embeddings/oleObject549.bin"/><Relationship Id="rId14" Type="http://schemas.openxmlformats.org/officeDocument/2006/relationships/image" Target="../media/image394.wmf"/><Relationship Id="rId15" Type="http://schemas.openxmlformats.org/officeDocument/2006/relationships/oleObject" Target="../embeddings/oleObject550.bin"/><Relationship Id="rId16" Type="http://schemas.openxmlformats.org/officeDocument/2006/relationships/image" Target="../media/image395.wmf"/><Relationship Id="rId17" Type="http://schemas.openxmlformats.org/officeDocument/2006/relationships/oleObject" Target="../embeddings/oleObject551.bin"/><Relationship Id="rId18" Type="http://schemas.openxmlformats.org/officeDocument/2006/relationships/image" Target="../media/image396.wmf"/><Relationship Id="rId1" Type="http://schemas.openxmlformats.org/officeDocument/2006/relationships/vmlDrawing" Target="../drawings/vmlDrawing5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43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544.bin"/><Relationship Id="rId6" Type="http://schemas.openxmlformats.org/officeDocument/2006/relationships/oleObject" Target="../embeddings/oleObject545.bin"/><Relationship Id="rId7" Type="http://schemas.openxmlformats.org/officeDocument/2006/relationships/oleObject" Target="../embeddings/oleObject546.bin"/><Relationship Id="rId8" Type="http://schemas.openxmlformats.org/officeDocument/2006/relationships/image" Target="../media/image391.wmf"/><Relationship Id="rId9" Type="http://schemas.openxmlformats.org/officeDocument/2006/relationships/oleObject" Target="../embeddings/oleObject547.bin"/><Relationship Id="rId10" Type="http://schemas.openxmlformats.org/officeDocument/2006/relationships/image" Target="../media/image392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7.jpeg"/><Relationship Id="rId4" Type="http://schemas.openxmlformats.org/officeDocument/2006/relationships/oleObject" Target="../embeddings/oleObject552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553.bin"/><Relationship Id="rId7" Type="http://schemas.openxmlformats.org/officeDocument/2006/relationships/oleObject" Target="../embeddings/oleObject554.bin"/><Relationship Id="rId8" Type="http://schemas.openxmlformats.org/officeDocument/2006/relationships/oleObject" Target="../embeddings/oleObject555.bin"/><Relationship Id="rId9" Type="http://schemas.openxmlformats.org/officeDocument/2006/relationships/image" Target="../media/image394.wmf"/><Relationship Id="rId1" Type="http://schemas.openxmlformats.org/officeDocument/2006/relationships/vmlDrawing" Target="../drawings/vmlDrawing59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9.wmf"/><Relationship Id="rId12" Type="http://schemas.openxmlformats.org/officeDocument/2006/relationships/oleObject" Target="../embeddings/oleObject562.bin"/><Relationship Id="rId13" Type="http://schemas.openxmlformats.org/officeDocument/2006/relationships/image" Target="../media/image400.wmf"/><Relationship Id="rId14" Type="http://schemas.openxmlformats.org/officeDocument/2006/relationships/oleObject" Target="../embeddings/oleObject563.bin"/><Relationship Id="rId15" Type="http://schemas.openxmlformats.org/officeDocument/2006/relationships/image" Target="../media/image401.wmf"/><Relationship Id="rId1" Type="http://schemas.openxmlformats.org/officeDocument/2006/relationships/vmlDrawing" Target="../drawings/vmlDrawing6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56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557.bin"/><Relationship Id="rId6" Type="http://schemas.openxmlformats.org/officeDocument/2006/relationships/oleObject" Target="../embeddings/oleObject558.bin"/><Relationship Id="rId7" Type="http://schemas.openxmlformats.org/officeDocument/2006/relationships/oleObject" Target="../embeddings/oleObject559.bin"/><Relationship Id="rId8" Type="http://schemas.openxmlformats.org/officeDocument/2006/relationships/oleObject" Target="../embeddings/oleObject560.bin"/><Relationship Id="rId9" Type="http://schemas.openxmlformats.org/officeDocument/2006/relationships/image" Target="../media/image398.wmf"/><Relationship Id="rId10" Type="http://schemas.openxmlformats.org/officeDocument/2006/relationships/oleObject" Target="../embeddings/oleObject561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4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565.bin"/><Relationship Id="rId6" Type="http://schemas.openxmlformats.org/officeDocument/2006/relationships/oleObject" Target="../embeddings/oleObject566.bin"/><Relationship Id="rId7" Type="http://schemas.openxmlformats.org/officeDocument/2006/relationships/oleObject" Target="../embeddings/oleObject567.bin"/><Relationship Id="rId1" Type="http://schemas.openxmlformats.org/officeDocument/2006/relationships/vmlDrawing" Target="../drawings/vmlDrawing61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2.jpeg"/><Relationship Id="rId4" Type="http://schemas.openxmlformats.org/officeDocument/2006/relationships/oleObject" Target="../embeddings/oleObject568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569.bin"/><Relationship Id="rId7" Type="http://schemas.openxmlformats.org/officeDocument/2006/relationships/oleObject" Target="../embeddings/oleObject570.bin"/><Relationship Id="rId8" Type="http://schemas.openxmlformats.org/officeDocument/2006/relationships/oleObject" Target="../embeddings/oleObject571.bin"/><Relationship Id="rId1" Type="http://schemas.openxmlformats.org/officeDocument/2006/relationships/vmlDrawing" Target="../drawings/vmlDrawing62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3.jpeg"/><Relationship Id="rId4" Type="http://schemas.openxmlformats.org/officeDocument/2006/relationships/oleObject" Target="../embeddings/oleObject572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573.bin"/><Relationship Id="rId7" Type="http://schemas.openxmlformats.org/officeDocument/2006/relationships/oleObject" Target="../embeddings/oleObject574.bin"/><Relationship Id="rId8" Type="http://schemas.openxmlformats.org/officeDocument/2006/relationships/oleObject" Target="../embeddings/oleObject575.bin"/><Relationship Id="rId1" Type="http://schemas.openxmlformats.org/officeDocument/2006/relationships/vmlDrawing" Target="../drawings/vmlDrawing63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6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577.bin"/><Relationship Id="rId6" Type="http://schemas.openxmlformats.org/officeDocument/2006/relationships/oleObject" Target="../embeddings/oleObject578.bin"/><Relationship Id="rId7" Type="http://schemas.openxmlformats.org/officeDocument/2006/relationships/oleObject" Target="../embeddings/oleObject579.bin"/><Relationship Id="rId1" Type="http://schemas.openxmlformats.org/officeDocument/2006/relationships/vmlDrawing" Target="../drawings/vmlDrawing64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0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581.bin"/><Relationship Id="rId6" Type="http://schemas.openxmlformats.org/officeDocument/2006/relationships/oleObject" Target="../embeddings/oleObject582.bin"/><Relationship Id="rId7" Type="http://schemas.openxmlformats.org/officeDocument/2006/relationships/oleObject" Target="../embeddings/oleObject583.bin"/><Relationship Id="rId1" Type="http://schemas.openxmlformats.org/officeDocument/2006/relationships/vmlDrawing" Target="../drawings/vmlDrawing65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4.jpeg"/><Relationship Id="rId4" Type="http://schemas.openxmlformats.org/officeDocument/2006/relationships/oleObject" Target="../embeddings/oleObject584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585.bin"/><Relationship Id="rId7" Type="http://schemas.openxmlformats.org/officeDocument/2006/relationships/oleObject" Target="../embeddings/oleObject586.bin"/><Relationship Id="rId8" Type="http://schemas.openxmlformats.org/officeDocument/2006/relationships/oleObject" Target="../embeddings/oleObject587.bin"/><Relationship Id="rId1" Type="http://schemas.openxmlformats.org/officeDocument/2006/relationships/vmlDrawing" Target="../drawings/vmlDrawing66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1.wmf"/><Relationship Id="rId21" Type="http://schemas.openxmlformats.org/officeDocument/2006/relationships/oleObject" Target="../embeddings/oleObject37.bin"/><Relationship Id="rId22" Type="http://schemas.openxmlformats.org/officeDocument/2006/relationships/image" Target="../media/image32.wmf"/><Relationship Id="rId23" Type="http://schemas.openxmlformats.org/officeDocument/2006/relationships/oleObject" Target="../embeddings/oleObject38.bin"/><Relationship Id="rId24" Type="http://schemas.openxmlformats.org/officeDocument/2006/relationships/image" Target="../media/image33.wmf"/><Relationship Id="rId25" Type="http://schemas.openxmlformats.org/officeDocument/2006/relationships/oleObject" Target="../embeddings/oleObject39.bin"/><Relationship Id="rId26" Type="http://schemas.openxmlformats.org/officeDocument/2006/relationships/image" Target="../media/image34.wmf"/><Relationship Id="rId27" Type="http://schemas.openxmlformats.org/officeDocument/2006/relationships/oleObject" Target="../embeddings/oleObject40.bin"/><Relationship Id="rId28" Type="http://schemas.openxmlformats.org/officeDocument/2006/relationships/image" Target="../media/image35.wmf"/><Relationship Id="rId29" Type="http://schemas.openxmlformats.org/officeDocument/2006/relationships/oleObject" Target="../embeddings/oleObject41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8.bin"/><Relationship Id="rId4" Type="http://schemas.openxmlformats.org/officeDocument/2006/relationships/image" Target="../media/image23.wmf"/><Relationship Id="rId5" Type="http://schemas.openxmlformats.org/officeDocument/2006/relationships/oleObject" Target="../embeddings/oleObject29.bin"/><Relationship Id="rId30" Type="http://schemas.openxmlformats.org/officeDocument/2006/relationships/image" Target="../media/image36.wmf"/><Relationship Id="rId31" Type="http://schemas.openxmlformats.org/officeDocument/2006/relationships/oleObject" Target="../embeddings/oleObject42.bin"/><Relationship Id="rId32" Type="http://schemas.openxmlformats.org/officeDocument/2006/relationships/image" Target="../media/image37.wmf"/><Relationship Id="rId9" Type="http://schemas.openxmlformats.org/officeDocument/2006/relationships/oleObject" Target="../embeddings/oleObject31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25.wmf"/><Relationship Id="rId33" Type="http://schemas.openxmlformats.org/officeDocument/2006/relationships/oleObject" Target="../embeddings/oleObject43.bin"/><Relationship Id="rId34" Type="http://schemas.openxmlformats.org/officeDocument/2006/relationships/image" Target="../media/image38.wmf"/><Relationship Id="rId35" Type="http://schemas.openxmlformats.org/officeDocument/2006/relationships/oleObject" Target="../embeddings/oleObject44.bin"/><Relationship Id="rId36" Type="http://schemas.openxmlformats.org/officeDocument/2006/relationships/image" Target="../media/image39.wmf"/><Relationship Id="rId10" Type="http://schemas.openxmlformats.org/officeDocument/2006/relationships/image" Target="../media/image26.wmf"/><Relationship Id="rId11" Type="http://schemas.openxmlformats.org/officeDocument/2006/relationships/oleObject" Target="../embeddings/oleObject32.bin"/><Relationship Id="rId12" Type="http://schemas.openxmlformats.org/officeDocument/2006/relationships/image" Target="../media/image27.wmf"/><Relationship Id="rId13" Type="http://schemas.openxmlformats.org/officeDocument/2006/relationships/oleObject" Target="../embeddings/oleObject33.bin"/><Relationship Id="rId14" Type="http://schemas.openxmlformats.org/officeDocument/2006/relationships/image" Target="../media/image28.wmf"/><Relationship Id="rId15" Type="http://schemas.openxmlformats.org/officeDocument/2006/relationships/oleObject" Target="../embeddings/oleObject34.bin"/><Relationship Id="rId16" Type="http://schemas.openxmlformats.org/officeDocument/2006/relationships/image" Target="../media/image29.wmf"/><Relationship Id="rId17" Type="http://schemas.openxmlformats.org/officeDocument/2006/relationships/oleObject" Target="../embeddings/oleObject35.bin"/><Relationship Id="rId18" Type="http://schemas.openxmlformats.org/officeDocument/2006/relationships/image" Target="../media/image30.wmf"/><Relationship Id="rId19" Type="http://schemas.openxmlformats.org/officeDocument/2006/relationships/oleObject" Target="../embeddings/oleObject36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4.jpeg"/><Relationship Id="rId4" Type="http://schemas.openxmlformats.org/officeDocument/2006/relationships/oleObject" Target="../embeddings/oleObject588.bin"/><Relationship Id="rId5" Type="http://schemas.openxmlformats.org/officeDocument/2006/relationships/image" Target="../media/image405.wmf"/><Relationship Id="rId6" Type="http://schemas.openxmlformats.org/officeDocument/2006/relationships/oleObject" Target="../embeddings/oleObject589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590.bin"/><Relationship Id="rId9" Type="http://schemas.openxmlformats.org/officeDocument/2006/relationships/oleObject" Target="../embeddings/oleObject591.bin"/><Relationship Id="rId10" Type="http://schemas.openxmlformats.org/officeDocument/2006/relationships/oleObject" Target="../embeddings/oleObject592.bin"/><Relationship Id="rId1" Type="http://schemas.openxmlformats.org/officeDocument/2006/relationships/vmlDrawing" Target="../drawings/vmlDrawing67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8.wmf"/><Relationship Id="rId20" Type="http://schemas.openxmlformats.org/officeDocument/2006/relationships/image" Target="../media/image408.wmf"/><Relationship Id="rId21" Type="http://schemas.openxmlformats.org/officeDocument/2006/relationships/oleObject" Target="../embeddings/oleObject604.bin"/><Relationship Id="rId22" Type="http://schemas.openxmlformats.org/officeDocument/2006/relationships/image" Target="../media/image409.wmf"/><Relationship Id="rId10" Type="http://schemas.openxmlformats.org/officeDocument/2006/relationships/oleObject" Target="../embeddings/oleObject598.bin"/><Relationship Id="rId11" Type="http://schemas.openxmlformats.org/officeDocument/2006/relationships/image" Target="../media/image399.wmf"/><Relationship Id="rId12" Type="http://schemas.openxmlformats.org/officeDocument/2006/relationships/oleObject" Target="../embeddings/oleObject599.bin"/><Relationship Id="rId13" Type="http://schemas.openxmlformats.org/officeDocument/2006/relationships/image" Target="../media/image406.wmf"/><Relationship Id="rId14" Type="http://schemas.openxmlformats.org/officeDocument/2006/relationships/oleObject" Target="../embeddings/oleObject600.bin"/><Relationship Id="rId15" Type="http://schemas.openxmlformats.org/officeDocument/2006/relationships/image" Target="../media/image401.wmf"/><Relationship Id="rId16" Type="http://schemas.openxmlformats.org/officeDocument/2006/relationships/oleObject" Target="../embeddings/oleObject601.bin"/><Relationship Id="rId17" Type="http://schemas.openxmlformats.org/officeDocument/2006/relationships/image" Target="../media/image407.wmf"/><Relationship Id="rId18" Type="http://schemas.openxmlformats.org/officeDocument/2006/relationships/oleObject" Target="../embeddings/oleObject602.bin"/><Relationship Id="rId19" Type="http://schemas.openxmlformats.org/officeDocument/2006/relationships/oleObject" Target="../embeddings/oleObject603.bin"/><Relationship Id="rId1" Type="http://schemas.openxmlformats.org/officeDocument/2006/relationships/vmlDrawing" Target="../drawings/vmlDrawing6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93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594.bin"/><Relationship Id="rId6" Type="http://schemas.openxmlformats.org/officeDocument/2006/relationships/oleObject" Target="../embeddings/oleObject595.bin"/><Relationship Id="rId7" Type="http://schemas.openxmlformats.org/officeDocument/2006/relationships/oleObject" Target="../embeddings/oleObject596.bin"/><Relationship Id="rId8" Type="http://schemas.openxmlformats.org/officeDocument/2006/relationships/oleObject" Target="../embeddings/oleObject597.bin"/></Relationships>
</file>

<file path=ppt/slides/_rels/slide72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615.bin"/><Relationship Id="rId21" Type="http://schemas.openxmlformats.org/officeDocument/2006/relationships/image" Target="../media/image416.wmf"/><Relationship Id="rId22" Type="http://schemas.openxmlformats.org/officeDocument/2006/relationships/oleObject" Target="../embeddings/oleObject616.bin"/><Relationship Id="rId23" Type="http://schemas.openxmlformats.org/officeDocument/2006/relationships/image" Target="../media/image417.wmf"/><Relationship Id="rId24" Type="http://schemas.openxmlformats.org/officeDocument/2006/relationships/oleObject" Target="../embeddings/oleObject617.bin"/><Relationship Id="rId25" Type="http://schemas.openxmlformats.org/officeDocument/2006/relationships/image" Target="../media/image418.wmf"/><Relationship Id="rId26" Type="http://schemas.openxmlformats.org/officeDocument/2006/relationships/oleObject" Target="../embeddings/oleObject618.bin"/><Relationship Id="rId27" Type="http://schemas.openxmlformats.org/officeDocument/2006/relationships/image" Target="../media/image419.wmf"/><Relationship Id="rId28" Type="http://schemas.openxmlformats.org/officeDocument/2006/relationships/oleObject" Target="../embeddings/oleObject619.bin"/><Relationship Id="rId29" Type="http://schemas.openxmlformats.org/officeDocument/2006/relationships/image" Target="../media/image420.wmf"/><Relationship Id="rId1" Type="http://schemas.openxmlformats.org/officeDocument/2006/relationships/vmlDrawing" Target="../drawings/vmlDrawing6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0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606.bin"/><Relationship Id="rId30" Type="http://schemas.openxmlformats.org/officeDocument/2006/relationships/oleObject" Target="../embeddings/oleObject620.bin"/><Relationship Id="rId31" Type="http://schemas.openxmlformats.org/officeDocument/2006/relationships/image" Target="../media/image421.wmf"/><Relationship Id="rId32" Type="http://schemas.openxmlformats.org/officeDocument/2006/relationships/oleObject" Target="../embeddings/oleObject621.bin"/><Relationship Id="rId9" Type="http://schemas.openxmlformats.org/officeDocument/2006/relationships/image" Target="../media/image410.wmf"/><Relationship Id="rId6" Type="http://schemas.openxmlformats.org/officeDocument/2006/relationships/oleObject" Target="../embeddings/oleObject607.bin"/><Relationship Id="rId7" Type="http://schemas.openxmlformats.org/officeDocument/2006/relationships/oleObject" Target="../embeddings/oleObject608.bin"/><Relationship Id="rId8" Type="http://schemas.openxmlformats.org/officeDocument/2006/relationships/oleObject" Target="../embeddings/oleObject609.bin"/><Relationship Id="rId33" Type="http://schemas.openxmlformats.org/officeDocument/2006/relationships/image" Target="../media/image422.wmf"/><Relationship Id="rId10" Type="http://schemas.openxmlformats.org/officeDocument/2006/relationships/oleObject" Target="../embeddings/oleObject610.bin"/><Relationship Id="rId11" Type="http://schemas.openxmlformats.org/officeDocument/2006/relationships/image" Target="../media/image411.wmf"/><Relationship Id="rId12" Type="http://schemas.openxmlformats.org/officeDocument/2006/relationships/oleObject" Target="../embeddings/oleObject611.bin"/><Relationship Id="rId13" Type="http://schemas.openxmlformats.org/officeDocument/2006/relationships/image" Target="../media/image412.wmf"/><Relationship Id="rId14" Type="http://schemas.openxmlformats.org/officeDocument/2006/relationships/oleObject" Target="../embeddings/oleObject612.bin"/><Relationship Id="rId15" Type="http://schemas.openxmlformats.org/officeDocument/2006/relationships/image" Target="../media/image413.wmf"/><Relationship Id="rId16" Type="http://schemas.openxmlformats.org/officeDocument/2006/relationships/oleObject" Target="../embeddings/oleObject613.bin"/><Relationship Id="rId17" Type="http://schemas.openxmlformats.org/officeDocument/2006/relationships/image" Target="../media/image414.wmf"/><Relationship Id="rId18" Type="http://schemas.openxmlformats.org/officeDocument/2006/relationships/oleObject" Target="../embeddings/oleObject614.bin"/><Relationship Id="rId19" Type="http://schemas.openxmlformats.org/officeDocument/2006/relationships/image" Target="../media/image415.wmf"/></Relationships>
</file>

<file path=ppt/slides/_rels/slide73.xml.rels><?xml version="1.0" encoding="UTF-8" standalone="yes"?>
<Relationships xmlns="http://schemas.openxmlformats.org/package/2006/relationships"><Relationship Id="rId46" Type="http://schemas.openxmlformats.org/officeDocument/2006/relationships/image" Target="../media/image441.wmf"/><Relationship Id="rId47" Type="http://schemas.openxmlformats.org/officeDocument/2006/relationships/oleObject" Target="../embeddings/oleObject645.bin"/><Relationship Id="rId48" Type="http://schemas.openxmlformats.org/officeDocument/2006/relationships/image" Target="../media/image442.wmf"/><Relationship Id="rId49" Type="http://schemas.openxmlformats.org/officeDocument/2006/relationships/oleObject" Target="../embeddings/oleObject646.bin"/><Relationship Id="rId20" Type="http://schemas.openxmlformats.org/officeDocument/2006/relationships/image" Target="../media/image428.wmf"/><Relationship Id="rId21" Type="http://schemas.openxmlformats.org/officeDocument/2006/relationships/oleObject" Target="../embeddings/oleObject632.bin"/><Relationship Id="rId22" Type="http://schemas.openxmlformats.org/officeDocument/2006/relationships/image" Target="../media/image429.wmf"/><Relationship Id="rId23" Type="http://schemas.openxmlformats.org/officeDocument/2006/relationships/oleObject" Target="../embeddings/oleObject633.bin"/><Relationship Id="rId24" Type="http://schemas.openxmlformats.org/officeDocument/2006/relationships/image" Target="../media/image430.wmf"/><Relationship Id="rId25" Type="http://schemas.openxmlformats.org/officeDocument/2006/relationships/oleObject" Target="../embeddings/oleObject634.bin"/><Relationship Id="rId26" Type="http://schemas.openxmlformats.org/officeDocument/2006/relationships/image" Target="../media/image431.wmf"/><Relationship Id="rId27" Type="http://schemas.openxmlformats.org/officeDocument/2006/relationships/oleObject" Target="../embeddings/oleObject635.bin"/><Relationship Id="rId28" Type="http://schemas.openxmlformats.org/officeDocument/2006/relationships/image" Target="../media/image432.wmf"/><Relationship Id="rId29" Type="http://schemas.openxmlformats.org/officeDocument/2006/relationships/oleObject" Target="../embeddings/oleObject636.bin"/><Relationship Id="rId50" Type="http://schemas.openxmlformats.org/officeDocument/2006/relationships/image" Target="../media/image443.wmf"/><Relationship Id="rId1" Type="http://schemas.openxmlformats.org/officeDocument/2006/relationships/vmlDrawing" Target="../drawings/vmlDrawing7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44.jpeg"/><Relationship Id="rId4" Type="http://schemas.openxmlformats.org/officeDocument/2006/relationships/oleObject" Target="../embeddings/oleObject622.bin"/><Relationship Id="rId5" Type="http://schemas.openxmlformats.org/officeDocument/2006/relationships/image" Target="../media/image2.wmf"/><Relationship Id="rId30" Type="http://schemas.openxmlformats.org/officeDocument/2006/relationships/image" Target="../media/image433.wmf"/><Relationship Id="rId31" Type="http://schemas.openxmlformats.org/officeDocument/2006/relationships/oleObject" Target="../embeddings/oleObject637.bin"/><Relationship Id="rId32" Type="http://schemas.openxmlformats.org/officeDocument/2006/relationships/image" Target="../media/image434.wmf"/><Relationship Id="rId9" Type="http://schemas.openxmlformats.org/officeDocument/2006/relationships/oleObject" Target="../embeddings/oleObject626.bin"/><Relationship Id="rId6" Type="http://schemas.openxmlformats.org/officeDocument/2006/relationships/oleObject" Target="../embeddings/oleObject623.bin"/><Relationship Id="rId7" Type="http://schemas.openxmlformats.org/officeDocument/2006/relationships/oleObject" Target="../embeddings/oleObject624.bin"/><Relationship Id="rId8" Type="http://schemas.openxmlformats.org/officeDocument/2006/relationships/oleObject" Target="../embeddings/oleObject625.bin"/><Relationship Id="rId33" Type="http://schemas.openxmlformats.org/officeDocument/2006/relationships/oleObject" Target="../embeddings/oleObject638.bin"/><Relationship Id="rId34" Type="http://schemas.openxmlformats.org/officeDocument/2006/relationships/image" Target="../media/image435.wmf"/><Relationship Id="rId35" Type="http://schemas.openxmlformats.org/officeDocument/2006/relationships/oleObject" Target="../embeddings/oleObject639.bin"/><Relationship Id="rId36" Type="http://schemas.openxmlformats.org/officeDocument/2006/relationships/image" Target="../media/image436.wmf"/><Relationship Id="rId10" Type="http://schemas.openxmlformats.org/officeDocument/2006/relationships/image" Target="../media/image423.wmf"/><Relationship Id="rId11" Type="http://schemas.openxmlformats.org/officeDocument/2006/relationships/oleObject" Target="../embeddings/oleObject627.bin"/><Relationship Id="rId12" Type="http://schemas.openxmlformats.org/officeDocument/2006/relationships/image" Target="../media/image424.wmf"/><Relationship Id="rId13" Type="http://schemas.openxmlformats.org/officeDocument/2006/relationships/oleObject" Target="../embeddings/oleObject628.bin"/><Relationship Id="rId14" Type="http://schemas.openxmlformats.org/officeDocument/2006/relationships/image" Target="../media/image425.wmf"/><Relationship Id="rId15" Type="http://schemas.openxmlformats.org/officeDocument/2006/relationships/oleObject" Target="../embeddings/oleObject629.bin"/><Relationship Id="rId16" Type="http://schemas.openxmlformats.org/officeDocument/2006/relationships/image" Target="../media/image426.wmf"/><Relationship Id="rId17" Type="http://schemas.openxmlformats.org/officeDocument/2006/relationships/oleObject" Target="../embeddings/oleObject630.bin"/><Relationship Id="rId18" Type="http://schemas.openxmlformats.org/officeDocument/2006/relationships/image" Target="../media/image427.wmf"/><Relationship Id="rId19" Type="http://schemas.openxmlformats.org/officeDocument/2006/relationships/oleObject" Target="../embeddings/oleObject631.bin"/><Relationship Id="rId37" Type="http://schemas.openxmlformats.org/officeDocument/2006/relationships/oleObject" Target="../embeddings/oleObject640.bin"/><Relationship Id="rId38" Type="http://schemas.openxmlformats.org/officeDocument/2006/relationships/image" Target="../media/image437.wmf"/><Relationship Id="rId39" Type="http://schemas.openxmlformats.org/officeDocument/2006/relationships/oleObject" Target="../embeddings/oleObject641.bin"/><Relationship Id="rId40" Type="http://schemas.openxmlformats.org/officeDocument/2006/relationships/image" Target="../media/image438.wmf"/><Relationship Id="rId41" Type="http://schemas.openxmlformats.org/officeDocument/2006/relationships/oleObject" Target="../embeddings/oleObject642.bin"/><Relationship Id="rId42" Type="http://schemas.openxmlformats.org/officeDocument/2006/relationships/image" Target="../media/image439.wmf"/><Relationship Id="rId43" Type="http://schemas.openxmlformats.org/officeDocument/2006/relationships/oleObject" Target="../embeddings/oleObject643.bin"/><Relationship Id="rId44" Type="http://schemas.openxmlformats.org/officeDocument/2006/relationships/image" Target="../media/image440.wmf"/><Relationship Id="rId45" Type="http://schemas.openxmlformats.org/officeDocument/2006/relationships/oleObject" Target="../embeddings/oleObject644.bin"/></Relationships>
</file>

<file path=ppt/slides/_rels/slide7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50.wmf"/><Relationship Id="rId21" Type="http://schemas.openxmlformats.org/officeDocument/2006/relationships/oleObject" Target="../embeddings/oleObject657.bin"/><Relationship Id="rId22" Type="http://schemas.openxmlformats.org/officeDocument/2006/relationships/image" Target="../media/image451.wmf"/><Relationship Id="rId23" Type="http://schemas.openxmlformats.org/officeDocument/2006/relationships/oleObject" Target="../embeddings/oleObject658.bin"/><Relationship Id="rId24" Type="http://schemas.openxmlformats.org/officeDocument/2006/relationships/image" Target="../media/image452.wmf"/><Relationship Id="rId25" Type="http://schemas.openxmlformats.org/officeDocument/2006/relationships/oleObject" Target="../embeddings/oleObject659.bin"/><Relationship Id="rId26" Type="http://schemas.openxmlformats.org/officeDocument/2006/relationships/image" Target="../media/image453.png"/><Relationship Id="rId27" Type="http://schemas.openxmlformats.org/officeDocument/2006/relationships/oleObject" Target="../embeddings/oleObject660.bin"/><Relationship Id="rId28" Type="http://schemas.openxmlformats.org/officeDocument/2006/relationships/image" Target="../media/image454.png"/><Relationship Id="rId29" Type="http://schemas.openxmlformats.org/officeDocument/2006/relationships/oleObject" Target="../embeddings/oleObject661.bin"/><Relationship Id="rId1" Type="http://schemas.openxmlformats.org/officeDocument/2006/relationships/vmlDrawing" Target="../drawings/vmlDrawing7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60.jpeg"/><Relationship Id="rId4" Type="http://schemas.openxmlformats.org/officeDocument/2006/relationships/oleObject" Target="../embeddings/oleObject647.bin"/><Relationship Id="rId5" Type="http://schemas.openxmlformats.org/officeDocument/2006/relationships/image" Target="../media/image2.wmf"/><Relationship Id="rId30" Type="http://schemas.openxmlformats.org/officeDocument/2006/relationships/image" Target="../media/image455.png"/><Relationship Id="rId31" Type="http://schemas.openxmlformats.org/officeDocument/2006/relationships/oleObject" Target="../embeddings/oleObject662.bin"/><Relationship Id="rId32" Type="http://schemas.openxmlformats.org/officeDocument/2006/relationships/image" Target="../media/image456.wmf"/><Relationship Id="rId9" Type="http://schemas.openxmlformats.org/officeDocument/2006/relationships/oleObject" Target="../embeddings/oleObject651.bin"/><Relationship Id="rId6" Type="http://schemas.openxmlformats.org/officeDocument/2006/relationships/oleObject" Target="../embeddings/oleObject648.bin"/><Relationship Id="rId7" Type="http://schemas.openxmlformats.org/officeDocument/2006/relationships/oleObject" Target="../embeddings/oleObject649.bin"/><Relationship Id="rId8" Type="http://schemas.openxmlformats.org/officeDocument/2006/relationships/oleObject" Target="../embeddings/oleObject650.bin"/><Relationship Id="rId33" Type="http://schemas.openxmlformats.org/officeDocument/2006/relationships/oleObject" Target="../embeddings/oleObject663.bin"/><Relationship Id="rId34" Type="http://schemas.openxmlformats.org/officeDocument/2006/relationships/image" Target="../media/image457.wmf"/><Relationship Id="rId35" Type="http://schemas.openxmlformats.org/officeDocument/2006/relationships/oleObject" Target="../embeddings/oleObject664.bin"/><Relationship Id="rId36" Type="http://schemas.openxmlformats.org/officeDocument/2006/relationships/image" Target="../media/image458.wmf"/><Relationship Id="rId10" Type="http://schemas.openxmlformats.org/officeDocument/2006/relationships/image" Target="../media/image445.wmf"/><Relationship Id="rId11" Type="http://schemas.openxmlformats.org/officeDocument/2006/relationships/oleObject" Target="../embeddings/oleObject652.bin"/><Relationship Id="rId12" Type="http://schemas.openxmlformats.org/officeDocument/2006/relationships/image" Target="../media/image446.wmf"/><Relationship Id="rId13" Type="http://schemas.openxmlformats.org/officeDocument/2006/relationships/oleObject" Target="../embeddings/oleObject653.bin"/><Relationship Id="rId14" Type="http://schemas.openxmlformats.org/officeDocument/2006/relationships/image" Target="../media/image447.wmf"/><Relationship Id="rId15" Type="http://schemas.openxmlformats.org/officeDocument/2006/relationships/oleObject" Target="../embeddings/oleObject654.bin"/><Relationship Id="rId16" Type="http://schemas.openxmlformats.org/officeDocument/2006/relationships/image" Target="../media/image448.wmf"/><Relationship Id="rId17" Type="http://schemas.openxmlformats.org/officeDocument/2006/relationships/oleObject" Target="../embeddings/oleObject655.bin"/><Relationship Id="rId18" Type="http://schemas.openxmlformats.org/officeDocument/2006/relationships/image" Target="../media/image449.wmf"/><Relationship Id="rId19" Type="http://schemas.openxmlformats.org/officeDocument/2006/relationships/oleObject" Target="../embeddings/oleObject656.bin"/><Relationship Id="rId37" Type="http://schemas.openxmlformats.org/officeDocument/2006/relationships/oleObject" Target="../embeddings/oleObject665.bin"/><Relationship Id="rId38" Type="http://schemas.openxmlformats.org/officeDocument/2006/relationships/image" Target="../media/image459.wmf"/></Relationships>
</file>

<file path=ppt/slides/_rels/slide75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676.bin"/><Relationship Id="rId21" Type="http://schemas.openxmlformats.org/officeDocument/2006/relationships/image" Target="../media/image467.wmf"/><Relationship Id="rId22" Type="http://schemas.openxmlformats.org/officeDocument/2006/relationships/oleObject" Target="../embeddings/oleObject677.bin"/><Relationship Id="rId23" Type="http://schemas.openxmlformats.org/officeDocument/2006/relationships/image" Target="../media/image468.wmf"/><Relationship Id="rId24" Type="http://schemas.openxmlformats.org/officeDocument/2006/relationships/oleObject" Target="../embeddings/oleObject678.bin"/><Relationship Id="rId25" Type="http://schemas.openxmlformats.org/officeDocument/2006/relationships/image" Target="../media/image469.wmf"/><Relationship Id="rId26" Type="http://schemas.openxmlformats.org/officeDocument/2006/relationships/oleObject" Target="../embeddings/oleObject679.bin"/><Relationship Id="rId27" Type="http://schemas.openxmlformats.org/officeDocument/2006/relationships/image" Target="../media/image470.wmf"/><Relationship Id="rId28" Type="http://schemas.openxmlformats.org/officeDocument/2006/relationships/oleObject" Target="../embeddings/oleObject680.bin"/><Relationship Id="rId29" Type="http://schemas.openxmlformats.org/officeDocument/2006/relationships/image" Target="../media/image471.wmf"/><Relationship Id="rId1" Type="http://schemas.openxmlformats.org/officeDocument/2006/relationships/vmlDrawing" Target="../drawings/vmlDrawing7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66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667.bin"/><Relationship Id="rId30" Type="http://schemas.openxmlformats.org/officeDocument/2006/relationships/oleObject" Target="../embeddings/oleObject681.bin"/><Relationship Id="rId31" Type="http://schemas.openxmlformats.org/officeDocument/2006/relationships/image" Target="../media/image472.wmf"/><Relationship Id="rId32" Type="http://schemas.openxmlformats.org/officeDocument/2006/relationships/oleObject" Target="../embeddings/oleObject682.bin"/><Relationship Id="rId9" Type="http://schemas.openxmlformats.org/officeDocument/2006/relationships/image" Target="../media/image461.wmf"/><Relationship Id="rId6" Type="http://schemas.openxmlformats.org/officeDocument/2006/relationships/oleObject" Target="../embeddings/oleObject668.bin"/><Relationship Id="rId7" Type="http://schemas.openxmlformats.org/officeDocument/2006/relationships/oleObject" Target="../embeddings/oleObject669.bin"/><Relationship Id="rId8" Type="http://schemas.openxmlformats.org/officeDocument/2006/relationships/oleObject" Target="../embeddings/oleObject670.bin"/><Relationship Id="rId33" Type="http://schemas.openxmlformats.org/officeDocument/2006/relationships/oleObject" Target="../embeddings/oleObject683.bin"/><Relationship Id="rId34" Type="http://schemas.openxmlformats.org/officeDocument/2006/relationships/oleObject" Target="../embeddings/oleObject684.bin"/><Relationship Id="rId35" Type="http://schemas.openxmlformats.org/officeDocument/2006/relationships/image" Target="../media/image473.wmf"/><Relationship Id="rId36" Type="http://schemas.openxmlformats.org/officeDocument/2006/relationships/oleObject" Target="../embeddings/oleObject685.bin"/><Relationship Id="rId10" Type="http://schemas.openxmlformats.org/officeDocument/2006/relationships/oleObject" Target="../embeddings/oleObject671.bin"/><Relationship Id="rId11" Type="http://schemas.openxmlformats.org/officeDocument/2006/relationships/image" Target="../media/image462.wmf"/><Relationship Id="rId12" Type="http://schemas.openxmlformats.org/officeDocument/2006/relationships/oleObject" Target="../embeddings/oleObject672.bin"/><Relationship Id="rId13" Type="http://schemas.openxmlformats.org/officeDocument/2006/relationships/image" Target="../media/image463.wmf"/><Relationship Id="rId14" Type="http://schemas.openxmlformats.org/officeDocument/2006/relationships/oleObject" Target="../embeddings/oleObject673.bin"/><Relationship Id="rId15" Type="http://schemas.openxmlformats.org/officeDocument/2006/relationships/image" Target="../media/image464.wmf"/><Relationship Id="rId16" Type="http://schemas.openxmlformats.org/officeDocument/2006/relationships/oleObject" Target="../embeddings/oleObject674.bin"/><Relationship Id="rId17" Type="http://schemas.openxmlformats.org/officeDocument/2006/relationships/image" Target="../media/image465.wmf"/><Relationship Id="rId18" Type="http://schemas.openxmlformats.org/officeDocument/2006/relationships/oleObject" Target="../embeddings/oleObject675.bin"/><Relationship Id="rId19" Type="http://schemas.openxmlformats.org/officeDocument/2006/relationships/image" Target="../media/image466.png"/><Relationship Id="rId37" Type="http://schemas.openxmlformats.org/officeDocument/2006/relationships/image" Target="../media/image474.png"/></Relationships>
</file>

<file path=ppt/slides/_rels/slide76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696.bin"/><Relationship Id="rId21" Type="http://schemas.openxmlformats.org/officeDocument/2006/relationships/image" Target="../media/image481.wmf"/><Relationship Id="rId22" Type="http://schemas.openxmlformats.org/officeDocument/2006/relationships/oleObject" Target="../embeddings/oleObject697.bin"/><Relationship Id="rId23" Type="http://schemas.openxmlformats.org/officeDocument/2006/relationships/image" Target="../media/image482.png"/><Relationship Id="rId24" Type="http://schemas.openxmlformats.org/officeDocument/2006/relationships/oleObject" Target="../embeddings/oleObject698.bin"/><Relationship Id="rId25" Type="http://schemas.openxmlformats.org/officeDocument/2006/relationships/image" Target="../media/image483.wmf"/><Relationship Id="rId26" Type="http://schemas.openxmlformats.org/officeDocument/2006/relationships/oleObject" Target="../embeddings/oleObject699.bin"/><Relationship Id="rId27" Type="http://schemas.openxmlformats.org/officeDocument/2006/relationships/image" Target="../media/image484.wmf"/><Relationship Id="rId28" Type="http://schemas.openxmlformats.org/officeDocument/2006/relationships/oleObject" Target="../embeddings/oleObject700.bin"/><Relationship Id="rId29" Type="http://schemas.openxmlformats.org/officeDocument/2006/relationships/image" Target="../media/image485.wmf"/><Relationship Id="rId1" Type="http://schemas.openxmlformats.org/officeDocument/2006/relationships/vmlDrawing" Target="../drawings/vmlDrawing7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86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687.bin"/><Relationship Id="rId30" Type="http://schemas.openxmlformats.org/officeDocument/2006/relationships/oleObject" Target="../embeddings/oleObject701.bin"/><Relationship Id="rId31" Type="http://schemas.openxmlformats.org/officeDocument/2006/relationships/image" Target="../media/image486.wmf"/><Relationship Id="rId32" Type="http://schemas.openxmlformats.org/officeDocument/2006/relationships/oleObject" Target="../embeddings/oleObject702.bin"/><Relationship Id="rId9" Type="http://schemas.openxmlformats.org/officeDocument/2006/relationships/image" Target="../media/image475.wmf"/><Relationship Id="rId6" Type="http://schemas.openxmlformats.org/officeDocument/2006/relationships/oleObject" Target="../embeddings/oleObject688.bin"/><Relationship Id="rId7" Type="http://schemas.openxmlformats.org/officeDocument/2006/relationships/oleObject" Target="../embeddings/oleObject689.bin"/><Relationship Id="rId8" Type="http://schemas.openxmlformats.org/officeDocument/2006/relationships/oleObject" Target="../embeddings/oleObject690.bin"/><Relationship Id="rId33" Type="http://schemas.openxmlformats.org/officeDocument/2006/relationships/image" Target="../media/image487.wmf"/><Relationship Id="rId34" Type="http://schemas.openxmlformats.org/officeDocument/2006/relationships/oleObject" Target="../embeddings/oleObject703.bin"/><Relationship Id="rId35" Type="http://schemas.openxmlformats.org/officeDocument/2006/relationships/oleObject" Target="../embeddings/oleObject704.bin"/><Relationship Id="rId36" Type="http://schemas.openxmlformats.org/officeDocument/2006/relationships/oleObject" Target="../embeddings/oleObject705.bin"/><Relationship Id="rId10" Type="http://schemas.openxmlformats.org/officeDocument/2006/relationships/oleObject" Target="../embeddings/oleObject691.bin"/><Relationship Id="rId11" Type="http://schemas.openxmlformats.org/officeDocument/2006/relationships/image" Target="../media/image476.wmf"/><Relationship Id="rId12" Type="http://schemas.openxmlformats.org/officeDocument/2006/relationships/oleObject" Target="../embeddings/oleObject692.bin"/><Relationship Id="rId13" Type="http://schemas.openxmlformats.org/officeDocument/2006/relationships/image" Target="../media/image477.wmf"/><Relationship Id="rId14" Type="http://schemas.openxmlformats.org/officeDocument/2006/relationships/oleObject" Target="../embeddings/oleObject693.bin"/><Relationship Id="rId15" Type="http://schemas.openxmlformats.org/officeDocument/2006/relationships/image" Target="../media/image478.wmf"/><Relationship Id="rId16" Type="http://schemas.openxmlformats.org/officeDocument/2006/relationships/oleObject" Target="../embeddings/oleObject694.bin"/><Relationship Id="rId17" Type="http://schemas.openxmlformats.org/officeDocument/2006/relationships/image" Target="../media/image479.wmf"/><Relationship Id="rId18" Type="http://schemas.openxmlformats.org/officeDocument/2006/relationships/oleObject" Target="../embeddings/oleObject695.bin"/><Relationship Id="rId19" Type="http://schemas.openxmlformats.org/officeDocument/2006/relationships/image" Target="../media/image480.png"/><Relationship Id="rId37" Type="http://schemas.openxmlformats.org/officeDocument/2006/relationships/image" Target="../media/image488.wmf"/><Relationship Id="rId38" Type="http://schemas.openxmlformats.org/officeDocument/2006/relationships/oleObject" Target="../embeddings/oleObject706.bin"/><Relationship Id="rId39" Type="http://schemas.openxmlformats.org/officeDocument/2006/relationships/image" Target="../media/image489.wmf"/><Relationship Id="rId40" Type="http://schemas.openxmlformats.org/officeDocument/2006/relationships/oleObject" Target="../embeddings/oleObject707.bin"/><Relationship Id="rId41" Type="http://schemas.openxmlformats.org/officeDocument/2006/relationships/image" Target="../media/image490.wmf"/><Relationship Id="rId42" Type="http://schemas.openxmlformats.org/officeDocument/2006/relationships/oleObject" Target="../embeddings/oleObject708.bin"/><Relationship Id="rId43" Type="http://schemas.openxmlformats.org/officeDocument/2006/relationships/image" Target="../media/image491.png"/><Relationship Id="rId44" Type="http://schemas.openxmlformats.org/officeDocument/2006/relationships/oleObject" Target="../embeddings/oleObject709.bin"/><Relationship Id="rId45" Type="http://schemas.openxmlformats.org/officeDocument/2006/relationships/image" Target="../media/image492.png"/></Relationships>
</file>

<file path=ppt/slides/_rels/slide77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720.bin"/><Relationship Id="rId21" Type="http://schemas.openxmlformats.org/officeDocument/2006/relationships/image" Target="../media/image499.png"/><Relationship Id="rId22" Type="http://schemas.openxmlformats.org/officeDocument/2006/relationships/oleObject" Target="../embeddings/oleObject721.bin"/><Relationship Id="rId23" Type="http://schemas.openxmlformats.org/officeDocument/2006/relationships/image" Target="../media/image500.wmf"/><Relationship Id="rId24" Type="http://schemas.openxmlformats.org/officeDocument/2006/relationships/oleObject" Target="../embeddings/oleObject722.bin"/><Relationship Id="rId25" Type="http://schemas.openxmlformats.org/officeDocument/2006/relationships/image" Target="../media/image501.wmf"/><Relationship Id="rId26" Type="http://schemas.openxmlformats.org/officeDocument/2006/relationships/oleObject" Target="../embeddings/oleObject723.bin"/><Relationship Id="rId27" Type="http://schemas.openxmlformats.org/officeDocument/2006/relationships/image" Target="../media/image502.wmf"/><Relationship Id="rId28" Type="http://schemas.openxmlformats.org/officeDocument/2006/relationships/oleObject" Target="../embeddings/oleObject724.bin"/><Relationship Id="rId29" Type="http://schemas.openxmlformats.org/officeDocument/2006/relationships/image" Target="../media/image503.wmf"/><Relationship Id="rId1" Type="http://schemas.openxmlformats.org/officeDocument/2006/relationships/vmlDrawing" Target="../drawings/vmlDrawing7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10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711.bin"/><Relationship Id="rId30" Type="http://schemas.openxmlformats.org/officeDocument/2006/relationships/oleObject" Target="../embeddings/oleObject725.bin"/><Relationship Id="rId31" Type="http://schemas.openxmlformats.org/officeDocument/2006/relationships/image" Target="../media/image504.png"/><Relationship Id="rId32" Type="http://schemas.openxmlformats.org/officeDocument/2006/relationships/oleObject" Target="../embeddings/oleObject726.bin"/><Relationship Id="rId9" Type="http://schemas.openxmlformats.org/officeDocument/2006/relationships/image" Target="../media/image493.wmf"/><Relationship Id="rId6" Type="http://schemas.openxmlformats.org/officeDocument/2006/relationships/oleObject" Target="../embeddings/oleObject712.bin"/><Relationship Id="rId7" Type="http://schemas.openxmlformats.org/officeDocument/2006/relationships/oleObject" Target="../embeddings/oleObject713.bin"/><Relationship Id="rId8" Type="http://schemas.openxmlformats.org/officeDocument/2006/relationships/oleObject" Target="../embeddings/oleObject714.bin"/><Relationship Id="rId33" Type="http://schemas.openxmlformats.org/officeDocument/2006/relationships/image" Target="../media/image505.wmf"/><Relationship Id="rId10" Type="http://schemas.openxmlformats.org/officeDocument/2006/relationships/oleObject" Target="../embeddings/oleObject715.bin"/><Relationship Id="rId11" Type="http://schemas.openxmlformats.org/officeDocument/2006/relationships/image" Target="../media/image494.png"/><Relationship Id="rId12" Type="http://schemas.openxmlformats.org/officeDocument/2006/relationships/oleObject" Target="../embeddings/oleObject716.bin"/><Relationship Id="rId13" Type="http://schemas.openxmlformats.org/officeDocument/2006/relationships/image" Target="../media/image495.wmf"/><Relationship Id="rId14" Type="http://schemas.openxmlformats.org/officeDocument/2006/relationships/oleObject" Target="../embeddings/oleObject717.bin"/><Relationship Id="rId15" Type="http://schemas.openxmlformats.org/officeDocument/2006/relationships/image" Target="../media/image496.wmf"/><Relationship Id="rId16" Type="http://schemas.openxmlformats.org/officeDocument/2006/relationships/oleObject" Target="../embeddings/oleObject718.bin"/><Relationship Id="rId17" Type="http://schemas.openxmlformats.org/officeDocument/2006/relationships/image" Target="../media/image497.wmf"/><Relationship Id="rId18" Type="http://schemas.openxmlformats.org/officeDocument/2006/relationships/oleObject" Target="../embeddings/oleObject719.bin"/><Relationship Id="rId19" Type="http://schemas.openxmlformats.org/officeDocument/2006/relationships/image" Target="../media/image498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6.png"/><Relationship Id="rId4" Type="http://schemas.openxmlformats.org/officeDocument/2006/relationships/oleObject" Target="../embeddings/oleObject727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728.bin"/><Relationship Id="rId7" Type="http://schemas.openxmlformats.org/officeDocument/2006/relationships/oleObject" Target="../embeddings/oleObject729.bin"/><Relationship Id="rId8" Type="http://schemas.openxmlformats.org/officeDocument/2006/relationships/oleObject" Target="../embeddings/oleObject730.bin"/><Relationship Id="rId1" Type="http://schemas.openxmlformats.org/officeDocument/2006/relationships/vmlDrawing" Target="../drawings/vmlDrawing75.vml"/><Relationship Id="rId2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732.bin"/><Relationship Id="rId6" Type="http://schemas.openxmlformats.org/officeDocument/2006/relationships/oleObject" Target="../embeddings/oleObject733.bin"/><Relationship Id="rId7" Type="http://schemas.openxmlformats.org/officeDocument/2006/relationships/oleObject" Target="../embeddings/oleObject734.bin"/><Relationship Id="rId1" Type="http://schemas.openxmlformats.org/officeDocument/2006/relationships/vmlDrawing" Target="../drawings/vmlDrawing76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9.bin"/><Relationship Id="rId20" Type="http://schemas.openxmlformats.org/officeDocument/2006/relationships/image" Target="../media/image45.wmf"/><Relationship Id="rId10" Type="http://schemas.openxmlformats.org/officeDocument/2006/relationships/image" Target="../media/image40.wmf"/><Relationship Id="rId11" Type="http://schemas.openxmlformats.org/officeDocument/2006/relationships/oleObject" Target="../embeddings/oleObject50.bin"/><Relationship Id="rId12" Type="http://schemas.openxmlformats.org/officeDocument/2006/relationships/image" Target="../media/image41.wmf"/><Relationship Id="rId13" Type="http://schemas.openxmlformats.org/officeDocument/2006/relationships/oleObject" Target="../embeddings/oleObject51.bin"/><Relationship Id="rId14" Type="http://schemas.openxmlformats.org/officeDocument/2006/relationships/image" Target="../media/image42.wmf"/><Relationship Id="rId15" Type="http://schemas.openxmlformats.org/officeDocument/2006/relationships/oleObject" Target="../embeddings/oleObject52.bin"/><Relationship Id="rId16" Type="http://schemas.openxmlformats.org/officeDocument/2006/relationships/image" Target="../media/image43.wmf"/><Relationship Id="rId17" Type="http://schemas.openxmlformats.org/officeDocument/2006/relationships/oleObject" Target="../embeddings/oleObject53.bin"/><Relationship Id="rId18" Type="http://schemas.openxmlformats.org/officeDocument/2006/relationships/image" Target="../media/image44.wmf"/><Relationship Id="rId19" Type="http://schemas.openxmlformats.org/officeDocument/2006/relationships/oleObject" Target="../embeddings/oleObject54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6.jpeg"/><Relationship Id="rId4" Type="http://schemas.openxmlformats.org/officeDocument/2006/relationships/oleObject" Target="../embeddings/oleObject45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46.bin"/><Relationship Id="rId7" Type="http://schemas.openxmlformats.org/officeDocument/2006/relationships/oleObject" Target="../embeddings/oleObject47.bin"/><Relationship Id="rId8" Type="http://schemas.openxmlformats.org/officeDocument/2006/relationships/oleObject" Target="../embeddings/oleObject48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7.jpeg"/><Relationship Id="rId4" Type="http://schemas.openxmlformats.org/officeDocument/2006/relationships/oleObject" Target="../embeddings/oleObject735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736.bin"/><Relationship Id="rId7" Type="http://schemas.openxmlformats.org/officeDocument/2006/relationships/oleObject" Target="../embeddings/oleObject737.bin"/><Relationship Id="rId8" Type="http://schemas.openxmlformats.org/officeDocument/2006/relationships/oleObject" Target="../embeddings/oleObject738.bin"/><Relationship Id="rId1" Type="http://schemas.openxmlformats.org/officeDocument/2006/relationships/vmlDrawing" Target="../drawings/vmlDrawing77.vml"/><Relationship Id="rId2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43.bin"/><Relationship Id="rId12" Type="http://schemas.openxmlformats.org/officeDocument/2006/relationships/image" Target="../media/image512.wmf"/><Relationship Id="rId13" Type="http://schemas.openxmlformats.org/officeDocument/2006/relationships/oleObject" Target="../embeddings/oleObject744.bin"/><Relationship Id="rId14" Type="http://schemas.openxmlformats.org/officeDocument/2006/relationships/image" Target="../media/image513.wmf"/><Relationship Id="rId15" Type="http://schemas.openxmlformats.org/officeDocument/2006/relationships/oleObject" Target="../embeddings/oleObject745.bin"/><Relationship Id="rId16" Type="http://schemas.openxmlformats.org/officeDocument/2006/relationships/image" Target="../media/image514.wmf"/><Relationship Id="rId1" Type="http://schemas.openxmlformats.org/officeDocument/2006/relationships/vmlDrawing" Target="../drawings/vmlDrawing7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39.bin"/><Relationship Id="rId4" Type="http://schemas.openxmlformats.org/officeDocument/2006/relationships/image" Target="../media/image508.wmf"/><Relationship Id="rId5" Type="http://schemas.openxmlformats.org/officeDocument/2006/relationships/oleObject" Target="../embeddings/oleObject740.bin"/><Relationship Id="rId6" Type="http://schemas.openxmlformats.org/officeDocument/2006/relationships/image" Target="../media/image509.wmf"/><Relationship Id="rId7" Type="http://schemas.openxmlformats.org/officeDocument/2006/relationships/oleObject" Target="../embeddings/oleObject741.bin"/><Relationship Id="rId8" Type="http://schemas.openxmlformats.org/officeDocument/2006/relationships/image" Target="../media/image510.wmf"/><Relationship Id="rId9" Type="http://schemas.openxmlformats.org/officeDocument/2006/relationships/oleObject" Target="../embeddings/oleObject742.bin"/><Relationship Id="rId10" Type="http://schemas.openxmlformats.org/officeDocument/2006/relationships/image" Target="../media/image511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6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747.bin"/><Relationship Id="rId6" Type="http://schemas.openxmlformats.org/officeDocument/2006/relationships/oleObject" Target="../embeddings/oleObject748.bin"/><Relationship Id="rId7" Type="http://schemas.openxmlformats.org/officeDocument/2006/relationships/oleObject" Target="../embeddings/oleObject749.bin"/><Relationship Id="rId8" Type="http://schemas.openxmlformats.org/officeDocument/2006/relationships/oleObject" Target="../embeddings/oleObject750.bin"/><Relationship Id="rId9" Type="http://schemas.openxmlformats.org/officeDocument/2006/relationships/image" Target="../media/image515.png"/><Relationship Id="rId10" Type="http://schemas.openxmlformats.org/officeDocument/2006/relationships/oleObject" Target="../embeddings/oleObject751.bin"/><Relationship Id="rId11" Type="http://schemas.openxmlformats.org/officeDocument/2006/relationships/image" Target="../media/image516.wmf"/><Relationship Id="rId1" Type="http://schemas.openxmlformats.org/officeDocument/2006/relationships/vmlDrawing" Target="../drawings/vmlDrawing79.vml"/><Relationship Id="rId2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2.bin"/><Relationship Id="rId4" Type="http://schemas.openxmlformats.org/officeDocument/2006/relationships/image" Target="../media/image517.png"/><Relationship Id="rId5" Type="http://schemas.openxmlformats.org/officeDocument/2006/relationships/oleObject" Target="../embeddings/oleObject753.bin"/><Relationship Id="rId6" Type="http://schemas.openxmlformats.org/officeDocument/2006/relationships/image" Target="../media/image518.png"/><Relationship Id="rId7" Type="http://schemas.openxmlformats.org/officeDocument/2006/relationships/oleObject" Target="../embeddings/oleObject754.bin"/><Relationship Id="rId8" Type="http://schemas.openxmlformats.org/officeDocument/2006/relationships/image" Target="../media/image519.png"/><Relationship Id="rId9" Type="http://schemas.openxmlformats.org/officeDocument/2006/relationships/oleObject" Target="../embeddings/oleObject755.bin"/><Relationship Id="rId10" Type="http://schemas.openxmlformats.org/officeDocument/2006/relationships/image" Target="../media/image520.png"/><Relationship Id="rId1" Type="http://schemas.openxmlformats.org/officeDocument/2006/relationships/vmlDrawing" Target="../drawings/vmlDrawing80.vml"/><Relationship Id="rId2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46" Type="http://schemas.openxmlformats.org/officeDocument/2006/relationships/oleObject" Target="../embeddings/oleObject779.bin"/><Relationship Id="rId47" Type="http://schemas.openxmlformats.org/officeDocument/2006/relationships/image" Target="../media/image540.png"/><Relationship Id="rId20" Type="http://schemas.openxmlformats.org/officeDocument/2006/relationships/oleObject" Target="../embeddings/oleObject766.bin"/><Relationship Id="rId21" Type="http://schemas.openxmlformats.org/officeDocument/2006/relationships/image" Target="../media/image527.wmf"/><Relationship Id="rId22" Type="http://schemas.openxmlformats.org/officeDocument/2006/relationships/oleObject" Target="../embeddings/oleObject767.bin"/><Relationship Id="rId23" Type="http://schemas.openxmlformats.org/officeDocument/2006/relationships/image" Target="../media/image528.png"/><Relationship Id="rId24" Type="http://schemas.openxmlformats.org/officeDocument/2006/relationships/oleObject" Target="../embeddings/oleObject768.bin"/><Relationship Id="rId25" Type="http://schemas.openxmlformats.org/officeDocument/2006/relationships/image" Target="../media/image529.wmf"/><Relationship Id="rId26" Type="http://schemas.openxmlformats.org/officeDocument/2006/relationships/oleObject" Target="../embeddings/oleObject769.bin"/><Relationship Id="rId27" Type="http://schemas.openxmlformats.org/officeDocument/2006/relationships/image" Target="../media/image530.wmf"/><Relationship Id="rId28" Type="http://schemas.openxmlformats.org/officeDocument/2006/relationships/oleObject" Target="../embeddings/oleObject770.bin"/><Relationship Id="rId29" Type="http://schemas.openxmlformats.org/officeDocument/2006/relationships/image" Target="../media/image531.wmf"/><Relationship Id="rId1" Type="http://schemas.openxmlformats.org/officeDocument/2006/relationships/vmlDrawing" Target="../drawings/vmlDrawing8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56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757.bin"/><Relationship Id="rId30" Type="http://schemas.openxmlformats.org/officeDocument/2006/relationships/oleObject" Target="../embeddings/oleObject771.bin"/><Relationship Id="rId31" Type="http://schemas.openxmlformats.org/officeDocument/2006/relationships/image" Target="../media/image532.wmf"/><Relationship Id="rId32" Type="http://schemas.openxmlformats.org/officeDocument/2006/relationships/oleObject" Target="../embeddings/oleObject772.bin"/><Relationship Id="rId9" Type="http://schemas.openxmlformats.org/officeDocument/2006/relationships/image" Target="../media/image521.wmf"/><Relationship Id="rId6" Type="http://schemas.openxmlformats.org/officeDocument/2006/relationships/oleObject" Target="../embeddings/oleObject758.bin"/><Relationship Id="rId7" Type="http://schemas.openxmlformats.org/officeDocument/2006/relationships/oleObject" Target="../embeddings/oleObject759.bin"/><Relationship Id="rId8" Type="http://schemas.openxmlformats.org/officeDocument/2006/relationships/oleObject" Target="../embeddings/oleObject760.bin"/><Relationship Id="rId33" Type="http://schemas.openxmlformats.org/officeDocument/2006/relationships/image" Target="../media/image533.wmf"/><Relationship Id="rId34" Type="http://schemas.openxmlformats.org/officeDocument/2006/relationships/oleObject" Target="../embeddings/oleObject773.bin"/><Relationship Id="rId35" Type="http://schemas.openxmlformats.org/officeDocument/2006/relationships/image" Target="../media/image534.wmf"/><Relationship Id="rId36" Type="http://schemas.openxmlformats.org/officeDocument/2006/relationships/oleObject" Target="../embeddings/oleObject774.bin"/><Relationship Id="rId10" Type="http://schemas.openxmlformats.org/officeDocument/2006/relationships/oleObject" Target="../embeddings/oleObject761.bin"/><Relationship Id="rId11" Type="http://schemas.openxmlformats.org/officeDocument/2006/relationships/image" Target="../media/image522.wmf"/><Relationship Id="rId12" Type="http://schemas.openxmlformats.org/officeDocument/2006/relationships/oleObject" Target="../embeddings/oleObject762.bin"/><Relationship Id="rId13" Type="http://schemas.openxmlformats.org/officeDocument/2006/relationships/image" Target="../media/image523.wmf"/><Relationship Id="rId14" Type="http://schemas.openxmlformats.org/officeDocument/2006/relationships/oleObject" Target="../embeddings/oleObject763.bin"/><Relationship Id="rId15" Type="http://schemas.openxmlformats.org/officeDocument/2006/relationships/image" Target="../media/image524.wmf"/><Relationship Id="rId16" Type="http://schemas.openxmlformats.org/officeDocument/2006/relationships/oleObject" Target="../embeddings/oleObject764.bin"/><Relationship Id="rId17" Type="http://schemas.openxmlformats.org/officeDocument/2006/relationships/image" Target="../media/image525.wmf"/><Relationship Id="rId18" Type="http://schemas.openxmlformats.org/officeDocument/2006/relationships/oleObject" Target="../embeddings/oleObject765.bin"/><Relationship Id="rId19" Type="http://schemas.openxmlformats.org/officeDocument/2006/relationships/image" Target="../media/image526.wmf"/><Relationship Id="rId37" Type="http://schemas.openxmlformats.org/officeDocument/2006/relationships/image" Target="../media/image535.wmf"/><Relationship Id="rId38" Type="http://schemas.openxmlformats.org/officeDocument/2006/relationships/oleObject" Target="../embeddings/oleObject775.bin"/><Relationship Id="rId39" Type="http://schemas.openxmlformats.org/officeDocument/2006/relationships/image" Target="../media/image536.wmf"/><Relationship Id="rId40" Type="http://schemas.openxmlformats.org/officeDocument/2006/relationships/oleObject" Target="../embeddings/oleObject776.bin"/><Relationship Id="rId41" Type="http://schemas.openxmlformats.org/officeDocument/2006/relationships/image" Target="../media/image537.wmf"/><Relationship Id="rId42" Type="http://schemas.openxmlformats.org/officeDocument/2006/relationships/oleObject" Target="../embeddings/oleObject777.bin"/><Relationship Id="rId43" Type="http://schemas.openxmlformats.org/officeDocument/2006/relationships/image" Target="../media/image538.wmf"/><Relationship Id="rId44" Type="http://schemas.openxmlformats.org/officeDocument/2006/relationships/oleObject" Target="../embeddings/oleObject778.bin"/><Relationship Id="rId45" Type="http://schemas.openxmlformats.org/officeDocument/2006/relationships/image" Target="../media/image539.wmf"/></Relationships>
</file>

<file path=ppt/slides/_rels/slide8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84.bin"/><Relationship Id="rId20" Type="http://schemas.openxmlformats.org/officeDocument/2006/relationships/image" Target="../media/image546.wmf"/><Relationship Id="rId21" Type="http://schemas.openxmlformats.org/officeDocument/2006/relationships/oleObject" Target="../embeddings/oleObject790.bin"/><Relationship Id="rId22" Type="http://schemas.openxmlformats.org/officeDocument/2006/relationships/image" Target="../media/image547.wmf"/><Relationship Id="rId23" Type="http://schemas.openxmlformats.org/officeDocument/2006/relationships/oleObject" Target="../embeddings/oleObject791.bin"/><Relationship Id="rId24" Type="http://schemas.openxmlformats.org/officeDocument/2006/relationships/image" Target="../media/image548.wmf"/><Relationship Id="rId10" Type="http://schemas.openxmlformats.org/officeDocument/2006/relationships/image" Target="../media/image541.wmf"/><Relationship Id="rId11" Type="http://schemas.openxmlformats.org/officeDocument/2006/relationships/oleObject" Target="../embeddings/oleObject785.bin"/><Relationship Id="rId12" Type="http://schemas.openxmlformats.org/officeDocument/2006/relationships/image" Target="../media/image542.wmf"/><Relationship Id="rId13" Type="http://schemas.openxmlformats.org/officeDocument/2006/relationships/oleObject" Target="../embeddings/oleObject786.bin"/><Relationship Id="rId14" Type="http://schemas.openxmlformats.org/officeDocument/2006/relationships/image" Target="../media/image543.wmf"/><Relationship Id="rId15" Type="http://schemas.openxmlformats.org/officeDocument/2006/relationships/oleObject" Target="../embeddings/oleObject787.bin"/><Relationship Id="rId16" Type="http://schemas.openxmlformats.org/officeDocument/2006/relationships/image" Target="../media/image544.wmf"/><Relationship Id="rId17" Type="http://schemas.openxmlformats.org/officeDocument/2006/relationships/oleObject" Target="../embeddings/oleObject788.bin"/><Relationship Id="rId18" Type="http://schemas.openxmlformats.org/officeDocument/2006/relationships/image" Target="../media/image545.wmf"/><Relationship Id="rId19" Type="http://schemas.openxmlformats.org/officeDocument/2006/relationships/oleObject" Target="../embeddings/oleObject789.bin"/><Relationship Id="rId1" Type="http://schemas.openxmlformats.org/officeDocument/2006/relationships/vmlDrawing" Target="../drawings/vmlDrawing8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49.jpeg"/><Relationship Id="rId4" Type="http://schemas.openxmlformats.org/officeDocument/2006/relationships/oleObject" Target="../embeddings/oleObject780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781.bin"/><Relationship Id="rId7" Type="http://schemas.openxmlformats.org/officeDocument/2006/relationships/oleObject" Target="../embeddings/oleObject782.bin"/><Relationship Id="rId8" Type="http://schemas.openxmlformats.org/officeDocument/2006/relationships/oleObject" Target="../embeddings/oleObject783.bin"/></Relationships>
</file>

<file path=ppt/slides/_rels/slide8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2.wmf"/><Relationship Id="rId12" Type="http://schemas.openxmlformats.org/officeDocument/2006/relationships/oleObject" Target="../embeddings/oleObject798.bin"/><Relationship Id="rId13" Type="http://schemas.openxmlformats.org/officeDocument/2006/relationships/image" Target="../media/image551.wmf"/><Relationship Id="rId14" Type="http://schemas.openxmlformats.org/officeDocument/2006/relationships/oleObject" Target="../embeddings/oleObject799.bin"/><Relationship Id="rId15" Type="http://schemas.openxmlformats.org/officeDocument/2006/relationships/image" Target="../media/image552.wmf"/><Relationship Id="rId1" Type="http://schemas.openxmlformats.org/officeDocument/2006/relationships/vmlDrawing" Target="../drawings/vmlDrawing8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92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793.bin"/><Relationship Id="rId6" Type="http://schemas.openxmlformats.org/officeDocument/2006/relationships/oleObject" Target="../embeddings/oleObject794.bin"/><Relationship Id="rId7" Type="http://schemas.openxmlformats.org/officeDocument/2006/relationships/oleObject" Target="../embeddings/oleObject795.bin"/><Relationship Id="rId8" Type="http://schemas.openxmlformats.org/officeDocument/2006/relationships/oleObject" Target="../embeddings/oleObject796.bin"/><Relationship Id="rId9" Type="http://schemas.openxmlformats.org/officeDocument/2006/relationships/image" Target="../media/image550.wmf"/><Relationship Id="rId10" Type="http://schemas.openxmlformats.org/officeDocument/2006/relationships/oleObject" Target="../embeddings/oleObject797.bin"/></Relationships>
</file>

<file path=ppt/slides/_rels/slide8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4.wmf"/><Relationship Id="rId12" Type="http://schemas.openxmlformats.org/officeDocument/2006/relationships/oleObject" Target="../embeddings/oleObject806.bin"/><Relationship Id="rId13" Type="http://schemas.openxmlformats.org/officeDocument/2006/relationships/image" Target="../media/image555.wmf"/><Relationship Id="rId14" Type="http://schemas.openxmlformats.org/officeDocument/2006/relationships/oleObject" Target="../embeddings/oleObject807.bin"/><Relationship Id="rId15" Type="http://schemas.openxmlformats.org/officeDocument/2006/relationships/image" Target="../media/image556.wmf"/><Relationship Id="rId16" Type="http://schemas.openxmlformats.org/officeDocument/2006/relationships/oleObject" Target="../embeddings/oleObject808.bin"/><Relationship Id="rId17" Type="http://schemas.openxmlformats.org/officeDocument/2006/relationships/image" Target="../media/image557.wmf"/><Relationship Id="rId18" Type="http://schemas.openxmlformats.org/officeDocument/2006/relationships/oleObject" Target="../embeddings/oleObject809.bin"/><Relationship Id="rId19" Type="http://schemas.openxmlformats.org/officeDocument/2006/relationships/image" Target="../media/image558.wmf"/><Relationship Id="rId1" Type="http://schemas.openxmlformats.org/officeDocument/2006/relationships/vmlDrawing" Target="../drawings/vmlDrawing8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00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801.bin"/><Relationship Id="rId6" Type="http://schemas.openxmlformats.org/officeDocument/2006/relationships/oleObject" Target="../embeddings/oleObject802.bin"/><Relationship Id="rId7" Type="http://schemas.openxmlformats.org/officeDocument/2006/relationships/oleObject" Target="../embeddings/oleObject803.bin"/><Relationship Id="rId8" Type="http://schemas.openxmlformats.org/officeDocument/2006/relationships/oleObject" Target="../embeddings/oleObject804.bin"/><Relationship Id="rId9" Type="http://schemas.openxmlformats.org/officeDocument/2006/relationships/image" Target="../media/image553.wmf"/><Relationship Id="rId10" Type="http://schemas.openxmlformats.org/officeDocument/2006/relationships/oleObject" Target="../embeddings/oleObject805.bin"/></Relationships>
</file>

<file path=ppt/slides/_rels/slide8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13.bin"/><Relationship Id="rId20" Type="http://schemas.openxmlformats.org/officeDocument/2006/relationships/image" Target="../media/image567.wmf"/><Relationship Id="rId21" Type="http://schemas.openxmlformats.org/officeDocument/2006/relationships/oleObject" Target="../embeddings/oleObject819.bin"/><Relationship Id="rId22" Type="http://schemas.openxmlformats.org/officeDocument/2006/relationships/image" Target="../media/image568.wmf"/><Relationship Id="rId10" Type="http://schemas.openxmlformats.org/officeDocument/2006/relationships/image" Target="../media/image562.wmf"/><Relationship Id="rId11" Type="http://schemas.openxmlformats.org/officeDocument/2006/relationships/oleObject" Target="../embeddings/oleObject814.bin"/><Relationship Id="rId12" Type="http://schemas.openxmlformats.org/officeDocument/2006/relationships/image" Target="../media/image563.wmf"/><Relationship Id="rId13" Type="http://schemas.openxmlformats.org/officeDocument/2006/relationships/oleObject" Target="../embeddings/oleObject815.bin"/><Relationship Id="rId14" Type="http://schemas.openxmlformats.org/officeDocument/2006/relationships/image" Target="../media/image564.wmf"/><Relationship Id="rId15" Type="http://schemas.openxmlformats.org/officeDocument/2006/relationships/oleObject" Target="../embeddings/oleObject816.bin"/><Relationship Id="rId16" Type="http://schemas.openxmlformats.org/officeDocument/2006/relationships/image" Target="../media/image565.wmf"/><Relationship Id="rId17" Type="http://schemas.openxmlformats.org/officeDocument/2006/relationships/oleObject" Target="../embeddings/oleObject817.bin"/><Relationship Id="rId18" Type="http://schemas.openxmlformats.org/officeDocument/2006/relationships/image" Target="../media/image566.wmf"/><Relationship Id="rId19" Type="http://schemas.openxmlformats.org/officeDocument/2006/relationships/oleObject" Target="../embeddings/oleObject818.bin"/><Relationship Id="rId1" Type="http://schemas.openxmlformats.org/officeDocument/2006/relationships/vmlDrawing" Target="../drawings/vmlDrawing8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10.bin"/><Relationship Id="rId4" Type="http://schemas.openxmlformats.org/officeDocument/2006/relationships/image" Target="../media/image559.wmf"/><Relationship Id="rId5" Type="http://schemas.openxmlformats.org/officeDocument/2006/relationships/oleObject" Target="../embeddings/oleObject811.bin"/><Relationship Id="rId6" Type="http://schemas.openxmlformats.org/officeDocument/2006/relationships/image" Target="../media/image560.wmf"/><Relationship Id="rId7" Type="http://schemas.openxmlformats.org/officeDocument/2006/relationships/oleObject" Target="../embeddings/oleObject812.bin"/><Relationship Id="rId8" Type="http://schemas.openxmlformats.org/officeDocument/2006/relationships/image" Target="../media/image56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oleObject" Target="../embeddings/oleObject55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56.bin"/><Relationship Id="rId7" Type="http://schemas.openxmlformats.org/officeDocument/2006/relationships/oleObject" Target="../embeddings/oleObject57.bin"/><Relationship Id="rId8" Type="http://schemas.openxmlformats.org/officeDocument/2006/relationships/oleObject" Target="../embeddings/oleObject58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16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147471" y="1447800"/>
            <a:ext cx="25410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July 5,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2016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19200" y="2133600"/>
            <a:ext cx="7010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400" dirty="0" smtClean="0">
                <a:latin typeface="Arial Narrow" charset="0"/>
              </a:rPr>
              <a:t>Chapter 29:EM Induction &amp; Faraday’s Law</a:t>
            </a:r>
            <a:endParaRPr lang="en-US" sz="2400" dirty="0">
              <a:latin typeface="Arial Narrow" charset="0"/>
            </a:endParaRPr>
          </a:p>
          <a:p>
            <a:pPr marL="1352550" lvl="1" indent="-609600"/>
            <a:r>
              <a:rPr lang="en-US" sz="2000" dirty="0" smtClean="0">
                <a:latin typeface="Arial Narrow" charset="0"/>
              </a:rPr>
              <a:t>Faraday’s </a:t>
            </a:r>
            <a:r>
              <a:rPr lang="en-US" sz="2000" dirty="0">
                <a:latin typeface="Arial Narrow" charset="0"/>
              </a:rPr>
              <a:t>Law of </a:t>
            </a:r>
            <a:r>
              <a:rPr lang="en-US" sz="2000" dirty="0" smtClean="0">
                <a:latin typeface="Arial Narrow" charset="0"/>
              </a:rPr>
              <a:t>Induction </a:t>
            </a:r>
          </a:p>
          <a:p>
            <a:pPr marL="1352550" lvl="1" indent="-609600"/>
            <a:r>
              <a:rPr lang="en-US" sz="2000" dirty="0" smtClean="0">
                <a:latin typeface="Arial Narrow" charset="0"/>
              </a:rPr>
              <a:t>Lenz’s Law</a:t>
            </a:r>
          </a:p>
          <a:p>
            <a:pPr marL="1352550" lvl="1" indent="-609600"/>
            <a:r>
              <a:rPr lang="en-US" sz="2000" dirty="0" smtClean="0">
                <a:latin typeface="Arial Narrow" charset="0"/>
              </a:rPr>
              <a:t>Generation </a:t>
            </a:r>
            <a:r>
              <a:rPr lang="en-US" sz="2000" dirty="0">
                <a:latin typeface="Arial Narrow" charset="0"/>
              </a:rPr>
              <a:t>of </a:t>
            </a:r>
            <a:r>
              <a:rPr lang="en-US" sz="2000" dirty="0" smtClean="0">
                <a:latin typeface="Arial Narrow" charset="0"/>
              </a:rPr>
              <a:t>Electricity</a:t>
            </a:r>
          </a:p>
          <a:p>
            <a:pPr marL="1352550" lvl="1" indent="-609600"/>
            <a:r>
              <a:rPr lang="en-US" sz="2000" dirty="0" smtClean="0">
                <a:latin typeface="Arial Narrow" charset="0"/>
              </a:rPr>
              <a:t>Transformer</a:t>
            </a:r>
          </a:p>
          <a:p>
            <a:pPr marL="1352550" lvl="1" indent="-609600"/>
            <a:r>
              <a:rPr lang="en-US" sz="2000" dirty="0" smtClean="0">
                <a:latin typeface="Arial Narrow" charset="0"/>
              </a:rPr>
              <a:t>Mutual </a:t>
            </a:r>
            <a:r>
              <a:rPr lang="en-US" sz="2000" dirty="0">
                <a:latin typeface="Arial Narrow" charset="0"/>
              </a:rPr>
              <a:t>and Self </a:t>
            </a:r>
            <a:r>
              <a:rPr lang="en-US" sz="2000" dirty="0" smtClean="0">
                <a:latin typeface="Arial Narrow" charset="0"/>
              </a:rPr>
              <a:t>Inductance</a:t>
            </a:r>
          </a:p>
          <a:p>
            <a:pPr marL="1352550" lvl="1" indent="-609600"/>
            <a:r>
              <a:rPr lang="en-US" sz="2000" dirty="0" smtClean="0">
                <a:latin typeface="Arial Narrow" charset="0"/>
              </a:rPr>
              <a:t>Energy </a:t>
            </a:r>
            <a:r>
              <a:rPr lang="en-US" sz="2000" dirty="0">
                <a:latin typeface="Arial Narrow" charset="0"/>
              </a:rPr>
              <a:t>Stored in Magnetic </a:t>
            </a:r>
            <a:r>
              <a:rPr lang="en-US" sz="2000" dirty="0" smtClean="0">
                <a:latin typeface="Arial Narrow" charset="0"/>
              </a:rPr>
              <a:t>Field</a:t>
            </a:r>
          </a:p>
          <a:p>
            <a:pPr marL="1352550" lvl="1" indent="-609600"/>
            <a:r>
              <a:rPr lang="en-US" sz="2000" dirty="0" smtClean="0">
                <a:latin typeface="Arial Narrow" charset="0"/>
              </a:rPr>
              <a:t>Alternating </a:t>
            </a:r>
            <a:r>
              <a:rPr lang="en-US" sz="2000" dirty="0">
                <a:latin typeface="Arial Narrow" charset="0"/>
              </a:rPr>
              <a:t>Current and AC </a:t>
            </a:r>
            <a:r>
              <a:rPr lang="en-US" sz="2000" dirty="0" smtClean="0">
                <a:latin typeface="Arial Narrow" charset="0"/>
              </a:rPr>
              <a:t>Circuits</a:t>
            </a:r>
          </a:p>
          <a:p>
            <a:pPr marL="609600" indent="-609600" algn="l"/>
            <a:r>
              <a:rPr lang="en-US" sz="2400" dirty="0" smtClean="0">
                <a:latin typeface="Arial Narrow" charset="0"/>
              </a:rPr>
              <a:t>Chapter 30: Inductance</a:t>
            </a:r>
            <a:endParaRPr lang="en-US" sz="2400" dirty="0">
              <a:latin typeface="Arial Narrow" charset="0"/>
            </a:endParaRPr>
          </a:p>
          <a:p>
            <a:pPr marL="1352550" lvl="1" indent="-609600"/>
            <a:endParaRPr lang="en-US" sz="900" dirty="0">
              <a:latin typeface="Arial Narrow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295400" y="5638800"/>
            <a:ext cx="6249339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charset="0"/>
              </a:rPr>
              <a:t>Today’s homework is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#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9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due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Thursday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July 7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!!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523999" y="6167735"/>
            <a:ext cx="5791201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Last h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omework #10,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due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11pm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mtClean="0">
                <a:solidFill>
                  <a:schemeClr val="accent2"/>
                </a:solidFill>
                <a:latin typeface="Arial Narrow" charset="0"/>
              </a:rPr>
              <a:t>Satur</a:t>
            </a:r>
            <a:r>
              <a:rPr lang="en-US" smtClean="0">
                <a:solidFill>
                  <a:schemeClr val="accent2"/>
                </a:solidFill>
                <a:latin typeface="Arial Narrow" charset="0"/>
              </a:rPr>
              <a:t>day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mtClean="0">
                <a:solidFill>
                  <a:schemeClr val="accent2"/>
                </a:solidFill>
                <a:latin typeface="Arial Narrow" charset="0"/>
              </a:rPr>
              <a:t>July 9</a:t>
            </a:r>
            <a:r>
              <a:rPr lang="en-US" smtClean="0">
                <a:solidFill>
                  <a:schemeClr val="accent2"/>
                </a:solidFill>
                <a:latin typeface="Arial Narrow" charset="0"/>
              </a:rPr>
              <a:t>!!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0CD9-1D9E-C149-9F50-5016E1FDC39D}" type="slidenum">
              <a:rPr lang="en-US"/>
              <a:pPr/>
              <a:t>10</a:t>
            </a:fld>
            <a:endParaRPr lang="en-US"/>
          </a:p>
        </p:txBody>
      </p:sp>
      <p:pic>
        <p:nvPicPr>
          <p:cNvPr id="421890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781050"/>
            <a:ext cx="3733800" cy="2495550"/>
          </a:xfrm>
          <a:prstGeom prst="rect">
            <a:avLst/>
          </a:prstGeom>
          <a:noFill/>
        </p:spPr>
      </p:pic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189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8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8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8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5791200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An electric generator consists of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coils of wires wound on an armature that can rotate by mechanical means in a magnetic field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An </a:t>
            </a:r>
            <a:r>
              <a:rPr lang="en-US" sz="2800" dirty="0" err="1"/>
              <a:t>emf</a:t>
            </a:r>
            <a:r>
              <a:rPr lang="en-US" sz="2800" dirty="0"/>
              <a:t> is induced in the rotating coil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Electric current is the output of a generator</a:t>
            </a:r>
          </a:p>
        </p:txBody>
      </p:sp>
      <p:graphicFrame>
        <p:nvGraphicFramePr>
          <p:cNvPr id="42189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8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7" name="Rectangle 9"/>
          <p:cNvSpPr>
            <a:spLocks noChangeArrowheads="1"/>
          </p:cNvSpPr>
          <p:nvPr/>
        </p:nvSpPr>
        <p:spPr bwMode="auto">
          <a:xfrm>
            <a:off x="228600" y="3505200"/>
            <a:ext cx="8610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Which direction does the output current flow when the armature rotates counterclockwise?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conventional current flows outward on wire A toward the brush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After half the revolution the wire A will be where the wire C is and the current flow on A is reversed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Thus the current produced is alternating its direction</a:t>
            </a:r>
          </a:p>
        </p:txBody>
      </p:sp>
    </p:spTree>
    <p:extLst>
      <p:ext uri="{BB962C8B-B14F-4D97-AF65-F5344CB8AC3E}">
        <p14:creationId xmlns:p14="http://schemas.microsoft.com/office/powerpoint/2010/main" val="23131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1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1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1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1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1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1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1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5" grpId="0" build="p"/>
      <p:bldP spid="42189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AEB3-A4F7-9A45-8A17-9D34A04DA514}" type="slidenum">
              <a:rPr lang="en-US"/>
              <a:pPr/>
              <a:t>11</a:t>
            </a:fld>
            <a:endParaRPr lang="en-US"/>
          </a:p>
        </p:txBody>
      </p:sp>
      <p:pic>
        <p:nvPicPr>
          <p:cNvPr id="422914" name="Picture 2" descr="FG29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419600"/>
            <a:ext cx="2209800" cy="1657350"/>
          </a:xfrm>
          <a:prstGeom prst="rect">
            <a:avLst/>
          </a:prstGeom>
          <a:noFill/>
        </p:spPr>
      </p:pic>
      <p:sp>
        <p:nvSpPr>
          <p:cNvPr id="4229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291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92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92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92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assume the loop is rotating in a uniform B field </a:t>
            </a:r>
            <a:r>
              <a:rPr lang="en-US" sz="2800" dirty="0" err="1"/>
              <a:t>w</a:t>
            </a:r>
            <a:r>
              <a:rPr lang="en-US" sz="2800" dirty="0"/>
              <a:t>/</a:t>
            </a:r>
            <a:r>
              <a:rPr lang="en-US" sz="2800" dirty="0" smtClean="0"/>
              <a:t> a constant </a:t>
            </a:r>
            <a:r>
              <a:rPr lang="en-US" sz="2800" dirty="0"/>
              <a:t>angular velocity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ymbol" charset="2"/>
              </a:rPr>
              <a:t>ω</a:t>
            </a:r>
            <a:r>
              <a:rPr lang="en-US" sz="2800" dirty="0" smtClean="0">
                <a:latin typeface="Symbol" charset="2"/>
              </a:rPr>
              <a:t>.</a:t>
            </a:r>
            <a:r>
              <a:rPr lang="en-US" sz="2800" dirty="0" smtClean="0"/>
              <a:t> </a:t>
            </a:r>
            <a:r>
              <a:rPr lang="en-US" sz="2800" dirty="0"/>
              <a:t>The induced </a:t>
            </a:r>
            <a:r>
              <a:rPr lang="en-US" sz="2800" dirty="0" err="1"/>
              <a:t>emf</a:t>
            </a:r>
            <a:r>
              <a:rPr lang="en-US" sz="2800" dirty="0"/>
              <a:t> 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is the variable that changes above?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angle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smtClean="0"/>
              <a:t>.  </a:t>
            </a:r>
            <a:r>
              <a:rPr lang="en-US" sz="2400" dirty="0"/>
              <a:t>What is </a:t>
            </a:r>
            <a:r>
              <a:rPr lang="en-US" sz="2400" dirty="0" err="1" smtClean="0"/>
              <a:t>d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err="1" smtClean="0"/>
              <a:t>/</a:t>
            </a:r>
            <a:r>
              <a:rPr lang="en-US" sz="2400" dirty="0" err="1"/>
              <a:t>dt</a:t>
            </a:r>
            <a:r>
              <a:rPr lang="en-US" sz="2400" dirty="0"/>
              <a:t>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angular speed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ω</a:t>
            </a:r>
            <a:r>
              <a:rPr lang="en-US" sz="2000" dirty="0" smtClean="0"/>
              <a:t>.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So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smtClean="0">
                <a:latin typeface="Symbol" charset="2"/>
              </a:rPr>
              <a:t>=θ</a:t>
            </a:r>
            <a:r>
              <a:rPr lang="en-US" sz="2400" baseline="-25000" dirty="0" smtClean="0">
                <a:latin typeface="Symbol" charset="2"/>
              </a:rPr>
              <a:t>0</a:t>
            </a:r>
            <a:r>
              <a:rPr lang="en-US" sz="2400" dirty="0" smtClean="0">
                <a:latin typeface="Symbol" charset="2"/>
              </a:rPr>
              <a:t>+ω</a:t>
            </a:r>
            <a:r>
              <a:rPr lang="en-US" sz="2400" dirty="0" smtClean="0"/>
              <a:t>t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If we choose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</a:rPr>
              <a:t>θ</a:t>
            </a:r>
            <a:r>
              <a:rPr lang="en-US" sz="2400" baseline="-25000" dirty="0" smtClean="0"/>
              <a:t>0</a:t>
            </a:r>
            <a:r>
              <a:rPr lang="en-US" sz="2400" dirty="0"/>
              <a:t>=0, we obtain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If the coil contains N loops: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is the shape of the output?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Sinusoidal </a:t>
            </a:r>
            <a:r>
              <a:rPr lang="en-US" sz="2000" dirty="0" err="1"/>
              <a:t>w</a:t>
            </a:r>
            <a:r>
              <a:rPr lang="en-US" sz="2000" dirty="0"/>
              <a:t>/ amplitude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ε</a:t>
            </a:r>
            <a:r>
              <a:rPr lang="en-US" sz="2000" baseline="-25000" dirty="0" smtClean="0"/>
              <a:t>0</a:t>
            </a:r>
            <a:r>
              <a:rPr lang="en-US" sz="2000" dirty="0"/>
              <a:t>=</a:t>
            </a:r>
            <a:r>
              <a:rPr lang="en-US" sz="2000" dirty="0" smtClean="0"/>
              <a:t>NBA</a:t>
            </a:r>
            <a:r>
              <a:rPr lang="en-US" sz="2000" dirty="0" smtClean="0">
                <a:latin typeface="Symbol" charset="2"/>
              </a:rPr>
              <a:t>ω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USA </a:t>
            </a:r>
            <a:r>
              <a:rPr lang="en-US" sz="2800" dirty="0"/>
              <a:t>frequency is 60Hz.  Europe is at 50Hz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Most the U.S. power is generated at steam plants</a:t>
            </a:r>
          </a:p>
        </p:txBody>
      </p:sp>
      <p:graphicFrame>
        <p:nvGraphicFramePr>
          <p:cNvPr id="4229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92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1" name="Object 9"/>
          <p:cNvGraphicFramePr>
            <a:graphicFrameLocks noChangeAspect="1"/>
          </p:cNvGraphicFramePr>
          <p:nvPr/>
        </p:nvGraphicFramePr>
        <p:xfrm>
          <a:off x="898525" y="1738313"/>
          <a:ext cx="3968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926" name="Equation" r:id="rId9" imgW="228600" imgH="139680" progId="Equation.DSMT4">
                  <p:embed/>
                </p:oleObj>
              </mc:Choice>
              <mc:Fallback>
                <p:oleObj name="Equation" r:id="rId9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738313"/>
                        <a:ext cx="396875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2" name="Object 10"/>
          <p:cNvGraphicFramePr>
            <a:graphicFrameLocks noChangeAspect="1"/>
          </p:cNvGraphicFramePr>
          <p:nvPr/>
        </p:nvGraphicFramePr>
        <p:xfrm>
          <a:off x="1116013" y="3938588"/>
          <a:ext cx="4064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927" name="Equation" r:id="rId11" imgW="228600" imgH="139680" progId="Equation.DSMT4">
                  <p:embed/>
                </p:oleObj>
              </mc:Choice>
              <mc:Fallback>
                <p:oleObj name="Equation" r:id="rId11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938588"/>
                        <a:ext cx="4064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3" name="Object 11"/>
          <p:cNvGraphicFramePr>
            <a:graphicFrameLocks noChangeAspect="1"/>
          </p:cNvGraphicFramePr>
          <p:nvPr/>
        </p:nvGraphicFramePr>
        <p:xfrm>
          <a:off x="4495800" y="4314825"/>
          <a:ext cx="333375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928" name="Equation" r:id="rId13" imgW="228600" imgH="139680" progId="Equation.DSMT4">
                  <p:embed/>
                </p:oleObj>
              </mc:Choice>
              <mc:Fallback>
                <p:oleObj name="Equation" r:id="rId13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314825"/>
                        <a:ext cx="333375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4" name="Object 12"/>
          <p:cNvGraphicFramePr>
            <a:graphicFrameLocks noChangeAspect="1"/>
          </p:cNvGraphicFramePr>
          <p:nvPr/>
        </p:nvGraphicFramePr>
        <p:xfrm>
          <a:off x="1314450" y="1524000"/>
          <a:ext cx="9715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929" name="Equation" r:id="rId15" imgW="558720" imgH="368280" progId="Equation.DSMT4">
                  <p:embed/>
                </p:oleObj>
              </mc:Choice>
              <mc:Fallback>
                <p:oleObj name="Equation" r:id="rId15" imgW="558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524000"/>
                        <a:ext cx="97155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5" name="Object 13"/>
          <p:cNvGraphicFramePr>
            <a:graphicFrameLocks noChangeAspect="1"/>
          </p:cNvGraphicFramePr>
          <p:nvPr/>
        </p:nvGraphicFramePr>
        <p:xfrm>
          <a:off x="2286000" y="1524000"/>
          <a:ext cx="14573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930" name="Equation" r:id="rId17" imgW="838080" imgH="368280" progId="Equation.DSMT4">
                  <p:embed/>
                </p:oleObj>
              </mc:Choice>
              <mc:Fallback>
                <p:oleObj name="Equation" r:id="rId17" imgW="838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24000"/>
                        <a:ext cx="1457325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6" name="Object 14"/>
          <p:cNvGraphicFramePr>
            <a:graphicFrameLocks noChangeAspect="1"/>
          </p:cNvGraphicFramePr>
          <p:nvPr/>
        </p:nvGraphicFramePr>
        <p:xfrm>
          <a:off x="3733800" y="1524000"/>
          <a:ext cx="15240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931" name="Equation" r:id="rId19" imgW="876240" imgH="368280" progId="Equation.DSMT4">
                  <p:embed/>
                </p:oleObj>
              </mc:Choice>
              <mc:Fallback>
                <p:oleObj name="Equation" r:id="rId19" imgW="876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524000"/>
                        <a:ext cx="15240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7" name="Object 15"/>
          <p:cNvGraphicFramePr>
            <a:graphicFrameLocks noChangeAspect="1"/>
          </p:cNvGraphicFramePr>
          <p:nvPr/>
        </p:nvGraphicFramePr>
        <p:xfrm>
          <a:off x="1524000" y="3733800"/>
          <a:ext cx="182721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932" name="Equation" r:id="rId21" imgW="1041120" imgH="368280" progId="Equation.DSMT4">
                  <p:embed/>
                </p:oleObj>
              </mc:Choice>
              <mc:Fallback>
                <p:oleObj name="Equation" r:id="rId21" imgW="1041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33800"/>
                        <a:ext cx="1827213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8" name="Object 16"/>
          <p:cNvGraphicFramePr>
            <a:graphicFrameLocks noChangeAspect="1"/>
          </p:cNvGraphicFramePr>
          <p:nvPr/>
        </p:nvGraphicFramePr>
        <p:xfrm>
          <a:off x="3363913" y="3886200"/>
          <a:ext cx="11969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933" name="Equation" r:id="rId23" imgW="673100" imgH="165100" progId="Equation.DSMT4">
                  <p:embed/>
                </p:oleObj>
              </mc:Choice>
              <mc:Fallback>
                <p:oleObj name="Equation" r:id="rId23" imgW="6731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3886200"/>
                        <a:ext cx="119697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9" name="Object 17"/>
          <p:cNvGraphicFramePr>
            <a:graphicFrameLocks noChangeAspect="1"/>
          </p:cNvGraphicFramePr>
          <p:nvPr/>
        </p:nvGraphicFramePr>
        <p:xfrm>
          <a:off x="4886325" y="4097338"/>
          <a:ext cx="9810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934" name="Equation" r:id="rId25" imgW="673100" imgH="393700" progId="Equation.DSMT4">
                  <p:embed/>
                </p:oleObj>
              </mc:Choice>
              <mc:Fallback>
                <p:oleObj name="Equation" r:id="rId25" imgW="673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4097338"/>
                        <a:ext cx="98107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0" name="Object 18"/>
          <p:cNvGraphicFramePr>
            <a:graphicFrameLocks noChangeAspect="1"/>
          </p:cNvGraphicFramePr>
          <p:nvPr/>
        </p:nvGraphicFramePr>
        <p:xfrm>
          <a:off x="5876925" y="4267200"/>
          <a:ext cx="12763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935" name="Equation" r:id="rId27" imgW="876300" imgH="165100" progId="Equation.DSMT4">
                  <p:embed/>
                </p:oleObj>
              </mc:Choice>
              <mc:Fallback>
                <p:oleObj name="Equation" r:id="rId27" imgW="876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4267200"/>
                        <a:ext cx="12763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1" name="Object 19"/>
          <p:cNvGraphicFramePr>
            <a:graphicFrameLocks noChangeAspect="1"/>
          </p:cNvGraphicFramePr>
          <p:nvPr/>
        </p:nvGraphicFramePr>
        <p:xfrm>
          <a:off x="7234238" y="4249738"/>
          <a:ext cx="7572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936" name="Equation" r:id="rId29" imgW="520700" imgH="228600" progId="Equation.DSMT4">
                  <p:embed/>
                </p:oleObj>
              </mc:Choice>
              <mc:Fallback>
                <p:oleObj name="Equation" r:id="rId29" imgW="520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238" y="4249738"/>
                        <a:ext cx="7572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52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4296-5753-D34A-9AAC-241501AC2223}" type="slidenum">
              <a:rPr lang="en-US"/>
              <a:pPr/>
              <a:t>12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9 </a:t>
            </a:r>
            <a:endParaRPr lang="en-US" dirty="0"/>
          </a:p>
        </p:txBody>
      </p:sp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An AC generator.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armature of a 60-Hz AC generator rotates in a 0.15-T magnetic field. If the area of the coil is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-2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how many loops must the coil contain if the peak output is to be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ε</a:t>
            </a:r>
            <a:r>
              <a:rPr lang="en-US" sz="2800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=170V?</a:t>
            </a:r>
          </a:p>
        </p:txBody>
      </p:sp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maximum emf of a generator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23941" name="AutoShape 5"/>
          <p:cNvSpPr>
            <a:spLocks noChangeArrowheads="1"/>
          </p:cNvSpPr>
          <p:nvPr/>
        </p:nvSpPr>
        <p:spPr bwMode="auto">
          <a:xfrm>
            <a:off x="654050" y="3079750"/>
            <a:ext cx="1990725" cy="850900"/>
          </a:xfrm>
          <a:prstGeom prst="rightArrow">
            <a:avLst>
              <a:gd name="adj1" fmla="val 50000"/>
              <a:gd name="adj2" fmla="val 584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CC0000"/>
                </a:solidFill>
                <a:latin typeface="Arial Narrow" charset="0"/>
              </a:rPr>
              <a:t>Solving for N</a:t>
            </a:r>
          </a:p>
        </p:txBody>
      </p:sp>
      <p:sp>
        <p:nvSpPr>
          <p:cNvPr id="423942" name="Text Box 6"/>
          <p:cNvSpPr txBox="1">
            <a:spLocks noChangeArrowheads="1"/>
          </p:cNvSpPr>
          <p:nvPr/>
        </p:nvSpPr>
        <p:spPr bwMode="auto">
          <a:xfrm>
            <a:off x="6096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</a:t>
            </a:r>
          </a:p>
        </p:txBody>
      </p:sp>
      <p:graphicFrame>
        <p:nvGraphicFramePr>
          <p:cNvPr id="423943" name="Object 7"/>
          <p:cNvGraphicFramePr>
            <a:graphicFrameLocks noChangeAspect="1"/>
          </p:cNvGraphicFramePr>
          <p:nvPr/>
        </p:nvGraphicFramePr>
        <p:xfrm>
          <a:off x="1447800" y="4191000"/>
          <a:ext cx="13223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71" name="Equation" r:id="rId4" imgW="558720" imgH="190440" progId="Equation.DSMT4">
                  <p:embed/>
                </p:oleObj>
              </mc:Choice>
              <mc:Fallback>
                <p:oleObj name="Equation" r:id="rId4" imgW="558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91000"/>
                        <a:ext cx="13223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4" name="Object 8"/>
          <p:cNvGraphicFramePr>
            <a:graphicFrameLocks noChangeAspect="1"/>
          </p:cNvGraphicFramePr>
          <p:nvPr/>
        </p:nvGraphicFramePr>
        <p:xfrm>
          <a:off x="4648200" y="2362200"/>
          <a:ext cx="21129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72" name="Equation" r:id="rId6" imgW="698400" imgH="203040" progId="Equation.DSMT4">
                  <p:embed/>
                </p:oleObj>
              </mc:Choice>
              <mc:Fallback>
                <p:oleObj name="Equation" r:id="rId6" imgW="698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62200"/>
                        <a:ext cx="21129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5" name="Object 9"/>
          <p:cNvGraphicFramePr>
            <a:graphicFrameLocks noChangeAspect="1"/>
          </p:cNvGraphicFramePr>
          <p:nvPr/>
        </p:nvGraphicFramePr>
        <p:xfrm>
          <a:off x="2819400" y="3022600"/>
          <a:ext cx="18430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73" name="Equation" r:id="rId8" imgW="609480" imgH="368280" progId="Equation.DSMT4">
                  <p:embed/>
                </p:oleObj>
              </mc:Choice>
              <mc:Fallback>
                <p:oleObj name="Equation" r:id="rId8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022600"/>
                        <a:ext cx="184308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2895600" y="4191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423947" name="Object 11"/>
          <p:cNvGraphicFramePr>
            <a:graphicFrameLocks noChangeAspect="1"/>
          </p:cNvGraphicFramePr>
          <p:nvPr/>
        </p:nvGraphicFramePr>
        <p:xfrm>
          <a:off x="511175" y="4922838"/>
          <a:ext cx="6318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74" name="Equation" r:id="rId10" imgW="266400" imgH="164880" progId="Equation.DSMT4">
                  <p:embed/>
                </p:oleObj>
              </mc:Choice>
              <mc:Fallback>
                <p:oleObj name="Equation" r:id="rId10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4922838"/>
                        <a:ext cx="631825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8" name="Object 12"/>
          <p:cNvGraphicFramePr>
            <a:graphicFrameLocks noChangeAspect="1"/>
          </p:cNvGraphicFramePr>
          <p:nvPr/>
        </p:nvGraphicFramePr>
        <p:xfrm>
          <a:off x="1054100" y="4724400"/>
          <a:ext cx="13843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75" name="Equation" r:id="rId12" imgW="583920" imgH="406080" progId="Equation.DSMT4">
                  <p:embed/>
                </p:oleObj>
              </mc:Choice>
              <mc:Fallback>
                <p:oleObj name="Equation" r:id="rId12" imgW="5839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4724400"/>
                        <a:ext cx="138430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9" name="Object 13"/>
          <p:cNvGraphicFramePr>
            <a:graphicFrameLocks noChangeAspect="1"/>
          </p:cNvGraphicFramePr>
          <p:nvPr/>
        </p:nvGraphicFramePr>
        <p:xfrm>
          <a:off x="2403475" y="4727575"/>
          <a:ext cx="658812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76" name="Equation" r:id="rId14" imgW="2781000" imgH="469800" progId="Equation.DSMT4">
                  <p:embed/>
                </p:oleObj>
              </mc:Choice>
              <mc:Fallback>
                <p:oleObj name="Equation" r:id="rId14" imgW="27810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4727575"/>
                        <a:ext cx="6588125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630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13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US Electricity Sources</a:t>
            </a:r>
            <a:endParaRPr lang="en-US" dirty="0"/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5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5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5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5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Screen shot 2011-11-15 at 11.27.43 A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dirty="0" smtClean="0"/>
              <a:t>US Electricity Consumption by Source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 descr="Screen Shot 2013-06-26 at 9.58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0" y="762000"/>
            <a:ext cx="8965870" cy="4953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62700" y="5715000"/>
            <a:ext cx="5647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US Energy Information Administration http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://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www.eia.gov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/electricity/</a:t>
            </a:r>
          </a:p>
        </p:txBody>
      </p:sp>
    </p:spTree>
    <p:extLst>
      <p:ext uri="{BB962C8B-B14F-4D97-AF65-F5344CB8AC3E}">
        <p14:creationId xmlns:p14="http://schemas.microsoft.com/office/powerpoint/2010/main" val="25469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15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The World Energy Consumption</a:t>
            </a:r>
            <a:endParaRPr lang="en-US" dirty="0"/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7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7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7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 sz="2800" dirty="0" smtClean="0"/>
              <a:t>In 2008, total worldwide energy consumption was 474 EJ </a:t>
            </a:r>
            <a:r>
              <a:rPr lang="en-US" sz="2800" dirty="0" smtClean="0">
                <a:solidFill>
                  <a:srgbClr val="008000"/>
                </a:solidFill>
              </a:rPr>
              <a:t>(474×10</a:t>
            </a:r>
            <a:r>
              <a:rPr lang="en-US" sz="2800" baseline="30000" dirty="0" smtClean="0">
                <a:solidFill>
                  <a:srgbClr val="008000"/>
                </a:solidFill>
              </a:rPr>
              <a:t>18</a:t>
            </a:r>
            <a:r>
              <a:rPr lang="en-US" sz="2800" dirty="0" smtClean="0">
                <a:solidFill>
                  <a:srgbClr val="008000"/>
                </a:solidFill>
              </a:rPr>
              <a:t> J=132 </a:t>
            </a:r>
            <a:r>
              <a:rPr lang="en-US" sz="2800" dirty="0" err="1">
                <a:solidFill>
                  <a:srgbClr val="008000"/>
                </a:solidFill>
              </a:rPr>
              <a:t>P</a:t>
            </a:r>
            <a:r>
              <a:rPr lang="en-US" sz="2800" dirty="0" err="1" smtClean="0">
                <a:solidFill>
                  <a:srgbClr val="008000"/>
                </a:solidFill>
              </a:rPr>
              <a:t>Wh</a:t>
            </a:r>
            <a:r>
              <a:rPr lang="en-US" sz="2800" dirty="0" smtClean="0">
                <a:solidFill>
                  <a:srgbClr val="008000"/>
                </a:solidFill>
              </a:rPr>
              <a:t>). </a:t>
            </a:r>
          </a:p>
          <a:p>
            <a:pPr lvl="1"/>
            <a:r>
              <a:rPr lang="en-US" sz="2400" dirty="0" smtClean="0"/>
              <a:t>Equivalent to an average energy consumption rate of 15 terawatts (1.504×10</a:t>
            </a:r>
            <a:r>
              <a:rPr lang="en-US" sz="2400" baseline="30000" dirty="0" smtClean="0"/>
              <a:t>13</a:t>
            </a:r>
            <a:r>
              <a:rPr lang="en-US" sz="2400" dirty="0" smtClean="0"/>
              <a:t> W)</a:t>
            </a:r>
          </a:p>
          <a:p>
            <a:pPr lvl="1"/>
            <a:r>
              <a:rPr lang="en-US" sz="2400" dirty="0" smtClean="0"/>
              <a:t>US uses 26.6 </a:t>
            </a:r>
            <a:r>
              <a:rPr lang="en-US" sz="2400" dirty="0" err="1" smtClean="0"/>
              <a:t>PWh</a:t>
            </a:r>
            <a:r>
              <a:rPr lang="en-US" sz="2400" dirty="0" smtClean="0"/>
              <a:t> (as of 2008)</a:t>
            </a:r>
          </a:p>
          <a:p>
            <a:r>
              <a:rPr lang="en-US" sz="2800" dirty="0" smtClean="0">
                <a:solidFill>
                  <a:srgbClr val="000090"/>
                </a:solidFill>
              </a:rPr>
              <a:t>The potential for renewable energy 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solar energy 1600 EJ (444,000 </a:t>
            </a:r>
            <a:r>
              <a:rPr lang="en-US" sz="2400" dirty="0" err="1" smtClean="0">
                <a:solidFill>
                  <a:srgbClr val="0000FF"/>
                </a:solidFill>
              </a:rPr>
              <a:t>TWh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wind power 600 EJ (167,000 </a:t>
            </a:r>
            <a:r>
              <a:rPr lang="en-US" sz="2400" dirty="0" err="1" smtClean="0">
                <a:solidFill>
                  <a:srgbClr val="0000FF"/>
                </a:solidFill>
              </a:rPr>
              <a:t>TWh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geothermal energy 500 EJ (139,000 TWh),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biomass 250 EJ (70,000 </a:t>
            </a:r>
            <a:r>
              <a:rPr lang="en-US" sz="2400" dirty="0" err="1" smtClean="0">
                <a:solidFill>
                  <a:srgbClr val="0000FF"/>
                </a:solidFill>
              </a:rPr>
              <a:t>TWh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hydropower 50 EJ (14,000 TWh) an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ocean energy 1 EJ (280 </a:t>
            </a:r>
            <a:r>
              <a:rPr lang="en-US" sz="2400" dirty="0" err="1" smtClean="0">
                <a:solidFill>
                  <a:srgbClr val="0000FF"/>
                </a:solidFill>
              </a:rPr>
              <a:t>TWh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8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20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4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4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4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4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49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16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/>
              <a:t>A DC Generator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9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9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9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r>
              <a:rPr lang="en-US" dirty="0"/>
              <a:t>A DC generator is almost the same as an</a:t>
            </a:r>
            <a:r>
              <a:rPr lang="en-US" dirty="0" smtClean="0"/>
              <a:t> AC </a:t>
            </a:r>
            <a:r>
              <a:rPr lang="en-US" dirty="0"/>
              <a:t>generator except the slip rings are replaced by split-ring </a:t>
            </a:r>
            <a:r>
              <a:rPr lang="en-US" dirty="0" err="1"/>
              <a:t>commutators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Output can be smoothed out by placing a capacitor on the output</a:t>
            </a:r>
          </a:p>
          <a:p>
            <a:pPr lvl="1"/>
            <a:r>
              <a:rPr lang="en-US" dirty="0"/>
              <a:t>More commonly done using many armature windings</a:t>
            </a: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9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4968" name="Picture 8" descr="FG29_014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2406650"/>
            <a:ext cx="2743200" cy="1524000"/>
          </a:xfrm>
          <a:prstGeom prst="rect">
            <a:avLst/>
          </a:prstGeom>
          <a:noFill/>
        </p:spPr>
      </p:pic>
      <p:pic>
        <p:nvPicPr>
          <p:cNvPr id="424969" name="Picture 9" descr="FG29_014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1600" y="2298700"/>
            <a:ext cx="3048000" cy="1739900"/>
          </a:xfrm>
          <a:prstGeom prst="rect">
            <a:avLst/>
          </a:prstGeom>
          <a:noFill/>
        </p:spPr>
      </p:pic>
      <p:sp>
        <p:nvSpPr>
          <p:cNvPr id="424970" name="AutoShape 10"/>
          <p:cNvSpPr>
            <a:spLocks noChangeArrowheads="1"/>
          </p:cNvSpPr>
          <p:nvPr/>
        </p:nvSpPr>
        <p:spPr bwMode="auto">
          <a:xfrm>
            <a:off x="3200400" y="2619375"/>
            <a:ext cx="2209800" cy="1098550"/>
          </a:xfrm>
          <a:prstGeom prst="rightArrow">
            <a:avLst>
              <a:gd name="adj1" fmla="val 50000"/>
              <a:gd name="adj2" fmla="val 502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Smooth output using many windings</a:t>
            </a:r>
          </a:p>
        </p:txBody>
      </p:sp>
    </p:spTree>
    <p:extLst>
      <p:ext uri="{BB962C8B-B14F-4D97-AF65-F5344CB8AC3E}">
        <p14:creationId xmlns:p14="http://schemas.microsoft.com/office/powerpoint/2010/main" val="17282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2CE4-D05D-FB42-9681-E17488CBE121}" type="slidenum">
              <a:rPr lang="en-US"/>
              <a:pPr/>
              <a:t>17</a:t>
            </a:fld>
            <a:endParaRPr lang="en-US"/>
          </a:p>
        </p:txBody>
      </p:sp>
      <p:pic>
        <p:nvPicPr>
          <p:cNvPr id="427010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495800"/>
            <a:ext cx="3886200" cy="2286000"/>
          </a:xfrm>
          <a:prstGeom prst="rect">
            <a:avLst/>
          </a:prstGeom>
          <a:noFill/>
        </p:spPr>
      </p:pic>
      <p:sp>
        <p:nvSpPr>
          <p:cNvPr id="42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</a:t>
            </a:r>
          </a:p>
        </p:txBody>
      </p:sp>
      <p:graphicFrame>
        <p:nvGraphicFramePr>
          <p:cNvPr id="4270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1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1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1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305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What is a transformer?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device for increasing or decreasing an AC voltage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few examples?	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TV sets to provide High Voltage to picture tubes, portable electronic device converters, transformers on the pole, etc 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A transformer consists of two coils of wires known as</a:t>
            </a:r>
            <a:r>
              <a:rPr lang="en-US" dirty="0" smtClean="0">
                <a:sym typeface="Wingdings" charset="2"/>
              </a:rPr>
              <a:t> the primary </a:t>
            </a:r>
            <a:r>
              <a:rPr lang="en-US" dirty="0">
                <a:sym typeface="Wingdings" charset="2"/>
              </a:rPr>
              <a:t>and</a:t>
            </a:r>
            <a:r>
              <a:rPr lang="en-US" dirty="0" smtClean="0">
                <a:sym typeface="Wingdings" charset="2"/>
              </a:rPr>
              <a:t> the secondary</a:t>
            </a:r>
            <a:endParaRPr lang="en-US" dirty="0">
              <a:sym typeface="Wingdings" charset="2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two coils can be interwoven or linked by a laminated soft iron core to reduce</a:t>
            </a:r>
            <a:r>
              <a:rPr lang="en-US" dirty="0" smtClean="0">
                <a:sym typeface="Wingdings" charset="2"/>
              </a:rPr>
              <a:t> losses due to Eddy current</a:t>
            </a:r>
            <a:endParaRPr lang="en-US" dirty="0">
              <a:sym typeface="Wingdings" charset="2"/>
            </a:endParaRPr>
          </a:p>
        </p:txBody>
      </p:sp>
      <p:graphicFrame>
        <p:nvGraphicFramePr>
          <p:cNvPr id="42701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2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7" name="Rectangle 9"/>
          <p:cNvSpPr>
            <a:spLocks noChangeArrowheads="1"/>
          </p:cNvSpPr>
          <p:nvPr/>
        </p:nvSpPr>
        <p:spPr bwMode="auto">
          <a:xfrm>
            <a:off x="304800" y="4495800"/>
            <a:ext cx="518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Transformers are designed so that all magnetic flux produced by the primary coil pass through the secondary</a:t>
            </a:r>
          </a:p>
        </p:txBody>
      </p:sp>
    </p:spTree>
    <p:extLst>
      <p:ext uri="{BB962C8B-B14F-4D97-AF65-F5344CB8AC3E}">
        <p14:creationId xmlns:p14="http://schemas.microsoft.com/office/powerpoint/2010/main" val="4090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673C-7B41-4648-9C1F-743CCA0E598C}" type="slidenum">
              <a:rPr lang="en-US"/>
              <a:pPr/>
              <a:t>18</a:t>
            </a:fld>
            <a:endParaRPr lang="en-US"/>
          </a:p>
        </p:txBody>
      </p:sp>
      <p:pic>
        <p:nvPicPr>
          <p:cNvPr id="428034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81400"/>
            <a:ext cx="3886200" cy="2971800"/>
          </a:xfrm>
          <a:prstGeom prst="rect">
            <a:avLst/>
          </a:prstGeom>
          <a:noFill/>
        </p:spPr>
      </p:pic>
      <p:sp>
        <p:nvSpPr>
          <p:cNvPr id="4280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How does a transformer work?</a:t>
            </a:r>
          </a:p>
        </p:txBody>
      </p:sp>
      <p:graphicFrame>
        <p:nvGraphicFramePr>
          <p:cNvPr id="4280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534400" cy="5791200"/>
          </a:xfrm>
        </p:spPr>
        <p:txBody>
          <a:bodyPr/>
          <a:lstStyle/>
          <a:p>
            <a:r>
              <a:rPr lang="en-US" dirty="0">
                <a:sym typeface="Wingdings" charset="2"/>
              </a:rPr>
              <a:t>When an AC voltage is applied to the primary, the changing B it produces will induce voltage of the same frequency in the secondary wire</a:t>
            </a:r>
          </a:p>
          <a:p>
            <a:r>
              <a:rPr lang="en-US" dirty="0">
                <a:sym typeface="Wingdings" charset="2"/>
              </a:rPr>
              <a:t>So how would we make the voltage different?</a:t>
            </a:r>
          </a:p>
          <a:p>
            <a:pPr lvl="1"/>
            <a:r>
              <a:rPr lang="en-US" dirty="0">
                <a:sym typeface="Wingdings" charset="2"/>
              </a:rPr>
              <a:t>By varying the number of loops in each coil</a:t>
            </a:r>
          </a:p>
          <a:p>
            <a:pPr lvl="1"/>
            <a:r>
              <a:rPr lang="en-US" dirty="0">
                <a:sym typeface="Wingdings" charset="2"/>
              </a:rPr>
              <a:t>From Faraday’s law, the induced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in the secondary is 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The input primary voltage is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Since </a:t>
            </a:r>
            <a:r>
              <a:rPr lang="en-US" dirty="0" err="1" smtClean="0">
                <a:sym typeface="Wingdings" charset="2"/>
              </a:rPr>
              <a:t>d</a:t>
            </a:r>
            <a:r>
              <a:rPr lang="en-US" dirty="0" err="1" smtClean="0">
                <a:latin typeface="Symbol" charset="2"/>
                <a:sym typeface="Wingdings" charset="2"/>
              </a:rPr>
              <a:t>Φ</a:t>
            </a:r>
            <a:r>
              <a:rPr lang="en-US" baseline="-25000" dirty="0" err="1" smtClean="0">
                <a:sym typeface="Wingdings" charset="2"/>
              </a:rPr>
              <a:t>B</a:t>
            </a:r>
            <a:r>
              <a:rPr lang="en-US" dirty="0" err="1">
                <a:sym typeface="Wingdings" charset="2"/>
              </a:rPr>
              <a:t>/dt</a:t>
            </a:r>
            <a:r>
              <a:rPr lang="en-US" dirty="0">
                <a:sym typeface="Wingdings" charset="2"/>
              </a:rPr>
              <a:t> is the same, we obtain</a:t>
            </a:r>
          </a:p>
          <a:p>
            <a:pPr lvl="1"/>
            <a:r>
              <a:rPr lang="en-US" dirty="0">
                <a:sym typeface="Wingdings" charset="2"/>
              </a:rPr>
              <a:t>  </a:t>
            </a:r>
          </a:p>
        </p:txBody>
      </p:sp>
      <p:graphicFrame>
        <p:nvGraphicFramePr>
          <p:cNvPr id="42804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1" name="Object 9"/>
          <p:cNvGraphicFramePr>
            <a:graphicFrameLocks noChangeAspect="1"/>
          </p:cNvGraphicFramePr>
          <p:nvPr/>
        </p:nvGraphicFramePr>
        <p:xfrm>
          <a:off x="1143000" y="3694113"/>
          <a:ext cx="6921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5" name="Equation" r:id="rId9" imgW="304560" imgH="203040" progId="Equation.DSMT4">
                  <p:embed/>
                </p:oleObj>
              </mc:Choice>
              <mc:Fallback>
                <p:oleObj name="Equation" r:id="rId9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94113"/>
                        <a:ext cx="6921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2" name="Object 10"/>
          <p:cNvGraphicFramePr>
            <a:graphicFrameLocks noChangeAspect="1"/>
          </p:cNvGraphicFramePr>
          <p:nvPr/>
        </p:nvGraphicFramePr>
        <p:xfrm>
          <a:off x="1143000" y="4679950"/>
          <a:ext cx="6826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6" name="Equation" r:id="rId11" imgW="304560" imgH="203040" progId="Equation.DSMT4">
                  <p:embed/>
                </p:oleObj>
              </mc:Choice>
              <mc:Fallback>
                <p:oleObj name="Equation" r:id="rId11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79950"/>
                        <a:ext cx="6826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3" name="Object 11"/>
          <p:cNvGraphicFramePr>
            <a:graphicFrameLocks noChangeAspect="1"/>
          </p:cNvGraphicFramePr>
          <p:nvPr/>
        </p:nvGraphicFramePr>
        <p:xfrm>
          <a:off x="1295400" y="5715000"/>
          <a:ext cx="13716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7" name="Equation" r:id="rId13" imgW="571320" imgH="406080" progId="Equation.DSMT4">
                  <p:embed/>
                </p:oleObj>
              </mc:Choice>
              <mc:Fallback>
                <p:oleObj name="Equation" r:id="rId13" imgW="571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715000"/>
                        <a:ext cx="1371600" cy="9763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44" name="Text Box 12"/>
          <p:cNvSpPr txBox="1">
            <a:spLocks noChangeArrowheads="1"/>
          </p:cNvSpPr>
          <p:nvPr/>
        </p:nvSpPr>
        <p:spPr bwMode="auto">
          <a:xfrm>
            <a:off x="3276600" y="5778500"/>
            <a:ext cx="1616075" cy="85090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Transformer Equation </a:t>
            </a:r>
          </a:p>
        </p:txBody>
      </p:sp>
      <p:graphicFrame>
        <p:nvGraphicFramePr>
          <p:cNvPr id="428045" name="Object 13"/>
          <p:cNvGraphicFramePr>
            <a:graphicFrameLocks noChangeAspect="1"/>
          </p:cNvGraphicFramePr>
          <p:nvPr/>
        </p:nvGraphicFramePr>
        <p:xfrm>
          <a:off x="1778000" y="3505200"/>
          <a:ext cx="12700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8" name="Equation" r:id="rId15" imgW="558720" imgH="368280" progId="Equation.DSMT4">
                  <p:embed/>
                </p:oleObj>
              </mc:Choice>
              <mc:Fallback>
                <p:oleObj name="Equation" r:id="rId15" imgW="558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3505200"/>
                        <a:ext cx="12700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6" name="Object 14"/>
          <p:cNvGraphicFramePr>
            <a:graphicFrameLocks noChangeAspect="1"/>
          </p:cNvGraphicFramePr>
          <p:nvPr/>
        </p:nvGraphicFramePr>
        <p:xfrm>
          <a:off x="1797050" y="4508500"/>
          <a:ext cx="12509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9" name="Equation" r:id="rId17" imgW="558720" imgH="368280" progId="Equation.DSMT4">
                  <p:embed/>
                </p:oleObj>
              </mc:Choice>
              <mc:Fallback>
                <p:oleObj name="Equation" r:id="rId17" imgW="558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4508500"/>
                        <a:ext cx="125095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884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EA92-B59B-0C4C-975A-A9B803E4726E}" type="slidenum">
              <a:rPr lang="en-US"/>
              <a:pPr/>
              <a:t>19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 Equation</a:t>
            </a:r>
          </a:p>
        </p:txBody>
      </p:sp>
      <p:graphicFrame>
        <p:nvGraphicFramePr>
          <p:cNvPr id="42905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2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2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2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8392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transformer equation does not work for DC current</a:t>
            </a:r>
            <a:r>
              <a:rPr lang="en-US" dirty="0" smtClean="0">
                <a:sym typeface="Wingdings" charset="2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charset="2"/>
              </a:rPr>
              <a:t>Since </a:t>
            </a:r>
            <a:r>
              <a:rPr lang="en-US" dirty="0">
                <a:sym typeface="Wingdings" charset="2"/>
              </a:rPr>
              <a:t>there is no change of magnetic </a:t>
            </a:r>
            <a:r>
              <a:rPr lang="en-US" dirty="0" smtClean="0">
                <a:sym typeface="Wingdings" charset="2"/>
              </a:rPr>
              <a:t>flux!!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If N</a:t>
            </a:r>
            <a:r>
              <a:rPr lang="en-US" baseline="-25000" dirty="0">
                <a:sym typeface="Wingdings" charset="2"/>
              </a:rPr>
              <a:t>S</a:t>
            </a:r>
            <a:r>
              <a:rPr lang="en-US" dirty="0">
                <a:sym typeface="Wingdings" charset="2"/>
              </a:rPr>
              <a:t>&gt;N</a:t>
            </a:r>
            <a:r>
              <a:rPr lang="en-US" baseline="-25000" dirty="0"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, the output voltage is greater than the input so it is called a step-up transformer while N</a:t>
            </a:r>
            <a:r>
              <a:rPr lang="en-US" baseline="-25000" dirty="0">
                <a:sym typeface="Wingdings" charset="2"/>
              </a:rPr>
              <a:t>S</a:t>
            </a:r>
            <a:r>
              <a:rPr lang="en-US" dirty="0">
                <a:sym typeface="Wingdings" charset="2"/>
              </a:rPr>
              <a:t>&lt;N</a:t>
            </a:r>
            <a:r>
              <a:rPr lang="en-US" baseline="-25000" dirty="0"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 is called step-down transformer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Now, it looks like energy conservation is violated since we can get more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from smaller ones, right?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Wrong! Wrong! Wrong! Energy is always conserved!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well designed transformer can be more than 99% efficient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power output is the same as the input: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</a:t>
            </a:r>
          </a:p>
        </p:txBody>
      </p:sp>
      <p:graphicFrame>
        <p:nvGraphicFramePr>
          <p:cNvPr id="42906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2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4" name="Object 8"/>
          <p:cNvGraphicFramePr>
            <a:graphicFrameLocks noChangeAspect="1"/>
          </p:cNvGraphicFramePr>
          <p:nvPr/>
        </p:nvGraphicFramePr>
        <p:xfrm>
          <a:off x="1152525" y="5329238"/>
          <a:ext cx="9810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29" name="Equation" r:id="rId8" imgW="431640" imgH="203040" progId="Equation.DSMT4">
                  <p:embed/>
                </p:oleObj>
              </mc:Choice>
              <mc:Fallback>
                <p:oleObj name="Equation" r:id="rId8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5329238"/>
                        <a:ext cx="9810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5" name="Object 9"/>
          <p:cNvGraphicFramePr>
            <a:graphicFrameLocks noChangeAspect="1"/>
          </p:cNvGraphicFramePr>
          <p:nvPr/>
        </p:nvGraphicFramePr>
        <p:xfrm>
          <a:off x="1208088" y="5857875"/>
          <a:ext cx="19923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30" name="Equation" r:id="rId10" imgW="876240" imgH="406080" progId="Equation.DSMT4">
                  <p:embed/>
                </p:oleObj>
              </mc:Choice>
              <mc:Fallback>
                <p:oleObj name="Equation" r:id="rId10" imgW="8762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5857875"/>
                        <a:ext cx="1992312" cy="923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6" name="Object 10"/>
          <p:cNvGraphicFramePr>
            <a:graphicFrameLocks noChangeAspect="1"/>
          </p:cNvGraphicFramePr>
          <p:nvPr/>
        </p:nvGraphicFramePr>
        <p:xfrm>
          <a:off x="2155825" y="5329238"/>
          <a:ext cx="6635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31" name="Equation" r:id="rId12" imgW="291960" imgH="203040" progId="Equation.DSMT4">
                  <p:embed/>
                </p:oleObj>
              </mc:Choice>
              <mc:Fallback>
                <p:oleObj name="Equation" r:id="rId12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5329238"/>
                        <a:ext cx="6635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8" name="Text Box 12"/>
          <p:cNvSpPr txBox="1">
            <a:spLocks noChangeArrowheads="1"/>
          </p:cNvSpPr>
          <p:nvPr/>
        </p:nvSpPr>
        <p:spPr bwMode="auto">
          <a:xfrm>
            <a:off x="3429000" y="5454650"/>
            <a:ext cx="5535613" cy="6794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 Narrow" charset="0"/>
              </a:rPr>
              <a:t>The output current for step-up transformer will be lower than the input, while it is larger for step-down x-former than the input.</a:t>
            </a:r>
          </a:p>
        </p:txBody>
      </p:sp>
    </p:spTree>
    <p:extLst>
      <p:ext uri="{BB962C8B-B14F-4D97-AF65-F5344CB8AC3E}">
        <p14:creationId xmlns:p14="http://schemas.microsoft.com/office/powerpoint/2010/main" val="192777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9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9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9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9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9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9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9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9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9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2" grpId="0" build="p"/>
      <p:bldP spid="4290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5,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851647"/>
            <a:ext cx="8305800" cy="455855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Quiz #4 Thursday, July 7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Beginning of the class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Covers 29.1 through what we finish tomorrow, Wednesday, July 6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BYOF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Final exam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In class (10:30am – 12:30pm) Monday, July 11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Comprehensive exam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Covers CH21.1 through what we finish Thursday, July 7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BYOF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Reading </a:t>
            </a:r>
            <a:r>
              <a:rPr lang="en-US" dirty="0"/>
              <a:t>Assignments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CH30.9 – CH30.11</a:t>
            </a:r>
          </a:p>
        </p:txBody>
      </p:sp>
    </p:spTree>
    <p:extLst>
      <p:ext uri="{BB962C8B-B14F-4D97-AF65-F5344CB8AC3E}">
        <p14:creationId xmlns:p14="http://schemas.microsoft.com/office/powerpoint/2010/main" val="16166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427F-6D10-A94C-9307-5AB9DAAF39E3}" type="slidenum">
              <a:rPr lang="en-US"/>
              <a:pPr/>
              <a:t>20</a:t>
            </a:fld>
            <a:endParaRPr lang="en-US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</a:t>
            </a:r>
            <a:r>
              <a:rPr lang="en-US" dirty="0" smtClean="0"/>
              <a:t> for A Transformer </a:t>
            </a:r>
            <a:endParaRPr lang="en-US" dirty="0"/>
          </a:p>
        </p:txBody>
      </p: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Portable radio transformer.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transformer for home use of a portable radio reduces 120-V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AC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to 9.0V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AC. 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secondary contains 30 turns, and the radio draws 400mA.  Calculate (a) the number of turns in the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primary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current in the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primary and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power transformed. </a:t>
            </a:r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What kind of a transformer is this?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5" name="Object 5"/>
          <p:cNvGraphicFramePr>
            <a:graphicFrameLocks noChangeAspect="1"/>
          </p:cNvGraphicFramePr>
          <p:nvPr/>
        </p:nvGraphicFramePr>
        <p:xfrm>
          <a:off x="1600200" y="5410200"/>
          <a:ext cx="6016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69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410200"/>
                        <a:ext cx="6016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6" name="Text Box 6"/>
          <p:cNvSpPr txBox="1">
            <a:spLocks noChangeArrowheads="1"/>
          </p:cNvSpPr>
          <p:nvPr/>
        </p:nvSpPr>
        <p:spPr bwMode="auto">
          <a:xfrm>
            <a:off x="4876800" y="2362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 step-down x-former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7" name="Object 7"/>
          <p:cNvGraphicFramePr>
            <a:graphicFrameLocks noChangeAspect="1"/>
          </p:cNvGraphicFramePr>
          <p:nvPr/>
        </p:nvGraphicFramePr>
        <p:xfrm>
          <a:off x="1600200" y="2765425"/>
          <a:ext cx="6921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70" name="Equation" r:id="rId5" imgW="330120" imgH="406080" progId="Equation.DSMT4">
                  <p:embed/>
                </p:oleObj>
              </mc:Choice>
              <mc:Fallback>
                <p:oleObj name="Equation" r:id="rId5" imgW="33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65425"/>
                        <a:ext cx="69215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8" name="Text Box 8"/>
          <p:cNvSpPr txBox="1">
            <a:spLocks noChangeArrowheads="1"/>
          </p:cNvSpPr>
          <p:nvPr/>
        </p:nvSpPr>
        <p:spPr bwMode="auto">
          <a:xfrm>
            <a:off x="685800" y="29448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89" name="Text Box 9"/>
          <p:cNvSpPr txBox="1">
            <a:spLocks noChangeArrowheads="1"/>
          </p:cNvSpPr>
          <p:nvPr/>
        </p:nvSpPr>
        <p:spPr bwMode="auto">
          <a:xfrm>
            <a:off x="2971800" y="2944813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0" name="Object 10"/>
          <p:cNvGraphicFramePr>
            <a:graphicFrameLocks noChangeAspect="1"/>
          </p:cNvGraphicFramePr>
          <p:nvPr/>
        </p:nvGraphicFramePr>
        <p:xfrm>
          <a:off x="4419600" y="3006725"/>
          <a:ext cx="7731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71" name="Equation" r:id="rId7" imgW="342720" imgH="203040" progId="Equation.DSMT4">
                  <p:embed/>
                </p:oleObj>
              </mc:Choice>
              <mc:Fallback>
                <p:oleObj name="Equation" r:id="rId7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06725"/>
                        <a:ext cx="7731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1" name="Text Box 11"/>
          <p:cNvSpPr txBox="1">
            <a:spLocks noChangeArrowheads="1"/>
          </p:cNvSpPr>
          <p:nvPr/>
        </p:nvSpPr>
        <p:spPr bwMode="auto">
          <a:xfrm>
            <a:off x="381000" y="3825875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Also from the transformer equation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2" name="Object 12"/>
          <p:cNvGraphicFramePr>
            <a:graphicFrameLocks noChangeAspect="1"/>
          </p:cNvGraphicFramePr>
          <p:nvPr/>
        </p:nvGraphicFramePr>
        <p:xfrm>
          <a:off x="2744788" y="3746500"/>
          <a:ext cx="83661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72" name="Equation" r:id="rId9" imgW="317160" imgH="406080" progId="Equation.DSMT4">
                  <p:embed/>
                </p:oleObj>
              </mc:Choice>
              <mc:Fallback>
                <p:oleObj name="Equation" r:id="rId9" imgW="317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788" y="3746500"/>
                        <a:ext cx="83661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3" name="Text Box 13"/>
          <p:cNvSpPr txBox="1">
            <a:spLocks noChangeArrowheads="1"/>
          </p:cNvSpPr>
          <p:nvPr/>
        </p:nvSpPr>
        <p:spPr bwMode="auto">
          <a:xfrm>
            <a:off x="4572000" y="36703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4" name="Object 14"/>
          <p:cNvGraphicFramePr>
            <a:graphicFrameLocks noChangeAspect="1"/>
          </p:cNvGraphicFramePr>
          <p:nvPr/>
        </p:nvGraphicFramePr>
        <p:xfrm>
          <a:off x="4572000" y="4286250"/>
          <a:ext cx="6318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73"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86250"/>
                        <a:ext cx="6318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5" name="Text Box 15"/>
          <p:cNvSpPr txBox="1">
            <a:spLocks noChangeArrowheads="1"/>
          </p:cNvSpPr>
          <p:nvPr/>
        </p:nvSpPr>
        <p:spPr bwMode="auto">
          <a:xfrm>
            <a:off x="381000" y="4800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Thus the power transformed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6" name="Text Box 16"/>
          <p:cNvSpPr txBox="1">
            <a:spLocks noChangeArrowheads="1"/>
          </p:cNvSpPr>
          <p:nvPr/>
        </p:nvSpPr>
        <p:spPr bwMode="auto">
          <a:xfrm>
            <a:off x="457200" y="5791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How about the input power?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7" name="Text Box 17"/>
          <p:cNvSpPr txBox="1">
            <a:spLocks noChangeArrowheads="1"/>
          </p:cNvSpPr>
          <p:nvPr/>
        </p:nvSpPr>
        <p:spPr bwMode="auto">
          <a:xfrm>
            <a:off x="3886200" y="5791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same assuming 100% efficiency.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8" name="Object 18"/>
          <p:cNvGraphicFramePr>
            <a:graphicFrameLocks noChangeAspect="1"/>
          </p:cNvGraphicFramePr>
          <p:nvPr/>
        </p:nvGraphicFramePr>
        <p:xfrm>
          <a:off x="2259013" y="2743200"/>
          <a:ext cx="56038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74" name="Equation" r:id="rId13" imgW="266400" imgH="406080" progId="Equation.DSMT4">
                  <p:embed/>
                </p:oleObj>
              </mc:Choice>
              <mc:Fallback>
                <p:oleObj name="Equation" r:id="rId13" imgW="266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2743200"/>
                        <a:ext cx="56038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99" name="Object 19"/>
          <p:cNvGraphicFramePr>
            <a:graphicFrameLocks noChangeAspect="1"/>
          </p:cNvGraphicFramePr>
          <p:nvPr/>
        </p:nvGraphicFramePr>
        <p:xfrm>
          <a:off x="5121275" y="2819400"/>
          <a:ext cx="1203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75" name="Equation" r:id="rId15" imgW="533160" imgH="406080" progId="Equation.DSMT4">
                  <p:embed/>
                </p:oleObj>
              </mc:Choice>
              <mc:Fallback>
                <p:oleObj name="Equation" r:id="rId15" imgW="533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2819400"/>
                        <a:ext cx="1203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0" name="Object 20"/>
          <p:cNvGraphicFramePr>
            <a:graphicFrameLocks noChangeAspect="1"/>
          </p:cNvGraphicFramePr>
          <p:nvPr/>
        </p:nvGraphicFramePr>
        <p:xfrm>
          <a:off x="6310313" y="2828925"/>
          <a:ext cx="26050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76" name="Equation" r:id="rId17" imgW="1155600" imgH="368280" progId="Equation.DSMT4">
                  <p:embed/>
                </p:oleObj>
              </mc:Choice>
              <mc:Fallback>
                <p:oleObj name="Equation" r:id="rId17" imgW="11556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2828925"/>
                        <a:ext cx="26050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1" name="Object 21"/>
          <p:cNvGraphicFramePr>
            <a:graphicFrameLocks noChangeAspect="1"/>
          </p:cNvGraphicFramePr>
          <p:nvPr/>
        </p:nvGraphicFramePr>
        <p:xfrm>
          <a:off x="3589338" y="3730625"/>
          <a:ext cx="60166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77" name="Equation" r:id="rId19" imgW="228600" imgH="406080" progId="Equation.DSMT4">
                  <p:embed/>
                </p:oleObj>
              </mc:Choice>
              <mc:Fallback>
                <p:oleObj name="Equation" r:id="rId19" imgW="228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3730625"/>
                        <a:ext cx="60166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2" name="Object 22"/>
          <p:cNvGraphicFramePr>
            <a:graphicFrameLocks noChangeAspect="1"/>
          </p:cNvGraphicFramePr>
          <p:nvPr/>
        </p:nvGraphicFramePr>
        <p:xfrm>
          <a:off x="5203825" y="4151313"/>
          <a:ext cx="1044575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78" name="Equation" r:id="rId21" imgW="482400" imgH="406080" progId="Equation.DSMT4">
                  <p:embed/>
                </p:oleObj>
              </mc:Choice>
              <mc:Fallback>
                <p:oleObj name="Equation" r:id="rId21" imgW="482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4151313"/>
                        <a:ext cx="1044575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3" name="Object 23"/>
          <p:cNvGraphicFramePr>
            <a:graphicFrameLocks noChangeAspect="1"/>
          </p:cNvGraphicFramePr>
          <p:nvPr/>
        </p:nvGraphicFramePr>
        <p:xfrm>
          <a:off x="6192838" y="4157663"/>
          <a:ext cx="241776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79" name="Equation" r:id="rId23" imgW="1117440" imgH="368280" progId="Equation.DSMT4">
                  <p:embed/>
                </p:oleObj>
              </mc:Choice>
              <mc:Fallback>
                <p:oleObj name="Equation" r:id="rId23" imgW="11174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4157663"/>
                        <a:ext cx="2417762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4" name="Object 24"/>
          <p:cNvGraphicFramePr>
            <a:graphicFrameLocks noChangeAspect="1"/>
          </p:cNvGraphicFramePr>
          <p:nvPr/>
        </p:nvGraphicFramePr>
        <p:xfrm>
          <a:off x="2209800" y="5386388"/>
          <a:ext cx="9921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80" name="Equation" r:id="rId25" imgW="419040" imgH="203040" progId="Equation.DSMT4">
                  <p:embed/>
                </p:oleObj>
              </mc:Choice>
              <mc:Fallback>
                <p:oleObj name="Equation" r:id="rId25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386388"/>
                        <a:ext cx="99218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5" name="Object 25"/>
          <p:cNvGraphicFramePr>
            <a:graphicFrameLocks noChangeAspect="1"/>
          </p:cNvGraphicFramePr>
          <p:nvPr/>
        </p:nvGraphicFramePr>
        <p:xfrm>
          <a:off x="3162300" y="5334000"/>
          <a:ext cx="2857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81" name="Equation" r:id="rId27" imgW="1206360" imgH="228600" progId="Equation.DSMT4">
                  <p:embed/>
                </p:oleObj>
              </mc:Choice>
              <mc:Fallback>
                <p:oleObj name="Equation" r:id="rId27" imgW="1206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5334000"/>
                        <a:ext cx="2857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279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1F8-8C64-EA47-A576-01717F7BC8D5}" type="slidenum">
              <a:rPr lang="en-US"/>
              <a:pPr/>
              <a:t>21</a:t>
            </a:fld>
            <a:endParaRPr lang="en-US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13: </a:t>
            </a:r>
            <a:r>
              <a:rPr lang="en-US" dirty="0"/>
              <a:t>Power Transmission </a:t>
            </a:r>
          </a:p>
        </p:txBody>
      </p:sp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077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Transmission lines.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average of 120kW of electric power is sent to a small town from a power plant 10km away.  The transmission lines have a total resistance of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0.4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Calculate the power loss if the power is transmitted at (a) 240V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24,000V.</a:t>
            </a: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cannot use P=V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/R since we do not know the voltage along the transmission line.  We, however, can use P=I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R.</a:t>
            </a:r>
          </a:p>
        </p:txBody>
      </p:sp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381000" y="3276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If 120kW is sent at 240V, the total current is</a:t>
            </a:r>
          </a:p>
        </p:txBody>
      </p:sp>
      <p:graphicFrame>
        <p:nvGraphicFramePr>
          <p:cNvPr id="431110" name="Object 6"/>
          <p:cNvGraphicFramePr>
            <a:graphicFrameLocks noChangeAspect="1"/>
          </p:cNvGraphicFramePr>
          <p:nvPr/>
        </p:nvGraphicFramePr>
        <p:xfrm>
          <a:off x="5943600" y="3282950"/>
          <a:ext cx="4429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73" name="Equation" r:id="rId3" imgW="228600" imgH="152280" progId="Equation.DSMT4">
                  <p:embed/>
                </p:oleObj>
              </mc:Choice>
              <mc:Fallback>
                <p:oleObj name="Equation" r:id="rId3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82950"/>
                        <a:ext cx="4429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609600" y="37004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2" name="Object 8"/>
          <p:cNvGraphicFramePr>
            <a:graphicFrameLocks noChangeAspect="1"/>
          </p:cNvGraphicFramePr>
          <p:nvPr/>
        </p:nvGraphicFramePr>
        <p:xfrm>
          <a:off x="2286000" y="4254500"/>
          <a:ext cx="4921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74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254500"/>
                        <a:ext cx="4921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3" name="Text Box 9"/>
          <p:cNvSpPr txBox="1">
            <a:spLocks noChangeArrowheads="1"/>
          </p:cNvSpPr>
          <p:nvPr/>
        </p:nvSpPr>
        <p:spPr bwMode="auto">
          <a:xfrm>
            <a:off x="381000" y="46482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If 120kW is sent at 24,000V, the total current is</a:t>
            </a:r>
          </a:p>
        </p:txBody>
      </p:sp>
      <p:graphicFrame>
        <p:nvGraphicFramePr>
          <p:cNvPr id="431114" name="Object 10"/>
          <p:cNvGraphicFramePr>
            <a:graphicFrameLocks noChangeAspect="1"/>
          </p:cNvGraphicFramePr>
          <p:nvPr/>
        </p:nvGraphicFramePr>
        <p:xfrm>
          <a:off x="6172200" y="4648200"/>
          <a:ext cx="5175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75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648200"/>
                        <a:ext cx="5175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5" name="Text Box 11"/>
          <p:cNvSpPr txBox="1">
            <a:spLocks noChangeArrowheads="1"/>
          </p:cNvSpPr>
          <p:nvPr/>
        </p:nvSpPr>
        <p:spPr bwMode="auto">
          <a:xfrm>
            <a:off x="609600" y="50720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6" name="Object 12"/>
          <p:cNvGraphicFramePr>
            <a:graphicFrameLocks noChangeAspect="1"/>
          </p:cNvGraphicFramePr>
          <p:nvPr/>
        </p:nvGraphicFramePr>
        <p:xfrm>
          <a:off x="2514600" y="5562600"/>
          <a:ext cx="4921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76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62600"/>
                        <a:ext cx="4921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7" name="Text Box 13"/>
          <p:cNvSpPr txBox="1">
            <a:spLocks noChangeArrowheads="1"/>
          </p:cNvSpPr>
          <p:nvPr/>
        </p:nvSpPr>
        <p:spPr bwMode="auto">
          <a:xfrm>
            <a:off x="381000" y="6019800"/>
            <a:ext cx="84582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higher the transmission voltage, the smaller the current, causing less loss of energy.  This is why power is transmitted w/ HV, as high as 170kV.</a:t>
            </a:r>
          </a:p>
        </p:txBody>
      </p:sp>
      <p:graphicFrame>
        <p:nvGraphicFramePr>
          <p:cNvPr id="431118" name="Object 14"/>
          <p:cNvGraphicFramePr>
            <a:graphicFrameLocks noChangeAspect="1"/>
          </p:cNvGraphicFramePr>
          <p:nvPr/>
        </p:nvGraphicFramePr>
        <p:xfrm>
          <a:off x="6324600" y="3098800"/>
          <a:ext cx="5413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77" name="Equation" r:id="rId11" imgW="279360" imgH="368280" progId="Equation.DSMT4">
                  <p:embed/>
                </p:oleObj>
              </mc:Choice>
              <mc:Fallback>
                <p:oleObj name="Equation" r:id="rId11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98800"/>
                        <a:ext cx="5413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19" name="Object 15"/>
          <p:cNvGraphicFramePr>
            <a:graphicFrameLocks noChangeAspect="1"/>
          </p:cNvGraphicFramePr>
          <p:nvPr/>
        </p:nvGraphicFramePr>
        <p:xfrm>
          <a:off x="6818313" y="3048000"/>
          <a:ext cx="2020887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78" name="Equation" r:id="rId13" imgW="1041120" imgH="393480" progId="Equation.DSMT4">
                  <p:embed/>
                </p:oleObj>
              </mc:Choice>
              <mc:Fallback>
                <p:oleObj name="Equation" r:id="rId13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313" y="3048000"/>
                        <a:ext cx="2020887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0" name="Object 16"/>
          <p:cNvGraphicFramePr>
            <a:graphicFrameLocks noChangeAspect="1"/>
          </p:cNvGraphicFramePr>
          <p:nvPr/>
        </p:nvGraphicFramePr>
        <p:xfrm>
          <a:off x="2667000" y="41910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79" name="Equation" r:id="rId15" imgW="380880" imgH="190440" progId="Equation.DSMT4">
                  <p:embed/>
                </p:oleObj>
              </mc:Choice>
              <mc:Fallback>
                <p:oleObj name="Equation" r:id="rId15" imgW="380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910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1" name="Object 17"/>
          <p:cNvGraphicFramePr>
            <a:graphicFrameLocks noChangeAspect="1"/>
          </p:cNvGraphicFramePr>
          <p:nvPr/>
        </p:nvGraphicFramePr>
        <p:xfrm>
          <a:off x="3368675" y="4157663"/>
          <a:ext cx="29559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80" name="Equation" r:id="rId17" imgW="1523880" imgH="253800" progId="Equation.DSMT4">
                  <p:embed/>
                </p:oleObj>
              </mc:Choice>
              <mc:Fallback>
                <p:oleObj name="Equation" r:id="rId17" imgW="1523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4157663"/>
                        <a:ext cx="295592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2" name="Object 18"/>
          <p:cNvGraphicFramePr>
            <a:graphicFrameLocks noChangeAspect="1"/>
          </p:cNvGraphicFramePr>
          <p:nvPr/>
        </p:nvGraphicFramePr>
        <p:xfrm>
          <a:off x="6553200" y="4471988"/>
          <a:ext cx="54133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81" name="Equation" r:id="rId19" imgW="279360" imgH="368280" progId="Equation.DSMT4">
                  <p:embed/>
                </p:oleObj>
              </mc:Choice>
              <mc:Fallback>
                <p:oleObj name="Equation" r:id="rId19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71988"/>
                        <a:ext cx="541338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3" name="Object 19"/>
          <p:cNvGraphicFramePr>
            <a:graphicFrameLocks noChangeAspect="1"/>
          </p:cNvGraphicFramePr>
          <p:nvPr/>
        </p:nvGraphicFramePr>
        <p:xfrm>
          <a:off x="7045325" y="4419600"/>
          <a:ext cx="19462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82" name="Equation" r:id="rId21" imgW="1002960" imgH="406080" progId="Equation.DSMT4">
                  <p:embed/>
                </p:oleObj>
              </mc:Choice>
              <mc:Fallback>
                <p:oleObj name="Equation" r:id="rId21" imgW="1002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325" y="4419600"/>
                        <a:ext cx="19462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4" name="Object 20"/>
          <p:cNvGraphicFramePr>
            <a:graphicFrameLocks noChangeAspect="1"/>
          </p:cNvGraphicFramePr>
          <p:nvPr/>
        </p:nvGraphicFramePr>
        <p:xfrm>
          <a:off x="2971800" y="54991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83" name="Equation" r:id="rId23" imgW="380880" imgH="190440" progId="Equation.DSMT4">
                  <p:embed/>
                </p:oleObj>
              </mc:Choice>
              <mc:Fallback>
                <p:oleObj name="Equation" r:id="rId23" imgW="380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991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5" name="Object 21"/>
          <p:cNvGraphicFramePr>
            <a:graphicFrameLocks noChangeAspect="1"/>
          </p:cNvGraphicFramePr>
          <p:nvPr/>
        </p:nvGraphicFramePr>
        <p:xfrm>
          <a:off x="3657600" y="5486400"/>
          <a:ext cx="24130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84" name="Equation" r:id="rId25" imgW="1244520" imgH="253800" progId="Equation.DSMT4">
                  <p:embed/>
                </p:oleObj>
              </mc:Choice>
              <mc:Fallback>
                <p:oleObj name="Equation" r:id="rId25" imgW="1244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486400"/>
                        <a:ext cx="24130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687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6342-DC14-C241-A562-89518828D67F}" type="slidenum">
              <a:rPr lang="en-US"/>
              <a:pPr/>
              <a:t>22</a:t>
            </a:fld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Electric Field due to Magnetic Flux Change</a:t>
            </a:r>
          </a:p>
        </p:txBody>
      </p:sp>
      <p:graphicFrame>
        <p:nvGraphicFramePr>
          <p:cNvPr id="4321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3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3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3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21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410200"/>
          </a:xfrm>
        </p:spPr>
        <p:txBody>
          <a:bodyPr/>
          <a:lstStyle/>
          <a:p>
            <a:r>
              <a:rPr lang="en-US" dirty="0" smtClean="0"/>
              <a:t>When the </a:t>
            </a:r>
            <a:r>
              <a:rPr lang="en-US" dirty="0"/>
              <a:t>electric current flows through a wire, there is an electric field in the wire that moves electrons</a:t>
            </a:r>
          </a:p>
          <a:p>
            <a:r>
              <a:rPr lang="en-US" dirty="0"/>
              <a:t>We saw, however, that changing magnetic flux induces a current in the wire. What does this mean?</a:t>
            </a:r>
          </a:p>
          <a:p>
            <a:pPr lvl="1"/>
            <a:r>
              <a:rPr lang="en-US" dirty="0"/>
              <a:t>There must be an electric field induced by the changing magnetic flux.</a:t>
            </a:r>
          </a:p>
          <a:p>
            <a:r>
              <a:rPr lang="en-US" dirty="0"/>
              <a:t>In other words, a changing magnetic flux produces an electric field</a:t>
            </a:r>
          </a:p>
          <a:p>
            <a:r>
              <a:rPr lang="en-US" dirty="0"/>
              <a:t>This results apply not just to wires but to any conductor or any region in space</a:t>
            </a:r>
          </a:p>
        </p:txBody>
      </p:sp>
      <p:graphicFrame>
        <p:nvGraphicFramePr>
          <p:cNvPr id="4321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4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159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66BB-84D3-5C4F-A607-3D0B66AB6F5E}" type="slidenum">
              <a:rPr lang="en-US"/>
              <a:pPr/>
              <a:t>23</a:t>
            </a:fld>
            <a:endParaRPr lang="en-US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Generalized Form of Faraday’s Law</a:t>
            </a:r>
          </a:p>
        </p:txBody>
      </p:sp>
      <p:graphicFrame>
        <p:nvGraphicFramePr>
          <p:cNvPr id="43315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8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5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8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5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8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31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715000"/>
          </a:xfrm>
        </p:spPr>
        <p:txBody>
          <a:bodyPr/>
          <a:lstStyle/>
          <a:p>
            <a:r>
              <a:rPr lang="en-US" dirty="0"/>
              <a:t>Recall the </a:t>
            </a:r>
            <a:r>
              <a:rPr lang="en-US" dirty="0" smtClean="0"/>
              <a:t>relationship </a:t>
            </a:r>
            <a:r>
              <a:rPr lang="en-US" dirty="0"/>
              <a:t>between</a:t>
            </a:r>
            <a:r>
              <a:rPr lang="en-US" dirty="0" smtClean="0"/>
              <a:t> the electric </a:t>
            </a:r>
            <a:r>
              <a:rPr lang="en-US" dirty="0"/>
              <a:t>field and the potential difference</a:t>
            </a:r>
          </a:p>
          <a:p>
            <a:r>
              <a:rPr lang="en-US" dirty="0"/>
              <a:t>Induced </a:t>
            </a:r>
            <a:r>
              <a:rPr lang="en-US" dirty="0" err="1"/>
              <a:t>emf</a:t>
            </a:r>
            <a:r>
              <a:rPr lang="en-US" dirty="0"/>
              <a:t> in a circuit is equal to the work done per unit charge by the electric field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So we obtain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integral is taken around a path enclosing the area through which the magnetic flux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</a:rPr>
              <a:t>Φ</a:t>
            </a:r>
            <a:r>
              <a:rPr lang="en-US" baseline="-25000" dirty="0" smtClean="0">
                <a:latin typeface="Symbol" charset="2"/>
              </a:rPr>
              <a:t>B</a:t>
            </a:r>
            <a:r>
              <a:rPr lang="en-US" dirty="0" smtClean="0"/>
              <a:t> </a:t>
            </a:r>
            <a:r>
              <a:rPr lang="en-US" dirty="0"/>
              <a:t>is changing. </a:t>
            </a:r>
          </a:p>
        </p:txBody>
      </p:sp>
      <p:graphicFrame>
        <p:nvGraphicFramePr>
          <p:cNvPr id="43315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8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0" name="Object 8"/>
          <p:cNvGraphicFramePr>
            <a:graphicFrameLocks noChangeAspect="1"/>
          </p:cNvGraphicFramePr>
          <p:nvPr/>
        </p:nvGraphicFramePr>
        <p:xfrm>
          <a:off x="3616325" y="1317625"/>
          <a:ext cx="9556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85" name="Equation" r:id="rId8" imgW="330120" imgH="203040" progId="Equation.DSMT4">
                  <p:embed/>
                </p:oleObj>
              </mc:Choice>
              <mc:Fallback>
                <p:oleObj name="Equation" r:id="rId8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1317625"/>
                        <a:ext cx="9556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1" name="Object 9"/>
          <p:cNvGraphicFramePr>
            <a:graphicFrameLocks noChangeAspect="1"/>
          </p:cNvGraphicFramePr>
          <p:nvPr/>
        </p:nvGraphicFramePr>
        <p:xfrm>
          <a:off x="609600" y="3048000"/>
          <a:ext cx="6731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86" name="Equation" r:id="rId10" imgW="228600" imgH="139680" progId="Equation.DSMT4">
                  <p:embed/>
                </p:oleObj>
              </mc:Choice>
              <mc:Fallback>
                <p:oleObj name="Equation" r:id="rId10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0"/>
                        <a:ext cx="6731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2" name="Object 10"/>
          <p:cNvGraphicFramePr>
            <a:graphicFrameLocks noChangeAspect="1"/>
          </p:cNvGraphicFramePr>
          <p:nvPr/>
        </p:nvGraphicFramePr>
        <p:xfrm>
          <a:off x="990600" y="4184650"/>
          <a:ext cx="22034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87" name="Equation" r:id="rId12" imgW="596880" imgH="291960" progId="Equation.DSMT4">
                  <p:embed/>
                </p:oleObj>
              </mc:Choice>
              <mc:Fallback>
                <p:oleObj name="Equation" r:id="rId12" imgW="5968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184650"/>
                        <a:ext cx="220345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3" name="Object 11"/>
          <p:cNvGraphicFramePr>
            <a:graphicFrameLocks noChangeAspect="1"/>
          </p:cNvGraphicFramePr>
          <p:nvPr/>
        </p:nvGraphicFramePr>
        <p:xfrm>
          <a:off x="3048000" y="3981450"/>
          <a:ext cx="16859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88" name="Equation" r:id="rId14" imgW="457200" imgH="368280" progId="Equation.DSMT4">
                  <p:embed/>
                </p:oleObj>
              </mc:Choice>
              <mc:Fallback>
                <p:oleObj name="Equation" r:id="rId14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981450"/>
                        <a:ext cx="1685925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4" name="Object 12"/>
          <p:cNvGraphicFramePr>
            <a:graphicFrameLocks noChangeAspect="1"/>
          </p:cNvGraphicFramePr>
          <p:nvPr/>
        </p:nvGraphicFramePr>
        <p:xfrm>
          <a:off x="1295400" y="2876550"/>
          <a:ext cx="14573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89" name="Equation" r:id="rId16" imgW="495000" imgH="291960" progId="Equation.DSMT4">
                  <p:embed/>
                </p:oleObj>
              </mc:Choice>
              <mc:Fallback>
                <p:oleObj name="Equation" r:id="rId16" imgW="4950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76550"/>
                        <a:ext cx="14573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5" name="Object 13"/>
          <p:cNvGraphicFramePr>
            <a:graphicFrameLocks noChangeAspect="1"/>
          </p:cNvGraphicFramePr>
          <p:nvPr/>
        </p:nvGraphicFramePr>
        <p:xfrm>
          <a:off x="4514850" y="1103313"/>
          <a:ext cx="150495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90" name="Equation" r:id="rId18" imgW="520560" imgH="330120" progId="Equation.DSMT4">
                  <p:embed/>
                </p:oleObj>
              </mc:Choice>
              <mc:Fallback>
                <p:oleObj name="Equation" r:id="rId18" imgW="5205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1103313"/>
                        <a:ext cx="1504950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271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B182-3E79-0B4E-92F0-927729CD792A}" type="slidenum">
              <a:rPr lang="en-US"/>
              <a:pPr/>
              <a:t>24</a:t>
            </a:fld>
            <a:endParaRPr 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/>
              <a:t>Inductance</a:t>
            </a:r>
          </a:p>
        </p:txBody>
      </p:sp>
      <p:graphicFrame>
        <p:nvGraphicFramePr>
          <p:cNvPr id="43417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8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8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8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4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4343400"/>
          </a:xfrm>
        </p:spPr>
        <p:txBody>
          <a:bodyPr/>
          <a:lstStyle/>
          <a:p>
            <a:r>
              <a:rPr lang="en-US" sz="3600" dirty="0"/>
              <a:t>Changing magnetic flux through a circuit induce an </a:t>
            </a:r>
            <a:r>
              <a:rPr lang="en-US" sz="3600" dirty="0" err="1"/>
              <a:t>emf</a:t>
            </a:r>
            <a:r>
              <a:rPr lang="en-US" sz="3600" dirty="0"/>
              <a:t> in that circuit</a:t>
            </a:r>
          </a:p>
          <a:p>
            <a:r>
              <a:rPr lang="en-US" sz="3600" dirty="0"/>
              <a:t>An electric current produces a magnetic field</a:t>
            </a:r>
          </a:p>
          <a:p>
            <a:r>
              <a:rPr lang="en-US" sz="3600" dirty="0"/>
              <a:t>From these, we can deduce </a:t>
            </a:r>
          </a:p>
          <a:p>
            <a:pPr lvl="1"/>
            <a:r>
              <a:rPr lang="en-US" sz="3200" dirty="0"/>
              <a:t>A changing current in one circuit must induce an </a:t>
            </a:r>
            <a:r>
              <a:rPr lang="en-US" sz="3200" dirty="0" err="1"/>
              <a:t>emf</a:t>
            </a:r>
            <a:r>
              <a:rPr lang="en-US" sz="3200" dirty="0"/>
              <a:t> in a nearby circuit </a:t>
            </a:r>
            <a:r>
              <a:rPr lang="en-US" sz="3200" dirty="0" err="1">
                <a:sym typeface="Wingdings" charset="2"/>
              </a:rPr>
              <a:t></a:t>
            </a:r>
            <a:r>
              <a:rPr lang="en-US" sz="3200" dirty="0">
                <a:sym typeface="Wingdings" charset="2"/>
              </a:rPr>
              <a:t> Mutual inductance</a:t>
            </a:r>
            <a:endParaRPr lang="en-US" sz="3200" dirty="0"/>
          </a:p>
          <a:p>
            <a:pPr lvl="1"/>
            <a:r>
              <a:rPr lang="en-US" sz="3200" dirty="0"/>
              <a:t>Or induce an </a:t>
            </a:r>
            <a:r>
              <a:rPr lang="en-US" sz="3200" dirty="0" err="1"/>
              <a:t>emf</a:t>
            </a:r>
            <a:r>
              <a:rPr lang="en-US" sz="3200" dirty="0"/>
              <a:t> in itself </a:t>
            </a:r>
            <a:r>
              <a:rPr lang="en-US" sz="3200" dirty="0" err="1">
                <a:sym typeface="Wingdings" charset="2"/>
              </a:rPr>
              <a:t></a:t>
            </a:r>
            <a:r>
              <a:rPr lang="en-US" sz="3200" dirty="0">
                <a:sym typeface="Wingdings" charset="2"/>
              </a:rPr>
              <a:t> Self inductance</a:t>
            </a:r>
            <a:endParaRPr lang="en-US" sz="3200" dirty="0"/>
          </a:p>
        </p:txBody>
      </p:sp>
      <p:graphicFrame>
        <p:nvGraphicFramePr>
          <p:cNvPr id="43418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8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66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E80B-91C4-7648-B197-E93724F0CF65}" type="slidenum">
              <a:rPr lang="en-US"/>
              <a:pPr/>
              <a:t>25</a:t>
            </a:fld>
            <a:endParaRPr lang="en-US"/>
          </a:p>
        </p:txBody>
      </p:sp>
      <p:pic>
        <p:nvPicPr>
          <p:cNvPr id="435202" name="Picture 2" descr="FG30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990600"/>
            <a:ext cx="2133600" cy="1981200"/>
          </a:xfrm>
          <a:prstGeom prst="rect">
            <a:avLst/>
          </a:prstGeom>
          <a:noFill/>
        </p:spPr>
      </p:pic>
      <p:sp>
        <p:nvSpPr>
          <p:cNvPr id="4352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Mutual Inductance</a:t>
            </a:r>
          </a:p>
        </p:txBody>
      </p:sp>
      <p:graphicFrame>
        <p:nvGraphicFramePr>
          <p:cNvPr id="43520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0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1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1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593725"/>
            <a:ext cx="84582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If two coils of wire are placed near each other, a changing current in one will induce an </a:t>
            </a:r>
            <a:r>
              <a:rPr lang="en-US" sz="2800" dirty="0" err="1"/>
              <a:t>emf</a:t>
            </a:r>
            <a:r>
              <a:rPr lang="en-US" sz="2800" dirty="0"/>
              <a:t> in the other.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</a:t>
            </a:r>
            <a:r>
              <a:rPr lang="en-US" sz="2800" dirty="0" smtClean="0"/>
              <a:t> is </a:t>
            </a:r>
            <a:r>
              <a:rPr lang="en-US" sz="2800" dirty="0"/>
              <a:t>the induced </a:t>
            </a:r>
            <a:r>
              <a:rPr lang="en-US" sz="2800" dirty="0" err="1"/>
              <a:t>emf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charset="2"/>
              </a:rPr>
              <a:t>ε</a:t>
            </a:r>
            <a:r>
              <a:rPr lang="en-US" sz="2800" baseline="-25000" dirty="0" smtClean="0"/>
              <a:t>2</a:t>
            </a:r>
            <a:r>
              <a:rPr lang="en-US" sz="2800" dirty="0"/>
              <a:t>, in coil2 proportional to?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Rate of the change of the magnetic flux passing through it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This flux is due to current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baseline="-25000" dirty="0"/>
              <a:t>1</a:t>
            </a:r>
            <a:r>
              <a:rPr lang="en-US" sz="2800" dirty="0"/>
              <a:t> in coil 1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If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charset="2"/>
              </a:rPr>
              <a:t>Φ</a:t>
            </a:r>
            <a:r>
              <a:rPr lang="en-US" sz="2800" baseline="-25000" dirty="0" smtClean="0"/>
              <a:t>21</a:t>
            </a:r>
            <a:r>
              <a:rPr lang="en-US" sz="2800" dirty="0" smtClean="0"/>
              <a:t> </a:t>
            </a:r>
            <a:r>
              <a:rPr lang="en-US" sz="2800" dirty="0"/>
              <a:t>is the magnetic flux in each loop of coil2 created by coil1 and N</a:t>
            </a:r>
            <a:r>
              <a:rPr lang="en-US" sz="2800" baseline="-25000" dirty="0"/>
              <a:t>2</a:t>
            </a:r>
            <a:r>
              <a:rPr lang="en-US" sz="2800" dirty="0"/>
              <a:t> is the number of closely packed loops in coil2, then 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2</a:t>
            </a:r>
            <a:r>
              <a:rPr lang="en-US" sz="2800" dirty="0" smtClean="0">
                <a:latin typeface="Symbol" charset="2"/>
              </a:rPr>
              <a:t>Φ</a:t>
            </a:r>
            <a:r>
              <a:rPr lang="en-US" sz="2800" baseline="-25000" dirty="0" smtClean="0"/>
              <a:t>21</a:t>
            </a:r>
            <a:r>
              <a:rPr lang="en-US" sz="2800" dirty="0" smtClean="0"/>
              <a:t> </a:t>
            </a:r>
            <a:r>
              <a:rPr lang="en-US" sz="2800" dirty="0"/>
              <a:t>is the total flux passing through coil2.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If the two coils are fixed in space, 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2</a:t>
            </a:r>
            <a:r>
              <a:rPr lang="en-US" sz="2800" dirty="0" smtClean="0">
                <a:latin typeface="Symbol" charset="2"/>
              </a:rPr>
              <a:t>Φ</a:t>
            </a:r>
            <a:r>
              <a:rPr lang="en-US" sz="2800" baseline="-25000" dirty="0" smtClean="0"/>
              <a:t>21</a:t>
            </a:r>
            <a:r>
              <a:rPr lang="en-US" sz="2800" dirty="0" smtClean="0"/>
              <a:t> </a:t>
            </a:r>
            <a:r>
              <a:rPr lang="en-US" sz="2800" dirty="0"/>
              <a:t>is proportional to the current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baseline="-25000" dirty="0"/>
              <a:t>1</a:t>
            </a:r>
            <a:r>
              <a:rPr lang="en-US" sz="2800" dirty="0"/>
              <a:t> in coil 1,                     </a:t>
            </a:r>
            <a:r>
              <a:rPr lang="en-US" sz="2800" dirty="0" smtClean="0"/>
              <a:t>    . 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 proportionality constant for this is called the Mutual Inductance and defined</a:t>
            </a:r>
            <a:r>
              <a:rPr lang="en-US" sz="2800" dirty="0" smtClean="0"/>
              <a:t> as                       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</a:t>
            </a:r>
            <a:r>
              <a:rPr lang="en-US" sz="2800" dirty="0" err="1"/>
              <a:t>emf</a:t>
            </a:r>
            <a:r>
              <a:rPr lang="en-US" sz="2800" dirty="0"/>
              <a:t> induced in coil2 due to the changing current in coil1 is </a:t>
            </a:r>
          </a:p>
        </p:txBody>
      </p:sp>
      <p:graphicFrame>
        <p:nvGraphicFramePr>
          <p:cNvPr id="43520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1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9" name="Object 9"/>
          <p:cNvGraphicFramePr>
            <a:graphicFrameLocks noChangeAspect="1"/>
          </p:cNvGraphicFramePr>
          <p:nvPr/>
        </p:nvGraphicFramePr>
        <p:xfrm>
          <a:off x="4191000" y="4838700"/>
          <a:ext cx="16176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13" name="Equation" r:id="rId9" imgW="952200" imgH="203040" progId="Equation.DSMT4">
                  <p:embed/>
                </p:oleObj>
              </mc:Choice>
              <mc:Fallback>
                <p:oleObj name="Equation" r:id="rId9" imgW="952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838700"/>
                        <a:ext cx="1617663" cy="3429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0" name="Object 10"/>
          <p:cNvGraphicFramePr>
            <a:graphicFrameLocks noChangeAspect="1"/>
          </p:cNvGraphicFramePr>
          <p:nvPr/>
        </p:nvGraphicFramePr>
        <p:xfrm>
          <a:off x="1066800" y="5638800"/>
          <a:ext cx="42672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14" name="Equation" r:id="rId11" imgW="2450880" imgH="393480" progId="Equation.DSMT4">
                  <p:embed/>
                </p:oleObj>
              </mc:Choice>
              <mc:Fallback>
                <p:oleObj name="Equation" r:id="rId11" imgW="2450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638800"/>
                        <a:ext cx="4267200" cy="7985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1" name="Object 11"/>
          <p:cNvGraphicFramePr>
            <a:graphicFrameLocks noChangeAspect="1"/>
          </p:cNvGraphicFramePr>
          <p:nvPr/>
        </p:nvGraphicFramePr>
        <p:xfrm>
          <a:off x="2971800" y="4042646"/>
          <a:ext cx="914400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15" name="Equation" r:id="rId13" imgW="406080" imgH="203040" progId="Equation.DSMT4">
                  <p:embed/>
                </p:oleObj>
              </mc:Choice>
              <mc:Fallback>
                <p:oleObj name="Equation" r:id="rId13" imgW="406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042646"/>
                        <a:ext cx="914400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2" name="Object 12"/>
          <p:cNvGraphicFramePr>
            <a:graphicFrameLocks noChangeAspect="1"/>
          </p:cNvGraphicFramePr>
          <p:nvPr/>
        </p:nvGraphicFramePr>
        <p:xfrm>
          <a:off x="3792467" y="4042646"/>
          <a:ext cx="1084333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16" name="Equation" r:id="rId15" imgW="482400" imgH="203040" progId="Equation.DSMT4">
                  <p:embed/>
                </p:oleObj>
              </mc:Choice>
              <mc:Fallback>
                <p:oleObj name="Equation" r:id="rId15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467" y="4042646"/>
                        <a:ext cx="1084333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3" name="Object 13"/>
          <p:cNvGraphicFramePr>
            <a:graphicFrameLocks noChangeAspect="1"/>
          </p:cNvGraphicFramePr>
          <p:nvPr/>
        </p:nvGraphicFramePr>
        <p:xfrm>
          <a:off x="4038600" y="4042646"/>
          <a:ext cx="600834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17" name="Equation" r:id="rId17" imgW="266400" imgH="203040" progId="Equation.DSMT4">
                  <p:embed/>
                </p:oleObj>
              </mc:Choice>
              <mc:Fallback>
                <p:oleObj name="Equation" r:id="rId17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042646"/>
                        <a:ext cx="600834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449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2BAC1DA2-AD4D-E044-9D85-B4525A7031A9}" type="slidenum">
              <a:rPr lang="en-US"/>
              <a:pPr/>
              <a:t>26</a:t>
            </a:fld>
            <a:endParaRPr lang="en-US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609600"/>
          </a:xfrm>
        </p:spPr>
        <p:txBody>
          <a:bodyPr/>
          <a:lstStyle/>
          <a:p>
            <a:r>
              <a:rPr lang="en-US"/>
              <a:t>Mutual Inductance</a:t>
            </a:r>
          </a:p>
        </p:txBody>
      </p:sp>
      <p:graphicFrame>
        <p:nvGraphicFramePr>
          <p:cNvPr id="436227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1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28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1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29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1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441325"/>
            <a:ext cx="8839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mutual induction of coil2 with respect to coil1, M</a:t>
            </a:r>
            <a:r>
              <a:rPr lang="en-US" sz="2800" baseline="-25000" dirty="0"/>
              <a:t>21</a:t>
            </a:r>
            <a:r>
              <a:rPr lang="en-US" sz="2800" dirty="0"/>
              <a:t>,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is a constant and does not depend on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baseline="-25000" dirty="0"/>
              <a:t>1</a:t>
            </a:r>
            <a:r>
              <a:rPr lang="en-US" sz="2400" dirty="0"/>
              <a:t>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depends only on “geometric” factors such as the size, shape, number of turns and relative position of the two coils, and whether a ferromagnetic material is present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farther apart the two coils are the less flux can pass through coil, 2, so M</a:t>
            </a:r>
            <a:r>
              <a:rPr lang="en-US" sz="2000" baseline="-25000" dirty="0"/>
              <a:t>21</a:t>
            </a:r>
            <a:r>
              <a:rPr lang="en-US" sz="2000" dirty="0"/>
              <a:t> will be less.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 most </a:t>
            </a:r>
            <a:r>
              <a:rPr lang="en-US" sz="2400" dirty="0"/>
              <a:t>cases the mutual inductance is determined experimentally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Conversely, the changing current in coil2 will induce an </a:t>
            </a:r>
            <a:r>
              <a:rPr lang="en-US" sz="2800" dirty="0" err="1"/>
              <a:t>emf</a:t>
            </a:r>
            <a:r>
              <a:rPr lang="en-US" sz="2800" dirty="0"/>
              <a:t> in coil1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</a:t>
            </a:r>
            <a:r>
              <a:rPr lang="en-US" sz="2400" baseline="-25000" dirty="0"/>
              <a:t>12 </a:t>
            </a:r>
            <a:r>
              <a:rPr lang="en-US" sz="2400" dirty="0"/>
              <a:t>is the mutual inductance of coil1 with respect to coil2 and M</a:t>
            </a:r>
            <a:r>
              <a:rPr lang="en-US" sz="2400" baseline="-25000" dirty="0"/>
              <a:t>12</a:t>
            </a:r>
            <a:r>
              <a:rPr lang="en-US" sz="2400" dirty="0"/>
              <a:t> = M</a:t>
            </a:r>
            <a:r>
              <a:rPr lang="en-US" sz="2400" baseline="-25000" dirty="0"/>
              <a:t>21</a:t>
            </a:r>
            <a:r>
              <a:rPr lang="en-US" sz="2400" dirty="0"/>
              <a:t> 	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We can put M=M</a:t>
            </a:r>
            <a:r>
              <a:rPr lang="en-US" sz="2400" baseline="-25000" dirty="0"/>
              <a:t>12</a:t>
            </a:r>
            <a:r>
              <a:rPr lang="en-US" sz="2400" dirty="0"/>
              <a:t>=M</a:t>
            </a:r>
            <a:r>
              <a:rPr lang="en-US" sz="2400" baseline="-25000" dirty="0"/>
              <a:t>21</a:t>
            </a:r>
            <a:r>
              <a:rPr lang="en-US" sz="2400" dirty="0"/>
              <a:t> and obtain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 unit for mutual inductance is </a:t>
            </a:r>
            <a:r>
              <a:rPr lang="en-US" sz="2400" dirty="0" err="1"/>
              <a:t>henry</a:t>
            </a:r>
            <a:r>
              <a:rPr lang="en-US" sz="2400" dirty="0"/>
              <a:t> (H)</a:t>
            </a:r>
          </a:p>
        </p:txBody>
      </p:sp>
      <p:graphicFrame>
        <p:nvGraphicFramePr>
          <p:cNvPr id="436231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1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2" name="Object 8"/>
          <p:cNvGraphicFramePr>
            <a:graphicFrameLocks noChangeAspect="1"/>
          </p:cNvGraphicFramePr>
          <p:nvPr/>
        </p:nvGraphicFramePr>
        <p:xfrm>
          <a:off x="990600" y="4205288"/>
          <a:ext cx="4635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17" name="Equation" r:id="rId8" imgW="266400" imgH="203040" progId="Equation.DSMT4">
                  <p:embed/>
                </p:oleObj>
              </mc:Choice>
              <mc:Fallback>
                <p:oleObj name="Equation" r:id="rId8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05288"/>
                        <a:ext cx="46355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3" name="Object 9"/>
          <p:cNvGraphicFramePr>
            <a:graphicFrameLocks noChangeAspect="1"/>
          </p:cNvGraphicFramePr>
          <p:nvPr/>
        </p:nvGraphicFramePr>
        <p:xfrm>
          <a:off x="5486400" y="4968875"/>
          <a:ext cx="32766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18" name="Equation" r:id="rId10" imgW="1765080" imgH="368280" progId="Equation.DSMT4">
                  <p:embed/>
                </p:oleObj>
              </mc:Choice>
              <mc:Fallback>
                <p:oleObj name="Equation" r:id="rId10" imgW="1765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968875"/>
                        <a:ext cx="32766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4" name="Object 10"/>
          <p:cNvGraphicFramePr>
            <a:graphicFrameLocks noChangeAspect="1"/>
          </p:cNvGraphicFramePr>
          <p:nvPr/>
        </p:nvGraphicFramePr>
        <p:xfrm>
          <a:off x="6062663" y="5715000"/>
          <a:ext cx="21669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19" name="Equation" r:id="rId12" imgW="1244520" imgH="203040" progId="Equation.DSMT4">
                  <p:embed/>
                </p:oleObj>
              </mc:Choice>
              <mc:Fallback>
                <p:oleObj name="Equation" r:id="rId12" imgW="1244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5715000"/>
                        <a:ext cx="2166937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5" name="Object 11"/>
          <p:cNvGraphicFramePr>
            <a:graphicFrameLocks noChangeAspect="1"/>
          </p:cNvGraphicFramePr>
          <p:nvPr/>
        </p:nvGraphicFramePr>
        <p:xfrm>
          <a:off x="1474788" y="4038600"/>
          <a:ext cx="10398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20" name="Equation" r:id="rId14" imgW="596880" imgH="368280" progId="Equation.DSMT4">
                  <p:embed/>
                </p:oleObj>
              </mc:Choice>
              <mc:Fallback>
                <p:oleObj name="Equation" r:id="rId14" imgW="596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4038600"/>
                        <a:ext cx="103981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6" name="Text Box 12"/>
          <p:cNvSpPr txBox="1">
            <a:spLocks noChangeArrowheads="1"/>
          </p:cNvSpPr>
          <p:nvPr/>
        </p:nvSpPr>
        <p:spPr bwMode="auto">
          <a:xfrm>
            <a:off x="5181600" y="1997075"/>
            <a:ext cx="2514600" cy="365125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Arial Narrow" charset="0"/>
              </a:rPr>
              <a:t>What?  Does this make sense?</a:t>
            </a:r>
          </a:p>
        </p:txBody>
      </p:sp>
    </p:spTree>
    <p:extLst>
      <p:ext uri="{BB962C8B-B14F-4D97-AF65-F5344CB8AC3E}">
        <p14:creationId xmlns:p14="http://schemas.microsoft.com/office/powerpoint/2010/main" val="128985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E4-190A-4445-9998-078C293FFAFC}" type="slidenum">
              <a:rPr lang="en-US"/>
              <a:pPr/>
              <a:t>27</a:t>
            </a:fld>
            <a:endParaRPr lang="en-US"/>
          </a:p>
        </p:txBody>
      </p:sp>
      <p:pic>
        <p:nvPicPr>
          <p:cNvPr id="437250" name="Picture 2" descr="FG30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04800"/>
            <a:ext cx="2438400" cy="2362200"/>
          </a:xfrm>
          <a:prstGeom prst="rect">
            <a:avLst/>
          </a:prstGeom>
          <a:noFill/>
        </p:spPr>
      </p:pic>
      <p:sp>
        <p:nvSpPr>
          <p:cNvPr id="43725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1 </a:t>
            </a:r>
          </a:p>
        </p:txBody>
      </p:sp>
      <p:sp>
        <p:nvSpPr>
          <p:cNvPr id="437252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6248400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Solenoid and coil.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long thin solenoid of length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and cross-sectional area A contains N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closely packed turns of wire.  Wrapped around it is an insulated coil of N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turns. 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Assuming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all the flux from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coil 1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(the solenoid) passes through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coil 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calculate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mutual inductance. </a:t>
            </a:r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457200" y="28956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First we need to determine the flux produced by the solenoid.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449263" y="3352800"/>
            <a:ext cx="5494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magnetic field inside the solenoid?</a:t>
            </a:r>
          </a:p>
        </p:txBody>
      </p:sp>
      <p:sp>
        <p:nvSpPr>
          <p:cNvPr id="437255" name="Text Box 7"/>
          <p:cNvSpPr txBox="1">
            <a:spLocks noChangeArrowheads="1"/>
          </p:cNvSpPr>
          <p:nvPr/>
        </p:nvSpPr>
        <p:spPr bwMode="auto">
          <a:xfrm>
            <a:off x="457200" y="3962400"/>
            <a:ext cx="8305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the solenoid is closely packed, we can assume that the field lines are perpendicular to the surface area of the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coils. 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Thus the flux through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coil 2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is </a:t>
            </a:r>
          </a:p>
        </p:txBody>
      </p:sp>
      <p:sp>
        <p:nvSpPr>
          <p:cNvPr id="437256" name="Text Box 8"/>
          <p:cNvSpPr txBox="1">
            <a:spLocks noChangeArrowheads="1"/>
          </p:cNvSpPr>
          <p:nvPr/>
        </p:nvSpPr>
        <p:spPr bwMode="auto">
          <a:xfrm>
            <a:off x="381000" y="5410200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Thus the mutual inductance of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coil 2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is</a:t>
            </a:r>
          </a:p>
        </p:txBody>
      </p:sp>
      <p:graphicFrame>
        <p:nvGraphicFramePr>
          <p:cNvPr id="437257" name="Object 9"/>
          <p:cNvGraphicFramePr>
            <a:graphicFrameLocks noChangeAspect="1"/>
          </p:cNvGraphicFramePr>
          <p:nvPr/>
        </p:nvGraphicFramePr>
        <p:xfrm>
          <a:off x="5867400" y="3494088"/>
          <a:ext cx="51752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57" name="Equation" r:id="rId4" imgW="253800" imgH="152280" progId="Equation.DSMT4">
                  <p:embed/>
                </p:oleObj>
              </mc:Choice>
              <mc:Fallback>
                <p:oleObj name="Equation" r:id="rId4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494088"/>
                        <a:ext cx="51752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8" name="Object 10"/>
          <p:cNvGraphicFramePr>
            <a:graphicFrameLocks noChangeAspect="1"/>
          </p:cNvGraphicFramePr>
          <p:nvPr/>
        </p:nvGraphicFramePr>
        <p:xfrm>
          <a:off x="2590800" y="4922838"/>
          <a:ext cx="7508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58" name="Equation" r:id="rId6" imgW="368280" imgH="203040" progId="Equation.DSMT4">
                  <p:embed/>
                </p:oleObj>
              </mc:Choice>
              <mc:Fallback>
                <p:oleObj name="Equation" r:id="rId6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22838"/>
                        <a:ext cx="750888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9" name="Object 11"/>
          <p:cNvGraphicFramePr>
            <a:graphicFrameLocks noChangeAspect="1"/>
          </p:cNvGraphicFramePr>
          <p:nvPr/>
        </p:nvGraphicFramePr>
        <p:xfrm>
          <a:off x="2971800" y="5673725"/>
          <a:ext cx="8239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59" name="Equation" r:id="rId8" imgW="393480" imgH="203040" progId="Equation.DSMT4">
                  <p:embed/>
                </p:oleObj>
              </mc:Choice>
              <mc:Fallback>
                <p:oleObj name="Equation" r:id="rId8" imgW="393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673725"/>
                        <a:ext cx="82391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7260" name="Text Box 12"/>
          <p:cNvSpPr txBox="1">
            <a:spLocks noChangeArrowheads="1"/>
          </p:cNvSpPr>
          <p:nvPr/>
        </p:nvSpPr>
        <p:spPr bwMode="auto">
          <a:xfrm>
            <a:off x="2036763" y="6308725"/>
            <a:ext cx="5049837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Note that M</a:t>
            </a:r>
            <a:r>
              <a:rPr lang="en-US" sz="2000" b="1" baseline="-25000">
                <a:solidFill>
                  <a:srgbClr val="FF0000"/>
                </a:solidFill>
                <a:latin typeface="Arial Narrow" charset="0"/>
              </a:rPr>
              <a:t>21</a:t>
            </a:r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 only depends on geometric factors!</a:t>
            </a:r>
          </a:p>
        </p:txBody>
      </p:sp>
      <p:graphicFrame>
        <p:nvGraphicFramePr>
          <p:cNvPr id="437261" name="Object 13"/>
          <p:cNvGraphicFramePr>
            <a:graphicFrameLocks noChangeAspect="1"/>
          </p:cNvGraphicFramePr>
          <p:nvPr/>
        </p:nvGraphicFramePr>
        <p:xfrm>
          <a:off x="6434138" y="3276600"/>
          <a:ext cx="9572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60" name="Equation" r:id="rId10" imgW="469800" imgH="368280" progId="Equation.DSMT4">
                  <p:embed/>
                </p:oleObj>
              </mc:Choice>
              <mc:Fallback>
                <p:oleObj name="Equation" r:id="rId10" imgW="469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38" y="3276600"/>
                        <a:ext cx="95726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2" name="Object 14"/>
          <p:cNvGraphicFramePr>
            <a:graphicFrameLocks noChangeAspect="1"/>
          </p:cNvGraphicFramePr>
          <p:nvPr/>
        </p:nvGraphicFramePr>
        <p:xfrm>
          <a:off x="3289300" y="4948238"/>
          <a:ext cx="6731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61" name="Equation" r:id="rId12" imgW="330120" imgH="152280" progId="Equation.DSMT4">
                  <p:embed/>
                </p:oleObj>
              </mc:Choice>
              <mc:Fallback>
                <p:oleObj name="Equation" r:id="rId12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4948238"/>
                        <a:ext cx="673100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3" name="Object 15"/>
          <p:cNvGraphicFramePr>
            <a:graphicFrameLocks noChangeAspect="1"/>
          </p:cNvGraphicFramePr>
          <p:nvPr/>
        </p:nvGraphicFramePr>
        <p:xfrm>
          <a:off x="3990975" y="4724400"/>
          <a:ext cx="11906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62" name="Equation" r:id="rId14" imgW="583920" imgH="368280" progId="Equation.DSMT4">
                  <p:embed/>
                </p:oleObj>
              </mc:Choice>
              <mc:Fallback>
                <p:oleObj name="Equation" r:id="rId14" imgW="5839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4724400"/>
                        <a:ext cx="11906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4" name="Object 16"/>
          <p:cNvGraphicFramePr>
            <a:graphicFrameLocks noChangeAspect="1"/>
          </p:cNvGraphicFramePr>
          <p:nvPr/>
        </p:nvGraphicFramePr>
        <p:xfrm>
          <a:off x="3733800" y="5486400"/>
          <a:ext cx="11699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63" name="Equation" r:id="rId16" imgW="558720" imgH="406080" progId="Equation.DSMT4">
                  <p:embed/>
                </p:oleObj>
              </mc:Choice>
              <mc:Fallback>
                <p:oleObj name="Equation" r:id="rId16" imgW="5587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486400"/>
                        <a:ext cx="1169988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5" name="Object 17"/>
          <p:cNvGraphicFramePr>
            <a:graphicFrameLocks noChangeAspect="1"/>
          </p:cNvGraphicFramePr>
          <p:nvPr/>
        </p:nvGraphicFramePr>
        <p:xfrm>
          <a:off x="4867275" y="5486400"/>
          <a:ext cx="191452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64" name="Equation" r:id="rId18" imgW="914400" imgH="406080" progId="Equation.DSMT4">
                  <p:embed/>
                </p:oleObj>
              </mc:Choice>
              <mc:Fallback>
                <p:oleObj name="Equation" r:id="rId18" imgW="914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275" y="5486400"/>
                        <a:ext cx="1914525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6" name="Object 18"/>
          <p:cNvGraphicFramePr>
            <a:graphicFrameLocks noChangeAspect="1"/>
          </p:cNvGraphicFramePr>
          <p:nvPr/>
        </p:nvGraphicFramePr>
        <p:xfrm>
          <a:off x="6797675" y="5486400"/>
          <a:ext cx="13557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65" name="Equation" r:id="rId20" imgW="647640" imgH="368280" progId="Equation.DSMT4">
                  <p:embed/>
                </p:oleObj>
              </mc:Choice>
              <mc:Fallback>
                <p:oleObj name="Equation" r:id="rId20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675" y="5486400"/>
                        <a:ext cx="13557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31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045C-D41F-134C-A2D8-048E9520F217}" type="slidenum">
              <a:rPr lang="en-US"/>
              <a:pPr/>
              <a:t>28</a:t>
            </a:fld>
            <a:endParaRPr lang="en-US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Self Inductance</a:t>
            </a:r>
          </a:p>
        </p:txBody>
      </p:sp>
      <p:graphicFrame>
        <p:nvGraphicFramePr>
          <p:cNvPr id="4382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534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concept of inductance applies to a single isolated coil of N turns.  How does this happen?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a changing current passes through a coil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changing magnetic flux is produced inside the coil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changing magnetic flux in turn induces an emf in the same coil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This emf opposes the change in flux.  Whose law is this?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Lenz’s law</a:t>
            </a:r>
          </a:p>
          <a:p>
            <a:pPr>
              <a:lnSpc>
                <a:spcPct val="90000"/>
              </a:lnSpc>
            </a:pPr>
            <a:r>
              <a:rPr lang="en-US" sz="2800"/>
              <a:t>What would this do?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the current through the coil is increasing?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 increasing magnetic flux induces an emf that opposes the original current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This tends to impedes its increase, trying to maintain the original current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the current through the coil is decreasing?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 decreasing flux induces an emf in the same direction as the current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This tends to increase the flux, trying to maintain the original current</a:t>
            </a:r>
          </a:p>
        </p:txBody>
      </p:sp>
      <p:graphicFrame>
        <p:nvGraphicFramePr>
          <p:cNvPr id="4382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644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0C3-0155-AF47-8503-18D56894E4E4}" type="slidenum">
              <a:rPr lang="en-US"/>
              <a:pPr/>
              <a:t>29</a:t>
            </a:fld>
            <a:endParaRPr 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Self Inductance</a:t>
            </a:r>
          </a:p>
        </p:txBody>
      </p:sp>
      <p:graphicFrame>
        <p:nvGraphicFramePr>
          <p:cNvPr id="439299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0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0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0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1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0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Since the magnetic flux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</a:rPr>
              <a:t>Φ</a:t>
            </a:r>
            <a:r>
              <a:rPr lang="en-US" baseline="-25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passing through N turn coil is proportional to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in the coil,</a:t>
            </a:r>
          </a:p>
          <a:p>
            <a:pPr>
              <a:lnSpc>
                <a:spcPct val="90000"/>
              </a:lnSpc>
            </a:pPr>
            <a:r>
              <a:rPr lang="en-US" dirty="0"/>
              <a:t>We define self-inductance,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The induced </a:t>
            </a:r>
            <a:r>
              <a:rPr lang="en-US" dirty="0" err="1"/>
              <a:t>emf</a:t>
            </a:r>
            <a:r>
              <a:rPr lang="en-US" dirty="0"/>
              <a:t> in a coil of self-inductance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is the unit for self-inductance?</a:t>
            </a:r>
          </a:p>
          <a:p>
            <a:pPr>
              <a:lnSpc>
                <a:spcPct val="90000"/>
              </a:lnSpc>
            </a:pPr>
            <a:r>
              <a:rPr lang="en-US" dirty="0"/>
              <a:t>What does magnitude of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depend 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Geometry and the presence of a ferromagnetic material</a:t>
            </a:r>
          </a:p>
          <a:p>
            <a:pPr>
              <a:lnSpc>
                <a:spcPct val="90000"/>
              </a:lnSpc>
            </a:pPr>
            <a:r>
              <a:rPr lang="en-US" dirty="0"/>
              <a:t>Self inductance can be defined for any circuit or part of a circuit</a:t>
            </a:r>
          </a:p>
        </p:txBody>
      </p:sp>
      <p:graphicFrame>
        <p:nvGraphicFramePr>
          <p:cNvPr id="439303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0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4" name="Object 8"/>
          <p:cNvGraphicFramePr>
            <a:graphicFrameLocks noChangeAspect="1"/>
          </p:cNvGraphicFramePr>
          <p:nvPr/>
        </p:nvGraphicFramePr>
        <p:xfrm>
          <a:off x="1447800" y="3375025"/>
          <a:ext cx="4254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09" name="Equation" r:id="rId8" imgW="228600" imgH="139680" progId="Equation.DSMT4">
                  <p:embed/>
                </p:oleObj>
              </mc:Choice>
              <mc:Fallback>
                <p:oleObj name="Equation" r:id="rId8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375025"/>
                        <a:ext cx="42545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5" name="Object 9"/>
          <p:cNvGraphicFramePr>
            <a:graphicFrameLocks noChangeAspect="1"/>
          </p:cNvGraphicFramePr>
          <p:nvPr/>
        </p:nvGraphicFramePr>
        <p:xfrm>
          <a:off x="6043613" y="3824288"/>
          <a:ext cx="5857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10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3824288"/>
                        <a:ext cx="58578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6" name="Object 10"/>
          <p:cNvGraphicFramePr>
            <a:graphicFrameLocks noChangeAspect="1"/>
          </p:cNvGraphicFramePr>
          <p:nvPr/>
        </p:nvGraphicFramePr>
        <p:xfrm>
          <a:off x="5410200" y="1752600"/>
          <a:ext cx="12954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11" name="Equation" r:id="rId12" imgW="609480" imgH="368280" progId="Equation.DSMT4">
                  <p:embed/>
                </p:oleObj>
              </mc:Choice>
              <mc:Fallback>
                <p:oleObj name="Equation" r:id="rId12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752600"/>
                        <a:ext cx="1295400" cy="9096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7" name="Object 11"/>
          <p:cNvGraphicFramePr>
            <a:graphicFrameLocks noChangeAspect="1"/>
          </p:cNvGraphicFramePr>
          <p:nvPr/>
        </p:nvGraphicFramePr>
        <p:xfrm>
          <a:off x="1828800" y="3124200"/>
          <a:ext cx="12541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12" name="Equation" r:id="rId14" imgW="672840" imgH="368280" progId="Equation.DSMT4">
                  <p:embed/>
                </p:oleObj>
              </mc:Choice>
              <mc:Fallback>
                <p:oleObj name="Equation" r:id="rId14" imgW="6728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12541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8" name="Object 12"/>
          <p:cNvGraphicFramePr>
            <a:graphicFrameLocks noChangeAspect="1"/>
          </p:cNvGraphicFramePr>
          <p:nvPr/>
        </p:nvGraphicFramePr>
        <p:xfrm>
          <a:off x="3048000" y="3124200"/>
          <a:ext cx="7334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13" name="Equation" r:id="rId16" imgW="393480" imgH="368280" progId="Equation.DSMT4">
                  <p:embed/>
                </p:oleObj>
              </mc:Choice>
              <mc:Fallback>
                <p:oleObj name="Equation" r:id="rId16" imgW="393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124200"/>
                        <a:ext cx="7334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9" name="Object 13"/>
          <p:cNvGraphicFramePr>
            <a:graphicFrameLocks noChangeAspect="1"/>
          </p:cNvGraphicFramePr>
          <p:nvPr/>
        </p:nvGraphicFramePr>
        <p:xfrm>
          <a:off x="6613525" y="3810000"/>
          <a:ext cx="10826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14" name="Equation" r:id="rId18" imgW="609480" imgH="203040" progId="Equation.DSMT4">
                  <p:embed/>
                </p:oleObj>
              </mc:Choice>
              <mc:Fallback>
                <p:oleObj name="Equation" r:id="rId18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5" y="3810000"/>
                        <a:ext cx="10826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0" name="Object 14"/>
          <p:cNvGraphicFramePr>
            <a:graphicFrameLocks noChangeAspect="1"/>
          </p:cNvGraphicFramePr>
          <p:nvPr/>
        </p:nvGraphicFramePr>
        <p:xfrm>
          <a:off x="7697787" y="3810000"/>
          <a:ext cx="6080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15" name="Equation" r:id="rId20" imgW="342720" imgH="164880" progId="Equation.DSMT4">
                  <p:embed/>
                </p:oleObj>
              </mc:Choice>
              <mc:Fallback>
                <p:oleObj name="Equation" r:id="rId20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7787" y="3810000"/>
                        <a:ext cx="6080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11" name="Text Box 15"/>
          <p:cNvSpPr txBox="1">
            <a:spLocks noChangeArrowheads="1"/>
          </p:cNvSpPr>
          <p:nvPr/>
        </p:nvSpPr>
        <p:spPr bwMode="auto">
          <a:xfrm>
            <a:off x="7002463" y="1966913"/>
            <a:ext cx="1608137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Self Inductance</a:t>
            </a:r>
          </a:p>
        </p:txBody>
      </p:sp>
      <p:graphicFrame>
        <p:nvGraphicFramePr>
          <p:cNvPr id="439312" name="Object 16"/>
          <p:cNvGraphicFramePr>
            <a:graphicFrameLocks noChangeAspect="1"/>
          </p:cNvGraphicFramePr>
          <p:nvPr/>
        </p:nvGraphicFramePr>
        <p:xfrm>
          <a:off x="7026275" y="1143000"/>
          <a:ext cx="8985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16" name="Equation" r:id="rId22" imgW="330120" imgH="203040" progId="Equation.DSMT4">
                  <p:embed/>
                </p:oleObj>
              </mc:Choice>
              <mc:Fallback>
                <p:oleObj name="Equation" r:id="rId22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5" y="1143000"/>
                        <a:ext cx="8985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3" name="Object 17"/>
          <p:cNvGraphicFramePr>
            <a:graphicFrameLocks noChangeAspect="1"/>
          </p:cNvGraphicFramePr>
          <p:nvPr/>
        </p:nvGraphicFramePr>
        <p:xfrm>
          <a:off x="7864475" y="1181100"/>
          <a:ext cx="8985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17" name="Equation" r:id="rId24" imgW="330120" imgH="152280" progId="Equation.DSMT4">
                  <p:embed/>
                </p:oleObj>
              </mc:Choice>
              <mc:Fallback>
                <p:oleObj name="Equation" r:id="rId24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475" y="1181100"/>
                        <a:ext cx="8985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4" name="Object 18"/>
          <p:cNvGraphicFramePr>
            <a:graphicFrameLocks noChangeAspect="1"/>
          </p:cNvGraphicFramePr>
          <p:nvPr/>
        </p:nvGraphicFramePr>
        <p:xfrm>
          <a:off x="8153400" y="1181100"/>
          <a:ext cx="3460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18" name="Equation" r:id="rId26" imgW="126720" imgH="152280" progId="Equation.DSMT4">
                  <p:embed/>
                </p:oleObj>
              </mc:Choice>
              <mc:Fallback>
                <p:oleObj name="Equation" r:id="rId26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1181100"/>
                        <a:ext cx="3460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4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C519-E942-2A47-98BE-460303325F7D}" type="slidenum">
              <a:rPr lang="en-US"/>
              <a:pPr/>
              <a:t>3</a:t>
            </a:fld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Faraday’s Law of Induction</a:t>
            </a:r>
          </a:p>
        </p:txBody>
      </p:sp>
      <p:graphicFrame>
        <p:nvGraphicFramePr>
          <p:cNvPr id="41472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106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 terms of magnetic flux, we can formulate Faraday’s findings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err="1"/>
              <a:t>emf</a:t>
            </a:r>
            <a:r>
              <a:rPr lang="en-US" dirty="0"/>
              <a:t> induced in a circuit is equal to the rate of change of magnetic flux through the circuit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the circuit contains N closely wrapped loops, the total induced </a:t>
            </a:r>
            <a:r>
              <a:rPr lang="en-US" dirty="0" err="1"/>
              <a:t>emf</a:t>
            </a:r>
            <a:r>
              <a:rPr lang="en-US" dirty="0"/>
              <a:t> is the sum of </a:t>
            </a:r>
            <a:r>
              <a:rPr lang="en-US" dirty="0" err="1"/>
              <a:t>emf</a:t>
            </a:r>
            <a:r>
              <a:rPr lang="en-US" dirty="0"/>
              <a:t> induced in each loop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Why negative?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Has got a lot to do with the direction of induced </a:t>
            </a:r>
            <a:r>
              <a:rPr lang="en-US" dirty="0" err="1"/>
              <a:t>emf</a:t>
            </a:r>
            <a:r>
              <a:rPr lang="en-US" dirty="0"/>
              <a:t>…</a:t>
            </a:r>
          </a:p>
        </p:txBody>
      </p:sp>
      <p:graphicFrame>
        <p:nvGraphicFramePr>
          <p:cNvPr id="41472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8" name="Text Box 8"/>
          <p:cNvSpPr txBox="1">
            <a:spLocks noChangeArrowheads="1"/>
          </p:cNvSpPr>
          <p:nvPr/>
        </p:nvSpPr>
        <p:spPr bwMode="auto">
          <a:xfrm>
            <a:off x="3352800" y="2638425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 of Induction</a:t>
            </a:r>
            <a:endParaRPr lang="en-US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414729" name="Object 9"/>
          <p:cNvGraphicFramePr>
            <a:graphicFrameLocks noChangeAspect="1"/>
          </p:cNvGraphicFramePr>
          <p:nvPr/>
        </p:nvGraphicFramePr>
        <p:xfrm>
          <a:off x="1371600" y="2392363"/>
          <a:ext cx="16764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7" name="Equation" r:id="rId8" imgW="660240" imgH="368280" progId="Equation.DSMT4">
                  <p:embed/>
                </p:oleObj>
              </mc:Choice>
              <mc:Fallback>
                <p:oleObj name="Equation" r:id="rId8" imgW="660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92363"/>
                        <a:ext cx="1676400" cy="9350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0" name="Object 10"/>
          <p:cNvGraphicFramePr>
            <a:graphicFrameLocks noChangeAspect="1"/>
          </p:cNvGraphicFramePr>
          <p:nvPr/>
        </p:nvGraphicFramePr>
        <p:xfrm>
          <a:off x="1981200" y="4343400"/>
          <a:ext cx="18288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8" name="Equation" r:id="rId10" imgW="774360" imgH="368280" progId="Equation.DSMT4">
                  <p:embed/>
                </p:oleObj>
              </mc:Choice>
              <mc:Fallback>
                <p:oleObj name="Equation" r:id="rId10" imgW="774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343400"/>
                        <a:ext cx="1828800" cy="8715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463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4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4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4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4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6" grpId="0" build="p"/>
      <p:bldP spid="4147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0C59-326B-7B47-898C-6EEFE92D9744}" type="slidenum">
              <a:rPr lang="en-US"/>
              <a:pPr/>
              <a:t>30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 dirty="0"/>
              <a:t>So what in the world is the Inductance?</a:t>
            </a:r>
          </a:p>
        </p:txBody>
      </p:sp>
      <p:graphicFrame>
        <p:nvGraphicFramePr>
          <p:cNvPr id="440323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2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4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3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5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3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181600"/>
          </a:xfrm>
        </p:spPr>
        <p:txBody>
          <a:bodyPr/>
          <a:lstStyle/>
          <a:p>
            <a:r>
              <a:rPr lang="en-US" dirty="0"/>
              <a:t>It is an impediment onto the electrical current due to the existence of changing flux</a:t>
            </a:r>
          </a:p>
          <a:p>
            <a:r>
              <a:rPr lang="en-US" dirty="0"/>
              <a:t>So what?</a:t>
            </a:r>
          </a:p>
          <a:p>
            <a:r>
              <a:rPr lang="en-US" dirty="0"/>
              <a:t>In other words, it behaves like a resistance to the varying current, such as AC, that causes the constant change of flux</a:t>
            </a:r>
          </a:p>
          <a:p>
            <a:r>
              <a:rPr lang="en-US" dirty="0"/>
              <a:t>But it also provides means to store energy, just like the capacitance</a:t>
            </a:r>
          </a:p>
        </p:txBody>
      </p:sp>
      <p:graphicFrame>
        <p:nvGraphicFramePr>
          <p:cNvPr id="440327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3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72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BDF0-38B5-9141-8635-6C7450B6235E}" type="slidenum">
              <a:rPr lang="en-US"/>
              <a:pPr/>
              <a:t>31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38400" y="1600200"/>
            <a:ext cx="3733800" cy="3200400"/>
            <a:chOff x="480" y="360"/>
            <a:chExt cx="4800" cy="3600"/>
          </a:xfrm>
        </p:grpSpPr>
        <p:pic>
          <p:nvPicPr>
            <p:cNvPr id="441347" name="Picture 3" descr="FG30_00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360"/>
              <a:ext cx="4800" cy="3600"/>
            </a:xfrm>
            <a:prstGeom prst="rect">
              <a:avLst/>
            </a:prstGeom>
            <a:noFill/>
          </p:spPr>
        </p:pic>
        <p:sp>
          <p:nvSpPr>
            <p:cNvPr id="441348" name="Rectangle 4"/>
            <p:cNvSpPr>
              <a:spLocks noChangeArrowheads="1"/>
            </p:cNvSpPr>
            <p:nvPr/>
          </p:nvSpPr>
          <p:spPr bwMode="auto">
            <a:xfrm>
              <a:off x="528" y="1968"/>
              <a:ext cx="4752" cy="15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49" name="Rectangle 5"/>
            <p:cNvSpPr>
              <a:spLocks noChangeArrowheads="1"/>
            </p:cNvSpPr>
            <p:nvPr/>
          </p:nvSpPr>
          <p:spPr bwMode="auto">
            <a:xfrm>
              <a:off x="480" y="816"/>
              <a:ext cx="1536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50" name="Rectangle 6"/>
            <p:cNvSpPr>
              <a:spLocks noChangeArrowheads="1"/>
            </p:cNvSpPr>
            <p:nvPr/>
          </p:nvSpPr>
          <p:spPr bwMode="auto">
            <a:xfrm>
              <a:off x="4560" y="864"/>
              <a:ext cx="624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51" name="Rectangle 7"/>
            <p:cNvSpPr>
              <a:spLocks noChangeArrowheads="1"/>
            </p:cNvSpPr>
            <p:nvPr/>
          </p:nvSpPr>
          <p:spPr bwMode="auto">
            <a:xfrm>
              <a:off x="2928" y="1584"/>
              <a:ext cx="432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41352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Inductor</a:t>
            </a:r>
          </a:p>
        </p:txBody>
      </p:sp>
      <p:graphicFrame>
        <p:nvGraphicFramePr>
          <p:cNvPr id="441353" name="Object 9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1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4" name="Object 10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1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5" name="Object 11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1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3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4582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An electrical circuit always </a:t>
            </a:r>
            <a:r>
              <a:rPr lang="en-US" sz="2400" dirty="0" smtClean="0"/>
              <a:t>contains </a:t>
            </a:r>
            <a:r>
              <a:rPr lang="en-US" sz="2400" dirty="0"/>
              <a:t>some inductance but is normally negligibly small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a circuit contains a coil of many turns, it could have large inductance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 coil that has significant inductance, </a:t>
            </a:r>
            <a:r>
              <a:rPr lang="en-US" sz="2400" dirty="0">
                <a:latin typeface="Monotype Corsiva" charset="0"/>
              </a:rPr>
              <a:t>L</a:t>
            </a:r>
            <a:r>
              <a:rPr lang="en-US" sz="2400" dirty="0"/>
              <a:t>, is called an inductor and is express with the symbol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Precision resisters are normally wire wound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Would have both resistance and inductance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inductance can be minimized by winding the wire back on itself in opposite direction to cancel magnetic flux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This is called a “non-inductive winding”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an inductor has negligible resistance, inductance controls</a:t>
            </a:r>
            <a:r>
              <a:rPr lang="en-US" sz="2400" dirty="0" smtClean="0"/>
              <a:t> the </a:t>
            </a:r>
            <a:r>
              <a:rPr lang="en-US" sz="2400" dirty="0"/>
              <a:t>changing current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For an AC current, the greater the inductance the less the AC current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An inductor thus acts like a resistor to impede the flow of alternating current (not to DC, though. Why?)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quality of an inductor is indicated by the term </a:t>
            </a:r>
            <a:r>
              <a:rPr lang="en-US" sz="2000" b="1" u="sng" dirty="0">
                <a:solidFill>
                  <a:srgbClr val="FF0000"/>
                </a:solidFill>
              </a:rPr>
              <a:t>reactance</a:t>
            </a:r>
            <a:r>
              <a:rPr lang="en-US" sz="2000" dirty="0"/>
              <a:t> or </a:t>
            </a:r>
            <a:r>
              <a:rPr lang="en-US" sz="2000" b="1" u="sng" dirty="0">
                <a:solidFill>
                  <a:srgbClr val="FF0000"/>
                </a:solidFill>
              </a:rPr>
              <a:t>impedance</a:t>
            </a:r>
          </a:p>
        </p:txBody>
      </p:sp>
      <p:graphicFrame>
        <p:nvGraphicFramePr>
          <p:cNvPr id="441357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20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195838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EF46-6733-2548-8D73-F94AF51DF2E8}" type="slidenum">
              <a:rPr lang="en-US"/>
              <a:pPr/>
              <a:t>32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3 </a:t>
            </a:r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84582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Solenoid inductance.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(a) Determine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the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formula for the self inductance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of a tightly wrapped solenoid ( a long coil) containing N turns of wire in its length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whose cross-sectional area is A.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Calculate the value of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if N=100,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=5.0cm, A=0.30cm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the solenoid is air filled.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calculate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if the solenoid has an iron core with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=4000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sp>
        <p:nvSpPr>
          <p:cNvPr id="442372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magnetic field inside a solenoid?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42373" name="Text Box 5"/>
          <p:cNvSpPr txBox="1">
            <a:spLocks noChangeArrowheads="1"/>
          </p:cNvSpPr>
          <p:nvPr/>
        </p:nvSpPr>
        <p:spPr bwMode="auto">
          <a:xfrm>
            <a:off x="381000" y="3810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Using the formula above</a:t>
            </a:r>
          </a:p>
        </p:txBody>
      </p:sp>
      <p:graphicFrame>
        <p:nvGraphicFramePr>
          <p:cNvPr id="442374" name="Object 6"/>
          <p:cNvGraphicFramePr>
            <a:graphicFrameLocks noChangeAspect="1"/>
          </p:cNvGraphicFramePr>
          <p:nvPr/>
        </p:nvGraphicFramePr>
        <p:xfrm>
          <a:off x="2971800" y="2851150"/>
          <a:ext cx="8810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05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51150"/>
                        <a:ext cx="8810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75" name="Object 7"/>
          <p:cNvGraphicFramePr>
            <a:graphicFrameLocks noChangeAspect="1"/>
          </p:cNvGraphicFramePr>
          <p:nvPr/>
        </p:nvGraphicFramePr>
        <p:xfrm>
          <a:off x="5638800" y="249713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06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49713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6" name="Text Box 8"/>
          <p:cNvSpPr txBox="1">
            <a:spLocks noChangeArrowheads="1"/>
          </p:cNvSpPr>
          <p:nvPr/>
        </p:nvSpPr>
        <p:spPr bwMode="auto">
          <a:xfrm>
            <a:off x="381000" y="2895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is, therefore,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2377" name="Object 9"/>
          <p:cNvGraphicFramePr>
            <a:graphicFrameLocks noChangeAspect="1"/>
          </p:cNvGraphicFramePr>
          <p:nvPr/>
        </p:nvGraphicFramePr>
        <p:xfrm>
          <a:off x="4759325" y="3552825"/>
          <a:ext cx="4984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07" name="Equation" r:id="rId7" imgW="241200" imgH="152280" progId="Equation.DSMT4">
                  <p:embed/>
                </p:oleObj>
              </mc:Choice>
              <mc:Fallback>
                <p:oleObj name="Equation" r:id="rId7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325" y="3552825"/>
                        <a:ext cx="4984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8" name="Text Box 10"/>
          <p:cNvSpPr txBox="1">
            <a:spLocks noChangeArrowheads="1"/>
          </p:cNvSpPr>
          <p:nvPr/>
        </p:nvSpPr>
        <p:spPr bwMode="auto">
          <a:xfrm>
            <a:off x="381000" y="3352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Using the formula for self inductance: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2379" name="Object 11"/>
          <p:cNvGraphicFramePr>
            <a:graphicFrameLocks noChangeAspect="1"/>
          </p:cNvGraphicFramePr>
          <p:nvPr/>
        </p:nvGraphicFramePr>
        <p:xfrm>
          <a:off x="914400" y="4583113"/>
          <a:ext cx="46672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08" name="Equation" r:id="rId9" imgW="241200" imgH="152280" progId="Equation.DSMT4">
                  <p:embed/>
                </p:oleObj>
              </mc:Choice>
              <mc:Fallback>
                <p:oleObj name="Equation" r:id="rId9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83113"/>
                        <a:ext cx="466725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80" name="Text Box 12"/>
          <p:cNvSpPr txBox="1">
            <a:spLocks noChangeArrowheads="1"/>
          </p:cNvSpPr>
          <p:nvPr/>
        </p:nvSpPr>
        <p:spPr bwMode="auto">
          <a:xfrm>
            <a:off x="381000" y="5105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The magnetic field with an iron core solenoid is</a:t>
            </a:r>
          </a:p>
        </p:txBody>
      </p:sp>
      <p:graphicFrame>
        <p:nvGraphicFramePr>
          <p:cNvPr id="442381" name="Object 13"/>
          <p:cNvGraphicFramePr>
            <a:graphicFrameLocks noChangeAspect="1"/>
          </p:cNvGraphicFramePr>
          <p:nvPr/>
        </p:nvGraphicFramePr>
        <p:xfrm>
          <a:off x="6172200" y="514508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09" name="Equation" r:id="rId11" imgW="253800" imgH="152280" progId="Equation.DSMT4">
                  <p:embed/>
                </p:oleObj>
              </mc:Choice>
              <mc:Fallback>
                <p:oleObj name="Equation" r:id="rId11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14508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2" name="Object 14"/>
          <p:cNvGraphicFramePr>
            <a:graphicFrameLocks noChangeAspect="1"/>
          </p:cNvGraphicFramePr>
          <p:nvPr/>
        </p:nvGraphicFramePr>
        <p:xfrm>
          <a:off x="304800" y="5856288"/>
          <a:ext cx="4683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10" name="Equation" r:id="rId13" imgW="241200" imgH="152280" progId="Equation.DSMT4">
                  <p:embed/>
                </p:oleObj>
              </mc:Choice>
              <mc:Fallback>
                <p:oleObj name="Equation" r:id="rId13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856288"/>
                        <a:ext cx="468313" cy="293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3" name="Object 15"/>
          <p:cNvGraphicFramePr>
            <a:graphicFrameLocks noChangeAspect="1"/>
          </p:cNvGraphicFramePr>
          <p:nvPr/>
        </p:nvGraphicFramePr>
        <p:xfrm>
          <a:off x="6172200" y="2438400"/>
          <a:ext cx="10144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11" name="Equation" r:id="rId15" imgW="431640" imgH="203040" progId="Equation.DSMT4">
                  <p:embed/>
                </p:oleObj>
              </mc:Choice>
              <mc:Fallback>
                <p:oleObj name="Equation" r:id="rId15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438400"/>
                        <a:ext cx="10144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4" name="Object 16"/>
          <p:cNvGraphicFramePr>
            <a:graphicFrameLocks noChangeAspect="1"/>
          </p:cNvGraphicFramePr>
          <p:nvPr/>
        </p:nvGraphicFramePr>
        <p:xfrm>
          <a:off x="7126288" y="2438400"/>
          <a:ext cx="11033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12" name="Equation" r:id="rId17" imgW="469800" imgH="203040" progId="Equation.DSMT4">
                  <p:embed/>
                </p:oleObj>
              </mc:Choice>
              <mc:Fallback>
                <p:oleObj name="Equation" r:id="rId17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288" y="2438400"/>
                        <a:ext cx="11033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5" name="Object 17"/>
          <p:cNvGraphicFramePr>
            <a:graphicFrameLocks noChangeAspect="1"/>
          </p:cNvGraphicFramePr>
          <p:nvPr/>
        </p:nvGraphicFramePr>
        <p:xfrm>
          <a:off x="3752850" y="2900363"/>
          <a:ext cx="8191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13" name="Equation" r:id="rId19" imgW="330120" imgH="152280" progId="Equation.DSMT4">
                  <p:embed/>
                </p:oleObj>
              </mc:Choice>
              <mc:Fallback>
                <p:oleObj name="Equation" r:id="rId19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2900363"/>
                        <a:ext cx="8191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6" name="Object 18"/>
          <p:cNvGraphicFramePr>
            <a:graphicFrameLocks noChangeAspect="1"/>
          </p:cNvGraphicFramePr>
          <p:nvPr/>
        </p:nvGraphicFramePr>
        <p:xfrm>
          <a:off x="4648200" y="2817813"/>
          <a:ext cx="132238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14" name="Equation" r:id="rId21" imgW="533400" imgH="228600" progId="Equation.DSMT4">
                  <p:embed/>
                </p:oleObj>
              </mc:Choice>
              <mc:Fallback>
                <p:oleObj name="Equation" r:id="rId21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17813"/>
                        <a:ext cx="1322388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7" name="Object 19"/>
          <p:cNvGraphicFramePr>
            <a:graphicFrameLocks noChangeAspect="1"/>
          </p:cNvGraphicFramePr>
          <p:nvPr/>
        </p:nvGraphicFramePr>
        <p:xfrm>
          <a:off x="5181600" y="3352800"/>
          <a:ext cx="10223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15" name="Equation" r:id="rId23" imgW="495000" imgH="368280" progId="Equation.DSMT4">
                  <p:embed/>
                </p:oleObj>
              </mc:Choice>
              <mc:Fallback>
                <p:oleObj name="Equation" r:id="rId23" imgW="4950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52800"/>
                        <a:ext cx="10223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8" name="Object 20"/>
          <p:cNvGraphicFramePr>
            <a:graphicFrameLocks noChangeAspect="1"/>
          </p:cNvGraphicFramePr>
          <p:nvPr/>
        </p:nvGraphicFramePr>
        <p:xfrm>
          <a:off x="6248400" y="3276600"/>
          <a:ext cx="1522413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16" name="Equation" r:id="rId25" imgW="736600" imgH="393700" progId="Equation.DSMT4">
                  <p:embed/>
                </p:oleObj>
              </mc:Choice>
              <mc:Fallback>
                <p:oleObj name="Equation" r:id="rId25" imgW="736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276600"/>
                        <a:ext cx="1522413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9" name="Object 21"/>
          <p:cNvGraphicFramePr>
            <a:graphicFrameLocks noChangeAspect="1"/>
          </p:cNvGraphicFramePr>
          <p:nvPr/>
        </p:nvGraphicFramePr>
        <p:xfrm>
          <a:off x="1357313" y="4344988"/>
          <a:ext cx="1157287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17" name="Equation" r:id="rId27" imgW="596880" imgH="393480" progId="Equation.DSMT4">
                  <p:embed/>
                </p:oleObj>
              </mc:Choice>
              <mc:Fallback>
                <p:oleObj name="Equation" r:id="rId27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4344988"/>
                        <a:ext cx="1157287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0" name="Object 22"/>
          <p:cNvGraphicFramePr>
            <a:graphicFrameLocks noChangeAspect="1"/>
          </p:cNvGraphicFramePr>
          <p:nvPr/>
        </p:nvGraphicFramePr>
        <p:xfrm>
          <a:off x="2487613" y="4211638"/>
          <a:ext cx="5462587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18" name="Equation" r:id="rId29" imgW="2819400" imgH="469900" progId="Equation.DSMT4">
                  <p:embed/>
                </p:oleObj>
              </mc:Choice>
              <mc:Fallback>
                <p:oleObj name="Equation" r:id="rId29" imgW="2819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4211638"/>
                        <a:ext cx="5462587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1" name="Object 23"/>
          <p:cNvGraphicFramePr>
            <a:graphicFrameLocks noChangeAspect="1"/>
          </p:cNvGraphicFramePr>
          <p:nvPr/>
        </p:nvGraphicFramePr>
        <p:xfrm>
          <a:off x="6711950" y="5086350"/>
          <a:ext cx="9842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19" name="Equation" r:id="rId31" imgW="419040" imgH="203040" progId="Equation.DSMT4">
                  <p:embed/>
                </p:oleObj>
              </mc:Choice>
              <mc:Fallback>
                <p:oleObj name="Equation" r:id="rId31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5086350"/>
                        <a:ext cx="9842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2" name="Object 24"/>
          <p:cNvGraphicFramePr>
            <a:graphicFrameLocks noChangeAspect="1"/>
          </p:cNvGraphicFramePr>
          <p:nvPr/>
        </p:nvGraphicFramePr>
        <p:xfrm>
          <a:off x="769938" y="5638800"/>
          <a:ext cx="1058862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20" name="Equation" r:id="rId33" imgW="545760" imgH="393480" progId="Equation.DSMT4">
                  <p:embed/>
                </p:oleObj>
              </mc:Choice>
              <mc:Fallback>
                <p:oleObj name="Equation" r:id="rId33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5638800"/>
                        <a:ext cx="1058862" cy="760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3" name="Object 25"/>
          <p:cNvGraphicFramePr>
            <a:graphicFrameLocks noChangeAspect="1"/>
          </p:cNvGraphicFramePr>
          <p:nvPr/>
        </p:nvGraphicFramePr>
        <p:xfrm>
          <a:off x="1906588" y="5507038"/>
          <a:ext cx="7112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21" name="Equation" r:id="rId35" imgW="3670300" imgH="469900" progId="Equation.DSMT4">
                  <p:embed/>
                </p:oleObj>
              </mc:Choice>
              <mc:Fallback>
                <p:oleObj name="Equation" r:id="rId35" imgW="3670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5507038"/>
                        <a:ext cx="7112000" cy="906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69" name="Object 21"/>
          <p:cNvGraphicFramePr>
            <a:graphicFrameLocks noChangeAspect="1"/>
          </p:cNvGraphicFramePr>
          <p:nvPr/>
        </p:nvGraphicFramePr>
        <p:xfrm>
          <a:off x="7772400" y="3251200"/>
          <a:ext cx="1206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22" name="Equation" r:id="rId37" imgW="584200" imgH="419100" progId="Equation.DSMT4">
                  <p:embed/>
                </p:oleObj>
              </mc:Choice>
              <mc:Fallback>
                <p:oleObj name="Equation" r:id="rId37" imgW="584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3251200"/>
                        <a:ext cx="12065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02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E32-2ACF-864C-A07C-8AB811D9556D}" type="slidenum">
              <a:rPr lang="en-US"/>
              <a:pPr/>
              <a:t>33</a:t>
            </a:fld>
            <a:endParaRPr lang="en-US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dirty="0"/>
              <a:t>Energy Stored in</a:t>
            </a:r>
            <a:r>
              <a:rPr lang="en-US" dirty="0" smtClean="0"/>
              <a:t> the </a:t>
            </a:r>
            <a:r>
              <a:rPr lang="en-US" dirty="0"/>
              <a:t>Magnetic Field</a:t>
            </a:r>
          </a:p>
        </p:txBody>
      </p:sp>
      <p:graphicFrame>
        <p:nvGraphicFramePr>
          <p:cNvPr id="44339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5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39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5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39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5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33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257800"/>
          </a:xfrm>
        </p:spPr>
        <p:txBody>
          <a:bodyPr/>
          <a:lstStyle/>
          <a:p>
            <a:r>
              <a:rPr lang="en-US" dirty="0"/>
              <a:t>When an inductor of inductance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is carrying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which is changing at a rate </a:t>
            </a:r>
            <a:r>
              <a:rPr lang="en-US" dirty="0" err="1"/>
              <a:t>d</a:t>
            </a:r>
            <a:r>
              <a:rPr lang="en-US" dirty="0" err="1">
                <a:latin typeface="Monotype Corsiva" charset="0"/>
              </a:rPr>
              <a:t>I</a:t>
            </a:r>
            <a:r>
              <a:rPr lang="en-US" dirty="0" err="1"/>
              <a:t>/dt</a:t>
            </a:r>
            <a:r>
              <a:rPr lang="en-US" dirty="0"/>
              <a:t>, energy is supplied to the inductor at a rate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What is the work needed to increase the current in an inductor from 0 to </a:t>
            </a:r>
            <a:r>
              <a:rPr lang="en-US" sz="3600" dirty="0">
                <a:latin typeface="Monotype Corsiva" charset="0"/>
              </a:rPr>
              <a:t>I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The work, </a:t>
            </a:r>
            <a:r>
              <a:rPr lang="en-US" dirty="0" err="1"/>
              <a:t>dW</a:t>
            </a:r>
            <a:r>
              <a:rPr lang="en-US" dirty="0"/>
              <a:t>, done in time </a:t>
            </a:r>
            <a:r>
              <a:rPr lang="en-US" dirty="0" err="1"/>
              <a:t>dt</a:t>
            </a:r>
            <a:r>
              <a:rPr lang="en-US" dirty="0"/>
              <a:t> is</a:t>
            </a:r>
          </a:p>
          <a:p>
            <a:pPr lvl="1"/>
            <a:r>
              <a:rPr lang="en-US" dirty="0"/>
              <a:t>Thus the total work needed to bring the current from 0 to </a:t>
            </a:r>
            <a:r>
              <a:rPr lang="en-US" dirty="0">
                <a:latin typeface="Monotype Corsiva"/>
                <a:cs typeface="Monotype Corsiva"/>
              </a:rPr>
              <a:t>I</a:t>
            </a:r>
            <a:r>
              <a:rPr lang="en-US" dirty="0"/>
              <a:t> in an inductor is</a:t>
            </a:r>
          </a:p>
        </p:txBody>
      </p:sp>
      <p:graphicFrame>
        <p:nvGraphicFramePr>
          <p:cNvPr id="44339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5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0" name="Object 8"/>
          <p:cNvGraphicFramePr>
            <a:graphicFrameLocks noChangeAspect="1"/>
          </p:cNvGraphicFramePr>
          <p:nvPr/>
        </p:nvGraphicFramePr>
        <p:xfrm>
          <a:off x="1143000" y="2592388"/>
          <a:ext cx="54451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55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92388"/>
                        <a:ext cx="544513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1" name="Object 9"/>
          <p:cNvGraphicFramePr>
            <a:graphicFrameLocks noChangeAspect="1"/>
          </p:cNvGraphicFramePr>
          <p:nvPr/>
        </p:nvGraphicFramePr>
        <p:xfrm>
          <a:off x="5410200" y="4173538"/>
          <a:ext cx="868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56" name="Equation" r:id="rId10" imgW="368280" imgH="164880" progId="Equation.DSMT4">
                  <p:embed/>
                </p:oleObj>
              </mc:Choice>
              <mc:Fallback>
                <p:oleObj name="Equation" r:id="rId10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173538"/>
                        <a:ext cx="8683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2" name="Object 10"/>
          <p:cNvGraphicFramePr>
            <a:graphicFrameLocks noChangeAspect="1"/>
          </p:cNvGraphicFramePr>
          <p:nvPr/>
        </p:nvGraphicFramePr>
        <p:xfrm>
          <a:off x="1905000" y="5487988"/>
          <a:ext cx="6413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57" name="Equation" r:id="rId12" imgW="279360" imgH="164880" progId="Equation.DSMT4">
                  <p:embed/>
                </p:oleObj>
              </mc:Choice>
              <mc:Fallback>
                <p:oleObj name="Equation" r:id="rId12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487988"/>
                        <a:ext cx="64135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3" name="Object 11"/>
          <p:cNvGraphicFramePr>
            <a:graphicFrameLocks noChangeAspect="1"/>
          </p:cNvGraphicFramePr>
          <p:nvPr/>
        </p:nvGraphicFramePr>
        <p:xfrm>
          <a:off x="1633538" y="2590800"/>
          <a:ext cx="6524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58" name="Equation" r:id="rId14" imgW="304560" imgH="164880" progId="Equation.DSMT4">
                  <p:embed/>
                </p:oleObj>
              </mc:Choice>
              <mc:Fallback>
                <p:oleObj name="Equation" r:id="rId14" imgW="304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2590800"/>
                        <a:ext cx="6524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4" name="Object 12"/>
          <p:cNvGraphicFramePr>
            <a:graphicFrameLocks noChangeAspect="1"/>
          </p:cNvGraphicFramePr>
          <p:nvPr/>
        </p:nvGraphicFramePr>
        <p:xfrm>
          <a:off x="2271713" y="2362200"/>
          <a:ext cx="76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59" name="Equation" r:id="rId16" imgW="355320" imgH="368280" progId="Equation.DSMT4">
                  <p:embed/>
                </p:oleObj>
              </mc:Choice>
              <mc:Fallback>
                <p:oleObj name="Equation" r:id="rId16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2362200"/>
                        <a:ext cx="762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5" name="Object 13"/>
          <p:cNvGraphicFramePr>
            <a:graphicFrameLocks noChangeAspect="1"/>
          </p:cNvGraphicFramePr>
          <p:nvPr/>
        </p:nvGraphicFramePr>
        <p:xfrm>
          <a:off x="6219825" y="4184650"/>
          <a:ext cx="8667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60" name="Equation" r:id="rId18" imgW="368280" imgH="164880" progId="Equation.DSMT4">
                  <p:embed/>
                </p:oleObj>
              </mc:Choice>
              <mc:Fallback>
                <p:oleObj name="Equation" r:id="rId18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825" y="4184650"/>
                        <a:ext cx="8667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6" name="Object 14"/>
          <p:cNvGraphicFramePr>
            <a:graphicFrameLocks noChangeAspect="1"/>
          </p:cNvGraphicFramePr>
          <p:nvPr/>
        </p:nvGraphicFramePr>
        <p:xfrm>
          <a:off x="7010400" y="4184650"/>
          <a:ext cx="7175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61" name="Equation" r:id="rId20" imgW="304560" imgH="164880" progId="Equation.DSMT4">
                  <p:embed/>
                </p:oleObj>
              </mc:Choice>
              <mc:Fallback>
                <p:oleObj name="Equation" r:id="rId20" imgW="304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184650"/>
                        <a:ext cx="7175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7" name="Object 15"/>
          <p:cNvGraphicFramePr>
            <a:graphicFrameLocks noChangeAspect="1"/>
          </p:cNvGraphicFramePr>
          <p:nvPr/>
        </p:nvGraphicFramePr>
        <p:xfrm>
          <a:off x="2528888" y="5410200"/>
          <a:ext cx="105251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62" name="Equation" r:id="rId22" imgW="457200" imgH="291960" progId="Equation.DSMT4">
                  <p:embed/>
                </p:oleObj>
              </mc:Choice>
              <mc:Fallback>
                <p:oleObj name="Equation" r:id="rId22" imgW="4572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8" y="5410200"/>
                        <a:ext cx="1052512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8" name="Object 16"/>
          <p:cNvGraphicFramePr>
            <a:graphicFrameLocks noChangeAspect="1"/>
          </p:cNvGraphicFramePr>
          <p:nvPr/>
        </p:nvGraphicFramePr>
        <p:xfrm>
          <a:off x="3505200" y="5334000"/>
          <a:ext cx="12858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63" name="Equation" r:id="rId24" imgW="558720" imgH="330120" progId="Equation.DSMT4">
                  <p:embed/>
                </p:oleObj>
              </mc:Choice>
              <mc:Fallback>
                <p:oleObj name="Equation" r:id="rId24" imgW="5587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334000"/>
                        <a:ext cx="1285875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9" name="Object 17"/>
          <p:cNvGraphicFramePr>
            <a:graphicFrameLocks noChangeAspect="1"/>
          </p:cNvGraphicFramePr>
          <p:nvPr/>
        </p:nvGraphicFramePr>
        <p:xfrm>
          <a:off x="4765675" y="5227638"/>
          <a:ext cx="1635125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64" name="Equation" r:id="rId26" imgW="711000" imgH="444240" progId="Equation.DSMT4">
                  <p:embed/>
                </p:oleObj>
              </mc:Choice>
              <mc:Fallback>
                <p:oleObj name="Equation" r:id="rId26" imgW="711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5227638"/>
                        <a:ext cx="1635125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10" name="Object 18"/>
          <p:cNvGraphicFramePr>
            <a:graphicFrameLocks noChangeAspect="1"/>
          </p:cNvGraphicFramePr>
          <p:nvPr/>
        </p:nvGraphicFramePr>
        <p:xfrm>
          <a:off x="6343650" y="5327650"/>
          <a:ext cx="8191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65" name="Equation" r:id="rId28" imgW="355320" imgH="368280" progId="Equation.DSMT4">
                  <p:embed/>
                </p:oleObj>
              </mc:Choice>
              <mc:Fallback>
                <p:oleObj name="Equation" r:id="rId28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5327650"/>
                        <a:ext cx="8191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2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5C05-C93C-2C4C-B7ED-2EA0401FF965}" type="slidenum">
              <a:rPr lang="en-US"/>
              <a:pPr/>
              <a:t>34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dirty="0"/>
              <a:t>Energy Stored in</a:t>
            </a:r>
            <a:r>
              <a:rPr lang="en-US" dirty="0" smtClean="0"/>
              <a:t> the </a:t>
            </a:r>
            <a:r>
              <a:rPr lang="en-US" dirty="0"/>
              <a:t>Magnetic Field</a:t>
            </a:r>
          </a:p>
        </p:txBody>
      </p:sp>
      <p:graphicFrame>
        <p:nvGraphicFramePr>
          <p:cNvPr id="44441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6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6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6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486400"/>
          </a:xfrm>
        </p:spPr>
        <p:txBody>
          <a:bodyPr/>
          <a:lstStyle/>
          <a:p>
            <a:r>
              <a:rPr lang="en-US" dirty="0"/>
              <a:t>The work done to the system is the same as the energy stored in the inductor when it is carrying current </a:t>
            </a:r>
            <a:r>
              <a:rPr lang="en-US" dirty="0">
                <a:latin typeface="Monotype Corsiva" charset="0"/>
              </a:rPr>
              <a:t>I</a:t>
            </a:r>
          </a:p>
          <a:p>
            <a:pPr lvl="1"/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is compared to the energy stored in a capacitor, C, when the potential difference across it is </a:t>
            </a:r>
            <a:r>
              <a:rPr lang="en-US" dirty="0" smtClean="0"/>
              <a:t>V:</a:t>
            </a:r>
          </a:p>
          <a:p>
            <a:pPr lvl="1"/>
            <a:r>
              <a:rPr lang="en-US" dirty="0"/>
              <a:t>Just like the energy stored in a capacitor is considered to reside in the electric field between its plates</a:t>
            </a:r>
          </a:p>
          <a:p>
            <a:pPr lvl="1"/>
            <a:r>
              <a:rPr lang="en-US" dirty="0"/>
              <a:t>The energy in an inductor can be considered to be stored in its magnetic field</a:t>
            </a:r>
          </a:p>
        </p:txBody>
      </p:sp>
      <p:graphicFrame>
        <p:nvGraphicFramePr>
          <p:cNvPr id="44442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7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4" name="Object 8"/>
          <p:cNvGraphicFramePr>
            <a:graphicFrameLocks noChangeAspect="1"/>
          </p:cNvGraphicFramePr>
          <p:nvPr/>
        </p:nvGraphicFramePr>
        <p:xfrm>
          <a:off x="1263650" y="2506663"/>
          <a:ext cx="14033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71" name="Equation" r:id="rId8" imgW="609480" imgH="368280" progId="Equation.DSMT4">
                  <p:embed/>
                </p:oleObj>
              </mc:Choice>
              <mc:Fallback>
                <p:oleObj name="Equation" r:id="rId8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2506663"/>
                        <a:ext cx="1403350" cy="8461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5" name="Object 9"/>
          <p:cNvGraphicFramePr>
            <a:graphicFrameLocks noChangeAspect="1"/>
          </p:cNvGraphicFramePr>
          <p:nvPr/>
        </p:nvGraphicFramePr>
        <p:xfrm>
          <a:off x="6705600" y="4114800"/>
          <a:ext cx="4921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72" name="Equation" r:id="rId10" imgW="266400" imgH="164880" progId="Equation.DSMT4">
                  <p:embed/>
                </p:oleObj>
              </mc:Choice>
              <mc:Fallback>
                <p:oleObj name="Equation" r:id="rId10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114800"/>
                        <a:ext cx="4921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6" name="Text Box 10"/>
          <p:cNvSpPr txBox="1">
            <a:spLocks noChangeArrowheads="1"/>
          </p:cNvSpPr>
          <p:nvPr/>
        </p:nvSpPr>
        <p:spPr bwMode="auto">
          <a:xfrm>
            <a:off x="3124200" y="2590800"/>
            <a:ext cx="2895600" cy="6699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Energy Stored in a magnetic field inside an inductor</a:t>
            </a:r>
          </a:p>
        </p:txBody>
      </p:sp>
      <p:graphicFrame>
        <p:nvGraphicFramePr>
          <p:cNvPr id="444427" name="Object 11"/>
          <p:cNvGraphicFramePr>
            <a:graphicFrameLocks noChangeAspect="1"/>
          </p:cNvGraphicFramePr>
          <p:nvPr/>
        </p:nvGraphicFramePr>
        <p:xfrm>
          <a:off x="7162800" y="3886200"/>
          <a:ext cx="75088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73" name="Equation" r:id="rId12" imgW="406080" imgH="368280" progId="Equation.DSMT4">
                  <p:embed/>
                </p:oleObj>
              </mc:Choice>
              <mc:Fallback>
                <p:oleObj name="Equation" r:id="rId12" imgW="406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86200"/>
                        <a:ext cx="75088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283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CB6-3F3B-BC4A-BBA7-2E93AAD266F4}" type="slidenum">
              <a:rPr lang="en-US"/>
              <a:pPr/>
              <a:t>35</a:t>
            </a:fld>
            <a:endParaRPr lang="en-US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Stored Energy in terms of B</a:t>
            </a:r>
          </a:p>
        </p:txBody>
      </p:sp>
      <p:graphicFrame>
        <p:nvGraphicFramePr>
          <p:cNvPr id="44544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0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0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0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486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So how is the stored energy written in terms of magnetic field B?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Inductance of an ideal solenoid without a fringe effect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The magnetic field in a solenoid is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Thus the energy stored in an inductor is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Thus the energy density is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formula is valid</a:t>
            </a:r>
            <a:r>
              <a:rPr lang="en-US" sz="2400" dirty="0" smtClean="0"/>
              <a:t> in </a:t>
            </a:r>
            <a:r>
              <a:rPr lang="en-US" sz="2400" dirty="0"/>
              <a:t>any region of space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ferromagnetic material is present,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</a:rPr>
              <a:t>μ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/>
              <a:t>becomes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μ</a:t>
            </a:r>
            <a:r>
              <a:rPr lang="en-US" sz="2400" dirty="0" smtClean="0"/>
              <a:t>.   </a:t>
            </a:r>
            <a:endParaRPr lang="en-US" sz="2400" dirty="0"/>
          </a:p>
        </p:txBody>
      </p:sp>
      <p:graphicFrame>
        <p:nvGraphicFramePr>
          <p:cNvPr id="44544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0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8" name="Object 8"/>
          <p:cNvGraphicFramePr>
            <a:graphicFrameLocks noChangeAspect="1"/>
          </p:cNvGraphicFramePr>
          <p:nvPr/>
        </p:nvGraphicFramePr>
        <p:xfrm>
          <a:off x="1143000" y="1539875"/>
          <a:ext cx="58261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07" name="Equation" r:id="rId8" imgW="241200" imgH="152280" progId="Equation.DSMT4">
                  <p:embed/>
                </p:oleObj>
              </mc:Choice>
              <mc:Fallback>
                <p:oleObj name="Equation" r:id="rId8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39875"/>
                        <a:ext cx="58261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9" name="Object 9"/>
          <p:cNvGraphicFramePr>
            <a:graphicFrameLocks noChangeAspect="1"/>
          </p:cNvGraphicFramePr>
          <p:nvPr/>
        </p:nvGraphicFramePr>
        <p:xfrm>
          <a:off x="4953000" y="200183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08" name="Equation" r:id="rId10" imgW="253800" imgH="152280" progId="Equation.DSMT4">
                  <p:embed/>
                </p:oleObj>
              </mc:Choice>
              <mc:Fallback>
                <p:oleObj name="Equation" r:id="rId10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0183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0" name="Object 10"/>
          <p:cNvGraphicFramePr>
            <a:graphicFrameLocks noChangeAspect="1"/>
          </p:cNvGraphicFramePr>
          <p:nvPr/>
        </p:nvGraphicFramePr>
        <p:xfrm>
          <a:off x="1066800" y="2986088"/>
          <a:ext cx="5524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09" name="Equation" r:id="rId12" imgW="266400" imgH="164880" progId="Equation.DSMT4">
                  <p:embed/>
                </p:oleObj>
              </mc:Choice>
              <mc:Fallback>
                <p:oleObj name="Equation" r:id="rId12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986088"/>
                        <a:ext cx="5524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1" name="Object 11"/>
          <p:cNvGraphicFramePr>
            <a:graphicFrameLocks noChangeAspect="1"/>
          </p:cNvGraphicFramePr>
          <p:nvPr/>
        </p:nvGraphicFramePr>
        <p:xfrm>
          <a:off x="1143000" y="4267200"/>
          <a:ext cx="5175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10" name="Equation" r:id="rId14" imgW="228600" imgH="126720" progId="Equation.DSMT4">
                  <p:embed/>
                </p:oleObj>
              </mc:Choice>
              <mc:Fallback>
                <p:oleObj name="Equation" r:id="rId14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67200"/>
                        <a:ext cx="51752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2" name="Object 12"/>
          <p:cNvGraphicFramePr>
            <a:graphicFrameLocks noChangeAspect="1"/>
          </p:cNvGraphicFramePr>
          <p:nvPr/>
        </p:nvGraphicFramePr>
        <p:xfrm>
          <a:off x="6616700" y="2667000"/>
          <a:ext cx="16891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11" name="Equation" r:id="rId16" imgW="761760" imgH="431640" progId="Equation.DSMT4">
                  <p:embed/>
                </p:oleObj>
              </mc:Choice>
              <mc:Fallback>
                <p:oleObj name="Equation" r:id="rId16" imgW="761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2667000"/>
                        <a:ext cx="1689100" cy="9572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3" name="Object 13"/>
          <p:cNvGraphicFramePr>
            <a:graphicFrameLocks noChangeAspect="1"/>
          </p:cNvGraphicFramePr>
          <p:nvPr/>
        </p:nvGraphicFramePr>
        <p:xfrm>
          <a:off x="6629400" y="3810000"/>
          <a:ext cx="12668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12" name="Equation" r:id="rId18" imgW="558720" imgH="431640" progId="Equation.DSMT4">
                  <p:embed/>
                </p:oleObj>
              </mc:Choice>
              <mc:Fallback>
                <p:oleObj name="Equation" r:id="rId18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810000"/>
                        <a:ext cx="1266825" cy="9747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4" name="Object 14"/>
          <p:cNvGraphicFramePr>
            <a:graphicFrameLocks noChangeAspect="1"/>
          </p:cNvGraphicFramePr>
          <p:nvPr/>
        </p:nvGraphicFramePr>
        <p:xfrm>
          <a:off x="1676400" y="1447800"/>
          <a:ext cx="13827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13" name="Equation" r:id="rId20" imgW="571320" imgH="228600" progId="Equation.DSMT4">
                  <p:embed/>
                </p:oleObj>
              </mc:Choice>
              <mc:Fallback>
                <p:oleObj name="Equation" r:id="rId20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47800"/>
                        <a:ext cx="13827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5" name="Object 15"/>
          <p:cNvGraphicFramePr>
            <a:graphicFrameLocks noChangeAspect="1"/>
          </p:cNvGraphicFramePr>
          <p:nvPr/>
        </p:nvGraphicFramePr>
        <p:xfrm>
          <a:off x="5473700" y="1962150"/>
          <a:ext cx="11049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14" name="Equation" r:id="rId22" imgW="469800" imgH="203040" progId="Equation.DSMT4">
                  <p:embed/>
                </p:oleObj>
              </mc:Choice>
              <mc:Fallback>
                <p:oleObj name="Equation" r:id="rId22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1962150"/>
                        <a:ext cx="11049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6" name="Object 16"/>
          <p:cNvGraphicFramePr>
            <a:graphicFrameLocks noChangeAspect="1"/>
          </p:cNvGraphicFramePr>
          <p:nvPr/>
        </p:nvGraphicFramePr>
        <p:xfrm>
          <a:off x="1576388" y="2776538"/>
          <a:ext cx="10001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15" name="Equation" r:id="rId24" imgW="482400" imgH="368280" progId="Equation.DSMT4">
                  <p:embed/>
                </p:oleObj>
              </mc:Choice>
              <mc:Fallback>
                <p:oleObj name="Equation" r:id="rId24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2776538"/>
                        <a:ext cx="10001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7" name="Object 17"/>
          <p:cNvGraphicFramePr>
            <a:graphicFrameLocks noChangeAspect="1"/>
          </p:cNvGraphicFramePr>
          <p:nvPr/>
        </p:nvGraphicFramePr>
        <p:xfrm>
          <a:off x="2571750" y="2749550"/>
          <a:ext cx="12382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16" name="Equation" r:id="rId26" imgW="596880" imgH="393480" progId="Equation.DSMT4">
                  <p:embed/>
                </p:oleObj>
              </mc:Choice>
              <mc:Fallback>
                <p:oleObj name="Equation" r:id="rId26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749550"/>
                        <a:ext cx="123825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8" name="Object 18"/>
          <p:cNvGraphicFramePr>
            <a:graphicFrameLocks noChangeAspect="1"/>
          </p:cNvGraphicFramePr>
          <p:nvPr/>
        </p:nvGraphicFramePr>
        <p:xfrm>
          <a:off x="5016500" y="2709863"/>
          <a:ext cx="10795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17" name="Equation" r:id="rId28" imgW="520560" imgH="431640" progId="Equation.DSMT4">
                  <p:embed/>
                </p:oleObj>
              </mc:Choice>
              <mc:Fallback>
                <p:oleObj name="Equation" r:id="rId28" imgW="52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2709863"/>
                        <a:ext cx="10795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9" name="Object 19"/>
          <p:cNvGraphicFramePr>
            <a:graphicFrameLocks noChangeAspect="1"/>
          </p:cNvGraphicFramePr>
          <p:nvPr/>
        </p:nvGraphicFramePr>
        <p:xfrm>
          <a:off x="3733800" y="2667000"/>
          <a:ext cx="13446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18" name="Equation" r:id="rId30" imgW="647640" imgH="482400" progId="Equation.DSMT4">
                  <p:embed/>
                </p:oleObj>
              </mc:Choice>
              <mc:Fallback>
                <p:oleObj name="Equation" r:id="rId30" imgW="6476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667000"/>
                        <a:ext cx="134461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0" name="Text Box 20"/>
          <p:cNvSpPr txBox="1">
            <a:spLocks noChangeArrowheads="1"/>
          </p:cNvSpPr>
          <p:nvPr/>
        </p:nvSpPr>
        <p:spPr bwMode="auto">
          <a:xfrm>
            <a:off x="5181600" y="4267200"/>
            <a:ext cx="1068388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Volume V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013325" y="2895600"/>
            <a:ext cx="1379538" cy="1233488"/>
            <a:chOff x="3158" y="2208"/>
            <a:chExt cx="869" cy="777"/>
          </a:xfrm>
        </p:grpSpPr>
        <p:sp>
          <p:nvSpPr>
            <p:cNvPr id="445462" name="Oval 22"/>
            <p:cNvSpPr>
              <a:spLocks noChangeArrowheads="1"/>
            </p:cNvSpPr>
            <p:nvPr/>
          </p:nvSpPr>
          <p:spPr bwMode="auto">
            <a:xfrm>
              <a:off x="3600" y="2208"/>
              <a:ext cx="240" cy="288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5463" name="Text Box 23"/>
            <p:cNvSpPr txBox="1">
              <a:spLocks noChangeArrowheads="1"/>
            </p:cNvSpPr>
            <p:nvPr/>
          </p:nvSpPr>
          <p:spPr bwMode="auto">
            <a:xfrm>
              <a:off x="3158" y="2736"/>
              <a:ext cx="869" cy="249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445464" name="AutoShape 24"/>
            <p:cNvCxnSpPr>
              <a:cxnSpLocks noChangeShapeType="1"/>
              <a:stCxn id="445462" idx="4"/>
              <a:endCxn id="445463" idx="0"/>
            </p:cNvCxnSpPr>
            <p:nvPr/>
          </p:nvCxnSpPr>
          <p:spPr bwMode="auto">
            <a:xfrm rot="5400000">
              <a:off x="3546" y="2552"/>
              <a:ext cx="222" cy="127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/>
            </a:ln>
            <a:effectLst/>
          </p:spPr>
        </p:cxnSp>
      </p:grpSp>
      <p:graphicFrame>
        <p:nvGraphicFramePr>
          <p:cNvPr id="445465" name="Object 25"/>
          <p:cNvGraphicFramePr>
            <a:graphicFrameLocks noChangeAspect="1"/>
          </p:cNvGraphicFramePr>
          <p:nvPr/>
        </p:nvGraphicFramePr>
        <p:xfrm>
          <a:off x="1676400" y="3962400"/>
          <a:ext cx="6619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19" name="Equation" r:id="rId32" imgW="291960" imgH="368280" progId="Equation.DSMT4">
                  <p:embed/>
                </p:oleObj>
              </mc:Choice>
              <mc:Fallback>
                <p:oleObj name="Equation" r:id="rId32" imgW="291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62400"/>
                        <a:ext cx="66198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66" name="Object 26"/>
          <p:cNvGraphicFramePr>
            <a:graphicFrameLocks noChangeAspect="1"/>
          </p:cNvGraphicFramePr>
          <p:nvPr/>
        </p:nvGraphicFramePr>
        <p:xfrm>
          <a:off x="2286000" y="3962400"/>
          <a:ext cx="7493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20" name="Equation" r:id="rId34" imgW="330120" imgH="368280" progId="Equation.DSMT4">
                  <p:embed/>
                </p:oleObj>
              </mc:Choice>
              <mc:Fallback>
                <p:oleObj name="Equation" r:id="rId34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962400"/>
                        <a:ext cx="7493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67" name="Object 27"/>
          <p:cNvGraphicFramePr>
            <a:graphicFrameLocks noChangeAspect="1"/>
          </p:cNvGraphicFramePr>
          <p:nvPr/>
        </p:nvGraphicFramePr>
        <p:xfrm>
          <a:off x="3005138" y="3886200"/>
          <a:ext cx="80486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21" name="Equation" r:id="rId36" imgW="355320" imgH="431640" progId="Equation.DSMT4">
                  <p:embed/>
                </p:oleObj>
              </mc:Choice>
              <mc:Fallback>
                <p:oleObj name="Equation" r:id="rId36" imgW="355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3886200"/>
                        <a:ext cx="804862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8" name="Text Box 28"/>
          <p:cNvSpPr txBox="1">
            <a:spLocks noChangeArrowheads="1"/>
          </p:cNvSpPr>
          <p:nvPr/>
        </p:nvSpPr>
        <p:spPr bwMode="auto">
          <a:xfrm>
            <a:off x="914400" y="5715000"/>
            <a:ext cx="3139050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What volume does </a:t>
            </a:r>
            <a:r>
              <a:rPr lang="en-US" sz="1800" b="1" dirty="0">
                <a:solidFill>
                  <a:srgbClr val="CC0000"/>
                </a:solidFill>
                <a:latin typeface="Monotype Corsiva"/>
                <a:cs typeface="Monotype Corsiva"/>
              </a:rPr>
              <a:t>Al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 represent?</a:t>
            </a:r>
          </a:p>
        </p:txBody>
      </p:sp>
      <p:sp>
        <p:nvSpPr>
          <p:cNvPr id="445469" name="Text Box 29"/>
          <p:cNvSpPr txBox="1">
            <a:spLocks noChangeArrowheads="1"/>
          </p:cNvSpPr>
          <p:nvPr/>
        </p:nvSpPr>
        <p:spPr bwMode="auto">
          <a:xfrm>
            <a:off x="4259263" y="5729287"/>
            <a:ext cx="2955925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The volume inside a solenoid!!</a:t>
            </a:r>
          </a:p>
        </p:txBody>
      </p:sp>
      <p:sp>
        <p:nvSpPr>
          <p:cNvPr id="445470" name="Text Box 30"/>
          <p:cNvSpPr txBox="1">
            <a:spLocks noChangeArrowheads="1"/>
          </p:cNvSpPr>
          <p:nvPr/>
        </p:nvSpPr>
        <p:spPr bwMode="auto">
          <a:xfrm>
            <a:off x="8075613" y="4100513"/>
            <a:ext cx="1047750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 density</a:t>
            </a:r>
          </a:p>
        </p:txBody>
      </p:sp>
      <p:sp>
        <p:nvSpPr>
          <p:cNvPr id="445471" name="Text Box 31"/>
          <p:cNvSpPr txBox="1">
            <a:spLocks noChangeArrowheads="1"/>
          </p:cNvSpPr>
          <p:nvPr/>
        </p:nvSpPr>
        <p:spPr bwMode="auto">
          <a:xfrm>
            <a:off x="8534400" y="2971800"/>
            <a:ext cx="338138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15715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5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5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5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5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5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5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4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4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4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4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454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454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4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4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6" grpId="0" build="p"/>
      <p:bldP spid="445460" grpId="0" animBg="1"/>
      <p:bldP spid="445468" grpId="0" animBg="1"/>
      <p:bldP spid="445469" grpId="0" animBg="1"/>
      <p:bldP spid="445470" grpId="0" animBg="1"/>
      <p:bldP spid="44547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994-1649-0642-AD51-15D3F02705BE}" type="slidenum">
              <a:rPr lang="en-US"/>
              <a:pPr/>
              <a:t>36</a:t>
            </a:fld>
            <a:endParaRPr lang="en-US"/>
          </a:p>
        </p:txBody>
      </p:sp>
      <p:pic>
        <p:nvPicPr>
          <p:cNvPr id="446466" name="Picture 2" descr="FG30_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8600"/>
            <a:ext cx="2514600" cy="2286000"/>
          </a:xfrm>
          <a:prstGeom prst="rect">
            <a:avLst/>
          </a:prstGeom>
          <a:noFill/>
        </p:spPr>
      </p:pic>
      <p:sp>
        <p:nvSpPr>
          <p:cNvPr id="4464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5 </a:t>
            </a:r>
          </a:p>
        </p:txBody>
      </p:sp>
      <p:sp>
        <p:nvSpPr>
          <p:cNvPr id="446468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64008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Energy stored in a coaxial cable.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(a) How much energy is being stored per unit length in a coaxial cable whose conductors have radii r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r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which carry a current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?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Where is the energy density highest? </a:t>
            </a:r>
          </a:p>
        </p:txBody>
      </p:sp>
      <p:sp>
        <p:nvSpPr>
          <p:cNvPr id="446469" name="Text Box 5"/>
          <p:cNvSpPr txBox="1">
            <a:spLocks noChangeArrowheads="1"/>
          </p:cNvSpPr>
          <p:nvPr/>
        </p:nvSpPr>
        <p:spPr bwMode="auto">
          <a:xfrm>
            <a:off x="304800" y="22098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(a) The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total flux through </a:t>
            </a:r>
            <a:r>
              <a:rPr lang="en-US" dirty="0" err="1" smtClean="0">
                <a:solidFill>
                  <a:srgbClr val="CC00CC"/>
                </a:solidFill>
                <a:latin typeface="Monotype Corsiva"/>
                <a:cs typeface="Monotype Corsiva"/>
              </a:rPr>
              <a:t>l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of the cable is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46470" name="Text Box 6"/>
          <p:cNvSpPr txBox="1">
            <a:spLocks noChangeArrowheads="1"/>
          </p:cNvSpPr>
          <p:nvPr/>
        </p:nvSpPr>
        <p:spPr bwMode="auto">
          <a:xfrm>
            <a:off x="381000" y="4419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Since the magnetic field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1" name="Object 7"/>
          <p:cNvGraphicFramePr>
            <a:graphicFrameLocks noChangeAspect="1"/>
          </p:cNvGraphicFramePr>
          <p:nvPr/>
        </p:nvGraphicFramePr>
        <p:xfrm>
          <a:off x="6324600" y="2795150"/>
          <a:ext cx="523609" cy="721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71" name="Equation" r:id="rId4" imgW="266400" imgH="368280" progId="Equation.DSMT4">
                  <p:embed/>
                </p:oleObj>
              </mc:Choice>
              <mc:Fallback>
                <p:oleObj name="Equation" r:id="rId4" imgW="266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795150"/>
                        <a:ext cx="523609" cy="721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2" name="Text Box 8"/>
          <p:cNvSpPr txBox="1">
            <a:spLocks noChangeArrowheads="1"/>
          </p:cNvSpPr>
          <p:nvPr/>
        </p:nvSpPr>
        <p:spPr bwMode="auto">
          <a:xfrm>
            <a:off x="533400" y="3475037"/>
            <a:ext cx="281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energy stored per unit length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3" name="Object 9"/>
          <p:cNvGraphicFramePr>
            <a:graphicFrameLocks noChangeAspect="1"/>
          </p:cNvGraphicFramePr>
          <p:nvPr/>
        </p:nvGraphicFramePr>
        <p:xfrm>
          <a:off x="3429000" y="3611562"/>
          <a:ext cx="597164" cy="754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72" name="Equation" r:id="rId6" imgW="291960" imgH="368280" progId="Equation.DSMT4">
                  <p:embed/>
                </p:oleObj>
              </mc:Choice>
              <mc:Fallback>
                <p:oleObj name="Equation" r:id="rId6" imgW="291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11562"/>
                        <a:ext cx="597164" cy="754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4" name="Object 10"/>
          <p:cNvGraphicFramePr>
            <a:graphicFrameLocks noChangeAspect="1"/>
          </p:cNvGraphicFramePr>
          <p:nvPr/>
        </p:nvGraphicFramePr>
        <p:xfrm>
          <a:off x="3886200" y="4495800"/>
          <a:ext cx="5730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73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495800"/>
                        <a:ext cx="57308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5" name="Text Box 11"/>
          <p:cNvSpPr txBox="1">
            <a:spLocks noChangeArrowheads="1"/>
          </p:cNvSpPr>
          <p:nvPr/>
        </p:nvSpPr>
        <p:spPr bwMode="auto">
          <a:xfrm>
            <a:off x="414337" y="5426075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And the energy density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6" name="Object 12"/>
          <p:cNvGraphicFramePr>
            <a:graphicFrameLocks noChangeAspect="1"/>
          </p:cNvGraphicFramePr>
          <p:nvPr/>
        </p:nvGraphicFramePr>
        <p:xfrm>
          <a:off x="3538537" y="5521325"/>
          <a:ext cx="5175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74" name="Equation" r:id="rId10" imgW="228600" imgH="126720" progId="Equation.DSMT4">
                  <p:embed/>
                </p:oleObj>
              </mc:Choice>
              <mc:Fallback>
                <p:oleObj name="Equation" r:id="rId10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537" y="5521325"/>
                        <a:ext cx="5175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7" name="Text Box 13"/>
          <p:cNvSpPr txBox="1">
            <a:spLocks noChangeArrowheads="1"/>
          </p:cNvSpPr>
          <p:nvPr/>
        </p:nvSpPr>
        <p:spPr bwMode="auto">
          <a:xfrm>
            <a:off x="5257800" y="4695825"/>
            <a:ext cx="358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energy density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is highest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where B is highest.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Since B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is highest close to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=r</a:t>
            </a:r>
            <a:r>
              <a:rPr lang="en-US" baseline="-25000" dirty="0">
                <a:solidFill>
                  <a:srgbClr val="CC00CC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near the surface of the inner conductor.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8" name="Object 14"/>
          <p:cNvGraphicFramePr>
            <a:graphicFrameLocks noChangeAspect="1"/>
          </p:cNvGraphicFramePr>
          <p:nvPr/>
        </p:nvGraphicFramePr>
        <p:xfrm>
          <a:off x="6826250" y="2785625"/>
          <a:ext cx="1022350" cy="7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75" name="Equation" r:id="rId12" imgW="520560" imgH="406080" progId="Equation.DSMT4">
                  <p:embed/>
                </p:oleObj>
              </mc:Choice>
              <mc:Fallback>
                <p:oleObj name="Equation" r:id="rId12" imgW="5205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0" y="2785625"/>
                        <a:ext cx="1022350" cy="7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9" name="Object 15"/>
          <p:cNvGraphicFramePr>
            <a:graphicFrameLocks noChangeAspect="1"/>
          </p:cNvGraphicFramePr>
          <p:nvPr/>
        </p:nvGraphicFramePr>
        <p:xfrm>
          <a:off x="4038600" y="3535362"/>
          <a:ext cx="1039961" cy="80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76" name="Equation" r:id="rId14" imgW="507960" imgH="393480" progId="Equation.DSMT4">
                  <p:embed/>
                </p:oleObj>
              </mc:Choice>
              <mc:Fallback>
                <p:oleObj name="Equation" r:id="rId14" imgW="507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535362"/>
                        <a:ext cx="1039961" cy="807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0" name="Object 16"/>
          <p:cNvGraphicFramePr>
            <a:graphicFrameLocks noChangeAspect="1"/>
          </p:cNvGraphicFramePr>
          <p:nvPr/>
        </p:nvGraphicFramePr>
        <p:xfrm>
          <a:off x="5257800" y="3535362"/>
          <a:ext cx="129995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77" name="Equation" r:id="rId16" imgW="634680" imgH="431640" progId="Equation.DSMT4">
                  <p:embed/>
                </p:oleObj>
              </mc:Choice>
              <mc:Fallback>
                <p:oleObj name="Equation" r:id="rId16" imgW="634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35362"/>
                        <a:ext cx="1299952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1" name="Object 17"/>
          <p:cNvGraphicFramePr>
            <a:graphicFrameLocks noChangeAspect="1"/>
          </p:cNvGraphicFramePr>
          <p:nvPr/>
        </p:nvGraphicFramePr>
        <p:xfrm>
          <a:off x="4494213" y="4276725"/>
          <a:ext cx="6873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78" name="Equation" r:id="rId18" imgW="304560" imgH="368280" progId="Equation.DSMT4">
                  <p:embed/>
                </p:oleObj>
              </mc:Choice>
              <mc:Fallback>
                <p:oleObj name="Equation" r:id="rId18" imgW="304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4276725"/>
                        <a:ext cx="6873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2" name="Object 18"/>
          <p:cNvGraphicFramePr>
            <a:graphicFrameLocks noChangeAspect="1"/>
          </p:cNvGraphicFramePr>
          <p:nvPr/>
        </p:nvGraphicFramePr>
        <p:xfrm>
          <a:off x="3995737" y="5121275"/>
          <a:ext cx="80486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79" name="Equation" r:id="rId20" imgW="355320" imgH="431640" progId="Equation.DSMT4">
                  <p:embed/>
                </p:oleObj>
              </mc:Choice>
              <mc:Fallback>
                <p:oleObj name="Equation" r:id="rId20" imgW="355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7" y="5121275"/>
                        <a:ext cx="80486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04800" y="28956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Thus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inductance per unit length for a coaxial cable is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517131" name="Object 11"/>
          <p:cNvGraphicFramePr>
            <a:graphicFrameLocks noChangeAspect="1"/>
          </p:cNvGraphicFramePr>
          <p:nvPr/>
        </p:nvGraphicFramePr>
        <p:xfrm>
          <a:off x="4994275" y="2285999"/>
          <a:ext cx="372301" cy="39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80" name="Equation" r:id="rId22" imgW="215900" imgH="228600" progId="Equation.DSMT4">
                  <p:embed/>
                </p:oleObj>
              </mc:Choice>
              <mc:Fallback>
                <p:oleObj name="Equation" r:id="rId22" imgW="215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2285999"/>
                        <a:ext cx="372301" cy="391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2" name="Object 12"/>
          <p:cNvGraphicFramePr>
            <a:graphicFrameLocks noChangeAspect="1"/>
          </p:cNvGraphicFramePr>
          <p:nvPr/>
        </p:nvGraphicFramePr>
        <p:xfrm>
          <a:off x="5334000" y="2209800"/>
          <a:ext cx="939452" cy="521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81" name="Equation" r:id="rId24" imgW="546100" imgH="304800" progId="Equation.DSMT4">
                  <p:embed/>
                </p:oleObj>
              </mc:Choice>
              <mc:Fallback>
                <p:oleObj name="Equation" r:id="rId24" imgW="5461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09800"/>
                        <a:ext cx="939452" cy="5219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3" name="Object 13"/>
          <p:cNvGraphicFramePr>
            <a:graphicFrameLocks noChangeAspect="1"/>
          </p:cNvGraphicFramePr>
          <p:nvPr/>
        </p:nvGraphicFramePr>
        <p:xfrm>
          <a:off x="6212910" y="2133599"/>
          <a:ext cx="1330890" cy="697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82" name="Equation" r:id="rId26" imgW="774700" imgH="406400" progId="Equation.DSMT4">
                  <p:embed/>
                </p:oleObj>
              </mc:Choice>
              <mc:Fallback>
                <p:oleObj name="Equation" r:id="rId26" imgW="7747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2910" y="2133599"/>
                        <a:ext cx="1330890" cy="697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4" name="Object 14"/>
          <p:cNvGraphicFramePr>
            <a:graphicFrameLocks noChangeAspect="1"/>
          </p:cNvGraphicFramePr>
          <p:nvPr/>
        </p:nvGraphicFramePr>
        <p:xfrm>
          <a:off x="7583466" y="2133600"/>
          <a:ext cx="117953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83" name="Equation" r:id="rId28" imgW="685800" imgH="444500" progId="Equation.DSMT4">
                  <p:embed/>
                </p:oleObj>
              </mc:Choice>
              <mc:Fallback>
                <p:oleObj name="Equation" r:id="rId28" imgW="685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466" y="2133600"/>
                        <a:ext cx="1179534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21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C103-2204-9741-AB42-17495A2993C8}" type="slidenum">
              <a:rPr lang="en-US"/>
              <a:pPr/>
              <a:t>37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53000" y="4876800"/>
            <a:ext cx="3657600" cy="2209800"/>
            <a:chOff x="576" y="2736"/>
            <a:chExt cx="2112" cy="1632"/>
          </a:xfrm>
        </p:grpSpPr>
        <p:pic>
          <p:nvPicPr>
            <p:cNvPr id="447491" name="Picture 3" descr="FG30_0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2736"/>
              <a:ext cx="2112" cy="1584"/>
            </a:xfrm>
            <a:prstGeom prst="rect">
              <a:avLst/>
            </a:prstGeom>
            <a:noFill/>
          </p:spPr>
        </p:pic>
        <p:sp>
          <p:nvSpPr>
            <p:cNvPr id="447492" name="Rectangle 4"/>
            <p:cNvSpPr>
              <a:spLocks noChangeArrowheads="1"/>
            </p:cNvSpPr>
            <p:nvPr/>
          </p:nvSpPr>
          <p:spPr bwMode="auto">
            <a:xfrm>
              <a:off x="960" y="2736"/>
              <a:ext cx="1296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7493" name="Rectangle 5"/>
            <p:cNvSpPr>
              <a:spLocks noChangeArrowheads="1"/>
            </p:cNvSpPr>
            <p:nvPr/>
          </p:nvSpPr>
          <p:spPr bwMode="auto">
            <a:xfrm>
              <a:off x="1536" y="4224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381000" y="1600200"/>
            <a:ext cx="2209800" cy="1981200"/>
            <a:chOff x="0" y="912"/>
            <a:chExt cx="2112" cy="1584"/>
          </a:xfrm>
        </p:grpSpPr>
        <p:pic>
          <p:nvPicPr>
            <p:cNvPr id="447495" name="Picture 7" descr="FG30_0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12"/>
              <a:ext cx="2112" cy="1584"/>
            </a:xfrm>
            <a:prstGeom prst="rect">
              <a:avLst/>
            </a:prstGeom>
            <a:noFill/>
          </p:spPr>
        </p:pic>
        <p:sp>
          <p:nvSpPr>
            <p:cNvPr id="447496" name="Rectangle 8"/>
            <p:cNvSpPr>
              <a:spLocks noChangeArrowheads="1"/>
            </p:cNvSpPr>
            <p:nvPr/>
          </p:nvSpPr>
          <p:spPr bwMode="auto">
            <a:xfrm>
              <a:off x="432" y="1632"/>
              <a:ext cx="1104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7497" name="Rectangle 9"/>
            <p:cNvSpPr>
              <a:spLocks noChangeArrowheads="1"/>
            </p:cNvSpPr>
            <p:nvPr/>
          </p:nvSpPr>
          <p:spPr bwMode="auto">
            <a:xfrm>
              <a:off x="960" y="148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47498" name="Rectangle 10"/>
          <p:cNvSpPr>
            <a:spLocks noGrp="1" noChangeArrowheads="1"/>
          </p:cNvSpPr>
          <p:nvPr>
            <p:ph type="title"/>
          </p:nvPr>
        </p:nvSpPr>
        <p:spPr>
          <a:xfrm>
            <a:off x="763588" y="76200"/>
            <a:ext cx="7313612" cy="609600"/>
          </a:xfrm>
          <a:noFill/>
        </p:spPr>
        <p:txBody>
          <a:bodyPr/>
          <a:lstStyle/>
          <a:p>
            <a:r>
              <a:rPr lang="en-US"/>
              <a:t>LR Circuits</a:t>
            </a:r>
          </a:p>
        </p:txBody>
      </p:sp>
      <p:graphicFrame>
        <p:nvGraphicFramePr>
          <p:cNvPr id="447499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6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00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6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01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6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0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happens when an </a:t>
            </a:r>
            <a:r>
              <a:rPr lang="en-US" dirty="0" err="1"/>
              <a:t>emf</a:t>
            </a:r>
            <a:r>
              <a:rPr lang="en-US" dirty="0"/>
              <a:t> is applied to an inductor?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inductor has some resistance, however negligible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So an inductor can be drawn as a circuit of separate resistance and coil.  What is the name this kind of circuit?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happens at the instance the switch is thrown to apply </a:t>
            </a:r>
            <a:r>
              <a:rPr lang="en-US" dirty="0" err="1"/>
              <a:t>emf</a:t>
            </a:r>
            <a:r>
              <a:rPr lang="en-US" dirty="0"/>
              <a:t> to the circuit?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current starts to flow, gradually increasing from 0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This change is opposed by the induced </a:t>
            </a:r>
            <a:r>
              <a:rPr lang="en-US" dirty="0" err="1"/>
              <a:t>emf</a:t>
            </a:r>
            <a:r>
              <a:rPr lang="en-US" dirty="0"/>
              <a:t> in the inductor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>
                <a:sym typeface="Wingdings" charset="2"/>
              </a:rPr>
              <a:t> the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at point B is higher than point C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However there is a voltage drop at the resistance which reduces the voltage across inductance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Thus the current increases less rapidly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overall behavior of the current is</a:t>
            </a:r>
            <a:r>
              <a:rPr lang="en-US" dirty="0" smtClean="0">
                <a:sym typeface="Wingdings" charset="2"/>
              </a:rPr>
              <a:t> a gradual </a:t>
            </a:r>
            <a:r>
              <a:rPr lang="en-US" dirty="0">
                <a:sym typeface="Wingdings" charset="2"/>
              </a:rPr>
              <a:t>increase, reaching to the maximum current </a:t>
            </a:r>
            <a:r>
              <a:rPr lang="en-US" dirty="0">
                <a:latin typeface="Monotype Corsiva" charset="0"/>
                <a:sym typeface="Wingdings" charset="2"/>
              </a:rPr>
              <a:t>I</a:t>
            </a:r>
            <a:r>
              <a:rPr lang="en-US" baseline="-25000" dirty="0">
                <a:sym typeface="Wingdings" charset="2"/>
              </a:rPr>
              <a:t>max</a:t>
            </a:r>
            <a:r>
              <a:rPr lang="en-US" dirty="0">
                <a:sym typeface="Wingdings" charset="2"/>
              </a:rPr>
              <a:t>=V</a:t>
            </a:r>
            <a:r>
              <a:rPr lang="en-US" baseline="-25000" dirty="0">
                <a:sym typeface="Wingdings" charset="2"/>
              </a:rPr>
              <a:t>0</a:t>
            </a:r>
            <a:r>
              <a:rPr lang="en-US" dirty="0">
                <a:sym typeface="Wingdings" charset="2"/>
              </a:rPr>
              <a:t>/R.</a:t>
            </a:r>
            <a:endParaRPr lang="en-US" dirty="0"/>
          </a:p>
        </p:txBody>
      </p:sp>
      <p:graphicFrame>
        <p:nvGraphicFramePr>
          <p:cNvPr id="447503" name="Object 1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6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04" name="Text Box 16"/>
          <p:cNvSpPr txBox="1">
            <a:spLocks noChangeArrowheads="1"/>
          </p:cNvSpPr>
          <p:nvPr/>
        </p:nvSpPr>
        <p:spPr bwMode="auto">
          <a:xfrm>
            <a:off x="6934200" y="1981200"/>
            <a:ext cx="1117600" cy="404813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LR Circuit</a:t>
            </a:r>
          </a:p>
        </p:txBody>
      </p:sp>
    </p:spTree>
    <p:extLst>
      <p:ext uri="{BB962C8B-B14F-4D97-AF65-F5344CB8AC3E}">
        <p14:creationId xmlns:p14="http://schemas.microsoft.com/office/powerpoint/2010/main" val="9531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097B-9D64-B949-BAFD-20E8DE0EC1F6}" type="slidenum">
              <a:rPr lang="en-US"/>
              <a:pPr/>
              <a:t>38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0" y="381000"/>
            <a:ext cx="4267200" cy="3886200"/>
            <a:chOff x="576" y="2736"/>
            <a:chExt cx="2112" cy="1632"/>
          </a:xfrm>
        </p:grpSpPr>
        <p:pic>
          <p:nvPicPr>
            <p:cNvPr id="448515" name="Picture 3" descr="FG30_0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2736"/>
              <a:ext cx="2112" cy="1584"/>
            </a:xfrm>
            <a:prstGeom prst="rect">
              <a:avLst/>
            </a:prstGeom>
            <a:noFill/>
          </p:spPr>
        </p:pic>
        <p:sp>
          <p:nvSpPr>
            <p:cNvPr id="448516" name="Rectangle 4"/>
            <p:cNvSpPr>
              <a:spLocks noChangeArrowheads="1"/>
            </p:cNvSpPr>
            <p:nvPr/>
          </p:nvSpPr>
          <p:spPr bwMode="auto">
            <a:xfrm>
              <a:off x="960" y="2736"/>
              <a:ext cx="1296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8517" name="Rectangle 5"/>
            <p:cNvSpPr>
              <a:spLocks noChangeArrowheads="1"/>
            </p:cNvSpPr>
            <p:nvPr/>
          </p:nvSpPr>
          <p:spPr bwMode="auto">
            <a:xfrm>
              <a:off x="1536" y="4224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05600" y="0"/>
            <a:ext cx="2438400" cy="2133600"/>
            <a:chOff x="0" y="912"/>
            <a:chExt cx="2112" cy="1584"/>
          </a:xfrm>
        </p:grpSpPr>
        <p:pic>
          <p:nvPicPr>
            <p:cNvPr id="448519" name="Picture 7" descr="FG30_0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12"/>
              <a:ext cx="2112" cy="1584"/>
            </a:xfrm>
            <a:prstGeom prst="rect">
              <a:avLst/>
            </a:prstGeom>
            <a:noFill/>
          </p:spPr>
        </p:pic>
        <p:sp>
          <p:nvSpPr>
            <p:cNvPr id="448520" name="Rectangle 8"/>
            <p:cNvSpPr>
              <a:spLocks noChangeArrowheads="1"/>
            </p:cNvSpPr>
            <p:nvPr/>
          </p:nvSpPr>
          <p:spPr bwMode="auto">
            <a:xfrm>
              <a:off x="432" y="1632"/>
              <a:ext cx="1104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8521" name="Rectangle 9"/>
            <p:cNvSpPr>
              <a:spLocks noChangeArrowheads="1"/>
            </p:cNvSpPr>
            <p:nvPr/>
          </p:nvSpPr>
          <p:spPr bwMode="auto">
            <a:xfrm>
              <a:off x="960" y="148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48522" name="Rectangle 10"/>
          <p:cNvSpPr>
            <a:spLocks noGrp="1" noChangeArrowheads="1"/>
          </p:cNvSpPr>
          <p:nvPr>
            <p:ph type="title"/>
          </p:nvPr>
        </p:nvSpPr>
        <p:spPr>
          <a:xfrm>
            <a:off x="763588" y="76200"/>
            <a:ext cx="7313612" cy="609600"/>
          </a:xfrm>
          <a:noFill/>
        </p:spPr>
        <p:txBody>
          <a:bodyPr/>
          <a:lstStyle/>
          <a:p>
            <a:r>
              <a:rPr lang="en-US"/>
              <a:t>LR Circuits</a:t>
            </a:r>
          </a:p>
        </p:txBody>
      </p:sp>
      <p:graphicFrame>
        <p:nvGraphicFramePr>
          <p:cNvPr id="448523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24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25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852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458200" cy="6248400"/>
          </a:xfrm>
        </p:spPr>
        <p:txBody>
          <a:bodyPr/>
          <a:lstStyle/>
          <a:p>
            <a:r>
              <a:rPr lang="en-US" sz="2800" dirty="0"/>
              <a:t>This can be shown </a:t>
            </a:r>
            <a:r>
              <a:rPr lang="en-US" sz="2800" dirty="0" err="1"/>
              <a:t>w</a:t>
            </a:r>
            <a:r>
              <a:rPr lang="en-US" sz="2800" dirty="0"/>
              <a:t>/ Kirchhoff</a:t>
            </a:r>
            <a:r>
              <a:rPr lang="en-US" sz="2800" dirty="0" smtClean="0"/>
              <a:t> loop </a:t>
            </a:r>
            <a:r>
              <a:rPr lang="en-US" sz="2800" dirty="0"/>
              <a:t>rules</a:t>
            </a:r>
          </a:p>
          <a:p>
            <a:pPr lvl="1"/>
            <a:r>
              <a:rPr lang="en-US" sz="2400" dirty="0"/>
              <a:t>The </a:t>
            </a:r>
            <a:r>
              <a:rPr lang="en-US" sz="2400" dirty="0" err="1"/>
              <a:t>emfs</a:t>
            </a:r>
            <a:r>
              <a:rPr lang="en-US" sz="2400" dirty="0"/>
              <a:t> in the circuit are the battery voltage V</a:t>
            </a:r>
            <a:r>
              <a:rPr lang="en-US" sz="2400" baseline="-25000" dirty="0"/>
              <a:t>0</a:t>
            </a:r>
            <a:r>
              <a:rPr lang="en-US" sz="2400" dirty="0"/>
              <a:t> and the </a:t>
            </a:r>
            <a:r>
              <a:rPr lang="en-US" sz="2400" dirty="0" err="1"/>
              <a:t>emf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ε</a:t>
            </a:r>
            <a:r>
              <a:rPr lang="en-US" sz="2400" dirty="0" smtClean="0"/>
              <a:t>=</a:t>
            </a:r>
            <a:r>
              <a:rPr lang="en-US" sz="2400" dirty="0"/>
              <a:t>-</a:t>
            </a:r>
            <a:r>
              <a:rPr lang="en-US" sz="2400" dirty="0" err="1">
                <a:latin typeface="Monotype Corsiva" charset="0"/>
              </a:rPr>
              <a:t>L</a:t>
            </a:r>
            <a:r>
              <a:rPr lang="en-US" sz="2400" dirty="0" err="1"/>
              <a:t>(d</a:t>
            </a:r>
            <a:r>
              <a:rPr lang="en-US" sz="2400" dirty="0" err="1">
                <a:latin typeface="Monotype Corsiva" charset="0"/>
              </a:rPr>
              <a:t>I</a:t>
            </a:r>
            <a:r>
              <a:rPr lang="en-US" sz="2400" dirty="0" err="1"/>
              <a:t>/dt</a:t>
            </a:r>
            <a:r>
              <a:rPr lang="en-US" sz="2400" dirty="0"/>
              <a:t>) in the inductor opposing the current increase</a:t>
            </a:r>
          </a:p>
          <a:p>
            <a:pPr lvl="1"/>
            <a:r>
              <a:rPr lang="en-US" sz="2400" dirty="0"/>
              <a:t>The sum of the potential changes through the circuit is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Where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dirty="0"/>
              <a:t> is the current at any instance</a:t>
            </a:r>
          </a:p>
          <a:p>
            <a:pPr lvl="1"/>
            <a:r>
              <a:rPr lang="en-US" sz="2400" dirty="0"/>
              <a:t>By rearranging the terms, we obtain a differential eq.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r>
              <a:rPr lang="en-US" sz="2400" dirty="0"/>
              <a:t>We can integrate just as in RC circuit</a:t>
            </a:r>
          </a:p>
          <a:p>
            <a:pPr lvl="1"/>
            <a:r>
              <a:rPr lang="en-US" sz="2400" dirty="0"/>
              <a:t>So the solution is</a:t>
            </a:r>
          </a:p>
          <a:p>
            <a:pPr lvl="1"/>
            <a:r>
              <a:rPr lang="en-US" sz="2400" dirty="0"/>
              <a:t>Where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τ</a:t>
            </a:r>
            <a:r>
              <a:rPr lang="en-US" sz="2400" dirty="0" smtClean="0"/>
              <a:t>=</a:t>
            </a:r>
            <a:r>
              <a:rPr lang="en-US" sz="2400" dirty="0"/>
              <a:t>L/R</a:t>
            </a:r>
          </a:p>
          <a:p>
            <a:pPr lvl="2"/>
            <a:r>
              <a:rPr lang="en-US" sz="2000" dirty="0"/>
              <a:t>This is the time constant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τ</a:t>
            </a:r>
            <a:r>
              <a:rPr lang="en-US" sz="2000" dirty="0" smtClean="0"/>
              <a:t> </a:t>
            </a:r>
            <a:r>
              <a:rPr lang="en-US" sz="2000" dirty="0"/>
              <a:t>of the LR circuit and is the time required for the current </a:t>
            </a:r>
            <a:r>
              <a:rPr lang="en-US" sz="2000" dirty="0">
                <a:latin typeface="Monotype Corsiva" charset="0"/>
              </a:rPr>
              <a:t>I</a:t>
            </a:r>
            <a:r>
              <a:rPr lang="en-US" sz="2000" dirty="0"/>
              <a:t> to reach </a:t>
            </a:r>
            <a:r>
              <a:rPr lang="en-US" sz="2000" dirty="0" smtClean="0"/>
              <a:t>0.63 </a:t>
            </a:r>
            <a:r>
              <a:rPr lang="en-US" sz="2000" dirty="0"/>
              <a:t>of the maximum </a:t>
            </a:r>
          </a:p>
        </p:txBody>
      </p:sp>
      <p:graphicFrame>
        <p:nvGraphicFramePr>
          <p:cNvPr id="448527" name="Object 1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28" name="Object 16"/>
          <p:cNvGraphicFramePr>
            <a:graphicFrameLocks noChangeAspect="1"/>
          </p:cNvGraphicFramePr>
          <p:nvPr/>
        </p:nvGraphicFramePr>
        <p:xfrm>
          <a:off x="1189038" y="2286000"/>
          <a:ext cx="18589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9" name="Equation" r:id="rId9" imgW="774360" imgH="203040" progId="Equation.DSMT4">
                  <p:embed/>
                </p:oleObj>
              </mc:Choice>
              <mc:Fallback>
                <p:oleObj name="Equation" r:id="rId9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2286000"/>
                        <a:ext cx="185896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29" name="Object 17"/>
          <p:cNvGraphicFramePr>
            <a:graphicFrameLocks noChangeAspect="1"/>
          </p:cNvGraphicFramePr>
          <p:nvPr/>
        </p:nvGraphicFramePr>
        <p:xfrm>
          <a:off x="1143000" y="3581400"/>
          <a:ext cx="20431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0" name="Equation" r:id="rId11" imgW="850680" imgH="203040" progId="Equation.DSMT4">
                  <p:embed/>
                </p:oleObj>
              </mc:Choice>
              <mc:Fallback>
                <p:oleObj name="Equation" r:id="rId11" imgW="850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81400"/>
                        <a:ext cx="204311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0" name="Object 18"/>
          <p:cNvGraphicFramePr>
            <a:graphicFrameLocks noChangeAspect="1"/>
          </p:cNvGraphicFramePr>
          <p:nvPr/>
        </p:nvGraphicFramePr>
        <p:xfrm>
          <a:off x="5486400" y="3862388"/>
          <a:ext cx="1566863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1" name="Equation" r:id="rId13" imgW="812520" imgH="406080" progId="Equation.DSMT4">
                  <p:embed/>
                </p:oleObj>
              </mc:Choice>
              <mc:Fallback>
                <p:oleObj name="Equation" r:id="rId13" imgW="8125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62388"/>
                        <a:ext cx="1566863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1" name="Object 19"/>
          <p:cNvGraphicFramePr>
            <a:graphicFrameLocks noChangeAspect="1"/>
          </p:cNvGraphicFramePr>
          <p:nvPr/>
        </p:nvGraphicFramePr>
        <p:xfrm>
          <a:off x="3171825" y="4403725"/>
          <a:ext cx="178117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2" name="Equation" r:id="rId15" imgW="1091880" imgH="457200" progId="Equation.DSMT4">
                  <p:embed/>
                </p:oleObj>
              </mc:Choice>
              <mc:Fallback>
                <p:oleObj name="Equation" r:id="rId15" imgW="1091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825" y="4403725"/>
                        <a:ext cx="178117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2" name="Object 20"/>
          <p:cNvGraphicFramePr>
            <a:graphicFrameLocks noChangeAspect="1"/>
          </p:cNvGraphicFramePr>
          <p:nvPr/>
        </p:nvGraphicFramePr>
        <p:xfrm>
          <a:off x="5486400" y="4683125"/>
          <a:ext cx="30480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3" name="Equation" r:id="rId17" imgW="2031840" imgH="279360" progId="Equation.DSMT4">
                  <p:embed/>
                </p:oleObj>
              </mc:Choice>
              <mc:Fallback>
                <p:oleObj name="Equation" r:id="rId17" imgW="20318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683125"/>
                        <a:ext cx="3048000" cy="4222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3" name="Object 21"/>
          <p:cNvGraphicFramePr>
            <a:graphicFrameLocks noChangeAspect="1"/>
          </p:cNvGraphicFramePr>
          <p:nvPr/>
        </p:nvGraphicFramePr>
        <p:xfrm>
          <a:off x="3032125" y="2286000"/>
          <a:ext cx="26828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4" name="Equation" r:id="rId19" imgW="1117440" imgH="203040" progId="Equation.DSMT4">
                  <p:embed/>
                </p:oleObj>
              </mc:Choice>
              <mc:Fallback>
                <p:oleObj name="Equation" r:id="rId19" imgW="1117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25" y="2286000"/>
                        <a:ext cx="26828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4" name="Object 22"/>
          <p:cNvGraphicFramePr>
            <a:graphicFrameLocks noChangeAspect="1"/>
          </p:cNvGraphicFramePr>
          <p:nvPr/>
        </p:nvGraphicFramePr>
        <p:xfrm>
          <a:off x="5668963" y="2346325"/>
          <a:ext cx="27463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5" name="Equation" r:id="rId21" imgW="114120" imgH="164880" progId="Equation.DSMT4">
                  <p:embed/>
                </p:oleObj>
              </mc:Choice>
              <mc:Fallback>
                <p:oleObj name="Equation" r:id="rId21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963" y="2346325"/>
                        <a:ext cx="27463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5" name="Object 23"/>
          <p:cNvGraphicFramePr>
            <a:graphicFrameLocks noChangeAspect="1"/>
          </p:cNvGraphicFramePr>
          <p:nvPr/>
        </p:nvGraphicFramePr>
        <p:xfrm>
          <a:off x="3184525" y="3581400"/>
          <a:ext cx="3968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6" name="Equation" r:id="rId23" imgW="164880" imgH="203040" progId="Equation.DSMT4">
                  <p:embed/>
                </p:oleObj>
              </mc:Choice>
              <mc:Fallback>
                <p:oleObj name="Equation" r:id="rId23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3581400"/>
                        <a:ext cx="3968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6" name="Object 24"/>
          <p:cNvGraphicFramePr>
            <a:graphicFrameLocks noChangeAspect="1"/>
          </p:cNvGraphicFramePr>
          <p:nvPr/>
        </p:nvGraphicFramePr>
        <p:xfrm>
          <a:off x="7010400" y="3859213"/>
          <a:ext cx="782638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7" name="Equation" r:id="rId25" imgW="406080" imgH="368280" progId="Equation.DSMT4">
                  <p:embed/>
                </p:oleObj>
              </mc:Choice>
              <mc:Fallback>
                <p:oleObj name="Equation" r:id="rId25" imgW="406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859213"/>
                        <a:ext cx="782638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7" name="Object 25"/>
          <p:cNvGraphicFramePr>
            <a:graphicFrameLocks noChangeAspect="1"/>
          </p:cNvGraphicFramePr>
          <p:nvPr/>
        </p:nvGraphicFramePr>
        <p:xfrm>
          <a:off x="4932363" y="4419600"/>
          <a:ext cx="24923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8" name="Equation" r:id="rId27" imgW="152280" imgH="368280" progId="Equation.DSMT4">
                  <p:embed/>
                </p:oleObj>
              </mc:Choice>
              <mc:Fallback>
                <p:oleObj name="Equation" r:id="rId27" imgW="152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4419600"/>
                        <a:ext cx="249237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341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63AB-4207-FC4F-8707-530FD50E7C5F}" type="slidenum">
              <a:rPr lang="en-US"/>
              <a:pPr/>
              <a:t>39</a:t>
            </a:fld>
            <a:endParaRPr lang="en-US"/>
          </a:p>
        </p:txBody>
      </p:sp>
      <p:pic>
        <p:nvPicPr>
          <p:cNvPr id="449538" name="Picture 2" descr="FG30_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514600"/>
            <a:ext cx="2209800" cy="1038225"/>
          </a:xfrm>
          <a:prstGeom prst="rect">
            <a:avLst/>
          </a:prstGeom>
          <a:noFill/>
        </p:spPr>
      </p:pic>
      <p:pic>
        <p:nvPicPr>
          <p:cNvPr id="449539" name="Picture 3" descr="FG30_0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0"/>
            <a:ext cx="1905000" cy="1981200"/>
          </a:xfrm>
          <a:prstGeom prst="rect">
            <a:avLst/>
          </a:prstGeom>
          <a:noFill/>
        </p:spPr>
      </p:pic>
      <p:sp>
        <p:nvSpPr>
          <p:cNvPr id="449540" name="Rectangle 4"/>
          <p:cNvSpPr>
            <a:spLocks noGrp="1" noChangeArrowheads="1"/>
          </p:cNvSpPr>
          <p:nvPr>
            <p:ph type="title"/>
          </p:nvPr>
        </p:nvSpPr>
        <p:spPr>
          <a:xfrm>
            <a:off x="763588" y="76200"/>
            <a:ext cx="7313612" cy="609600"/>
          </a:xfrm>
          <a:noFill/>
        </p:spPr>
        <p:txBody>
          <a:bodyPr/>
          <a:lstStyle/>
          <a:p>
            <a:r>
              <a:rPr lang="en-US"/>
              <a:t>Discharge of LR Circuits</a:t>
            </a:r>
          </a:p>
        </p:txBody>
      </p:sp>
      <p:graphicFrame>
        <p:nvGraphicFramePr>
          <p:cNvPr id="449541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6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2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6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67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458200" cy="624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If the switch is flipped away from the battery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differential equation becomes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 the integration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Which results in the solution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decays exponentially to zero with the time constant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τ</a:t>
            </a:r>
            <a:r>
              <a:rPr lang="en-US" dirty="0" smtClean="0"/>
              <a:t>=</a:t>
            </a:r>
            <a:r>
              <a:rPr lang="en-US" dirty="0"/>
              <a:t>L/R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 there always is a reaction time when a system with a coil, such as an electromagnet, is turned on or off.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in LR circuit behaves almost the same as that in RC circuit but the time constant is inversely proportional to R in LR circuit unlike the RC circuit</a:t>
            </a:r>
          </a:p>
        </p:txBody>
      </p:sp>
      <p:graphicFrame>
        <p:nvGraphicFramePr>
          <p:cNvPr id="449545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68" name="Equation" r:id="rId10" imgW="914400" imgH="190080" progId="Equation.DSMT4">
                  <p:embed/>
                </p:oleObj>
              </mc:Choice>
              <mc:Fallback>
                <p:oleObj name="Equation" r:id="rId10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6" name="Object 10"/>
          <p:cNvGraphicFramePr>
            <a:graphicFrameLocks noChangeAspect="1"/>
          </p:cNvGraphicFramePr>
          <p:nvPr/>
        </p:nvGraphicFramePr>
        <p:xfrm>
          <a:off x="1295400" y="1568450"/>
          <a:ext cx="20431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69" name="Equation" r:id="rId11" imgW="850680" imgH="203040" progId="Equation.DSMT4">
                  <p:embed/>
                </p:oleObj>
              </mc:Choice>
              <mc:Fallback>
                <p:oleObj name="Equation" r:id="rId11" imgW="850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68450"/>
                        <a:ext cx="204311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7" name="Object 11"/>
          <p:cNvGraphicFramePr>
            <a:graphicFrameLocks noChangeAspect="1"/>
          </p:cNvGraphicFramePr>
          <p:nvPr/>
        </p:nvGraphicFramePr>
        <p:xfrm>
          <a:off x="3784600" y="1843088"/>
          <a:ext cx="9525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70" name="Equation" r:id="rId13" imgW="495300" imgH="393700" progId="Equation.DSMT4">
                  <p:embed/>
                </p:oleObj>
              </mc:Choice>
              <mc:Fallback>
                <p:oleObj name="Equation" r:id="rId13" imgW="495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1843088"/>
                        <a:ext cx="952500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8" name="Object 12"/>
          <p:cNvGraphicFramePr>
            <a:graphicFrameLocks noChangeAspect="1"/>
          </p:cNvGraphicFramePr>
          <p:nvPr/>
        </p:nvGraphicFramePr>
        <p:xfrm>
          <a:off x="6572250" y="1976438"/>
          <a:ext cx="11239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71" name="Equation" r:id="rId15" imgW="749160" imgH="406080" progId="Equation.DSMT4">
                  <p:embed/>
                </p:oleObj>
              </mc:Choice>
              <mc:Fallback>
                <p:oleObj name="Equation" r:id="rId15" imgW="749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1976438"/>
                        <a:ext cx="1123950" cy="6143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9" name="Object 13"/>
          <p:cNvGraphicFramePr>
            <a:graphicFrameLocks noChangeAspect="1"/>
          </p:cNvGraphicFramePr>
          <p:nvPr/>
        </p:nvGraphicFramePr>
        <p:xfrm>
          <a:off x="1219200" y="2895600"/>
          <a:ext cx="17526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72" name="Equation" r:id="rId17" imgW="1091880" imgH="330120" progId="Equation.DSMT4">
                  <p:embed/>
                </p:oleObj>
              </mc:Choice>
              <mc:Fallback>
                <p:oleObj name="Equation" r:id="rId17" imgW="10918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895600"/>
                        <a:ext cx="1752600" cy="5349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50" name="AutoShape 14"/>
          <p:cNvSpPr>
            <a:spLocks noChangeArrowheads="1"/>
          </p:cNvSpPr>
          <p:nvPr/>
        </p:nvSpPr>
        <p:spPr bwMode="auto">
          <a:xfrm>
            <a:off x="5867400" y="19812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9551" name="Object 15"/>
          <p:cNvGraphicFramePr>
            <a:graphicFrameLocks noChangeAspect="1"/>
          </p:cNvGraphicFramePr>
          <p:nvPr/>
        </p:nvGraphicFramePr>
        <p:xfrm>
          <a:off x="3352800" y="1600200"/>
          <a:ext cx="2746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73" name="Equation" r:id="rId19" imgW="114120" imgH="164880" progId="Equation.DSMT4">
                  <p:embed/>
                </p:oleObj>
              </mc:Choice>
              <mc:Fallback>
                <p:oleObj name="Equation" r:id="rId19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600200"/>
                        <a:ext cx="27463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52" name="Object 16"/>
          <p:cNvGraphicFramePr>
            <a:graphicFrameLocks noChangeAspect="1"/>
          </p:cNvGraphicFramePr>
          <p:nvPr/>
        </p:nvGraphicFramePr>
        <p:xfrm>
          <a:off x="4779963" y="1878013"/>
          <a:ext cx="78263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74" name="Equation" r:id="rId21" imgW="406080" imgH="368280" progId="Equation.DSMT4">
                  <p:embed/>
                </p:oleObj>
              </mc:Choice>
              <mc:Fallback>
                <p:oleObj name="Equation" r:id="rId21" imgW="406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9963" y="1878013"/>
                        <a:ext cx="782637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629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B2A9-0447-BE46-B285-D8002E30F9D6}" type="slidenum">
              <a:rPr lang="en-US"/>
              <a:pPr/>
              <a:t>4</a:t>
            </a:fld>
            <a:endParaRPr lang="en-US"/>
          </a:p>
        </p:txBody>
      </p:sp>
      <p:pic>
        <p:nvPicPr>
          <p:cNvPr id="415746" name="Picture 2" descr="FG29_00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048000"/>
            <a:ext cx="2743200" cy="1600200"/>
          </a:xfrm>
          <a:prstGeom prst="rect">
            <a:avLst/>
          </a:prstGeom>
          <a:noFill/>
        </p:spPr>
      </p:pic>
      <p:sp>
        <p:nvSpPr>
          <p:cNvPr id="415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Lenz’s Law</a:t>
            </a:r>
          </a:p>
        </p:txBody>
      </p:sp>
      <p:graphicFrame>
        <p:nvGraphicFramePr>
          <p:cNvPr id="41574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0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4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0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0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3058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It is experimentally found that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An induced emf gives rise to a current whose magnetic field opposes the original change in flux </a:t>
            </a:r>
            <a:r>
              <a:rPr lang="en-US" sz="2400">
                <a:sym typeface="Wingdings" charset="2"/>
              </a:rPr>
              <a:t> This is known as </a:t>
            </a:r>
            <a:r>
              <a:rPr lang="en-US" sz="2400" b="1" u="sng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Lenz’s Law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In other words, an induced emf is always in a direction that opposes the original change in flux that caused it.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We can use Lenz’s law to explain the following cases in the figures</a:t>
            </a:r>
          </a:p>
        </p:txBody>
      </p:sp>
      <p:graphicFrame>
        <p:nvGraphicFramePr>
          <p:cNvPr id="41575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10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5753" name="Picture 9" descr="FG29_002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29400" y="4741862"/>
            <a:ext cx="2743200" cy="1582738"/>
          </a:xfrm>
          <a:prstGeom prst="rect">
            <a:avLst/>
          </a:prstGeom>
          <a:noFill/>
        </p:spPr>
      </p:pic>
      <p:sp>
        <p:nvSpPr>
          <p:cNvPr id="415754" name="Rectangle 10"/>
          <p:cNvSpPr>
            <a:spLocks noChangeArrowheads="1"/>
          </p:cNvSpPr>
          <p:nvPr/>
        </p:nvSpPr>
        <p:spPr bwMode="auto">
          <a:xfrm>
            <a:off x="304800" y="3352800"/>
            <a:ext cx="678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into the coil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increases, the field inside the coil takes the opposite direction to minimize the change and causes the current to flow clockwise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out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decreases, the field inside the coil takes the opposite direction to compensate the loss, causing the current to flow counter-clockwise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Which law is Lenz’s law result of?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Energy conservation.  Why?</a:t>
            </a:r>
          </a:p>
        </p:txBody>
      </p:sp>
    </p:spTree>
    <p:extLst>
      <p:ext uri="{BB962C8B-B14F-4D97-AF65-F5344CB8AC3E}">
        <p14:creationId xmlns:p14="http://schemas.microsoft.com/office/powerpoint/2010/main" val="174879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5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5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5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5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5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5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5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5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5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5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1" grpId="0" build="p"/>
      <p:bldP spid="41575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713B-BA4C-F64E-AA62-1FE0CE7AA475}" type="slidenum">
              <a:rPr lang="en-US"/>
              <a:pPr/>
              <a:t>40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0" y="838200"/>
            <a:ext cx="5029200" cy="3733800"/>
            <a:chOff x="240" y="1440"/>
            <a:chExt cx="2640" cy="2112"/>
          </a:xfrm>
        </p:grpSpPr>
        <p:pic>
          <p:nvPicPr>
            <p:cNvPr id="460803" name="Picture 3" descr="FG31_0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1440"/>
              <a:ext cx="2640" cy="1980"/>
            </a:xfrm>
            <a:prstGeom prst="rect">
              <a:avLst/>
            </a:prstGeom>
            <a:noFill/>
          </p:spPr>
        </p:pic>
        <p:sp>
          <p:nvSpPr>
            <p:cNvPr id="460804" name="Rectangle 4"/>
            <p:cNvSpPr>
              <a:spLocks noChangeArrowheads="1"/>
            </p:cNvSpPr>
            <p:nvPr/>
          </p:nvSpPr>
          <p:spPr bwMode="auto">
            <a:xfrm>
              <a:off x="480" y="2112"/>
              <a:ext cx="2160" cy="14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943600" y="2266950"/>
            <a:ext cx="3886200" cy="3143250"/>
            <a:chOff x="3120" y="1296"/>
            <a:chExt cx="2640" cy="1980"/>
          </a:xfrm>
        </p:grpSpPr>
        <p:pic>
          <p:nvPicPr>
            <p:cNvPr id="460806" name="Picture 6" descr="FG31_0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0" y="1296"/>
              <a:ext cx="2640" cy="1980"/>
            </a:xfrm>
            <a:prstGeom prst="rect">
              <a:avLst/>
            </a:prstGeom>
            <a:noFill/>
          </p:spPr>
        </p:pic>
        <p:sp>
          <p:nvSpPr>
            <p:cNvPr id="460807" name="Rectangle 7"/>
            <p:cNvSpPr>
              <a:spLocks noChangeArrowheads="1"/>
            </p:cNvSpPr>
            <p:nvPr/>
          </p:nvSpPr>
          <p:spPr bwMode="auto">
            <a:xfrm>
              <a:off x="3840" y="1296"/>
              <a:ext cx="1104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60808" name="Rectangle 8"/>
            <p:cNvSpPr>
              <a:spLocks noChangeArrowheads="1"/>
            </p:cNvSpPr>
            <p:nvPr/>
          </p:nvSpPr>
          <p:spPr bwMode="auto">
            <a:xfrm>
              <a:off x="4272" y="3120"/>
              <a:ext cx="240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0809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AC Circuit w/ Resistance only</a:t>
            </a:r>
          </a:p>
        </p:txBody>
      </p:sp>
      <p:graphicFrame>
        <p:nvGraphicFramePr>
          <p:cNvPr id="460810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9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1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9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2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9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1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69342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What do you think will happen when an</a:t>
            </a:r>
            <a:r>
              <a:rPr lang="en-US" sz="2800" dirty="0" smtClean="0"/>
              <a:t> AC </a:t>
            </a:r>
            <a:r>
              <a:rPr lang="en-US" sz="2800" dirty="0"/>
              <a:t>source is connected to a resistor?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From Kirchhoff’s loop rule, we obtain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Thus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where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does this mean?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Current is 0 when voltage is 0 and current is in its peak when voltage is in its peak.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Current and voltage are “in phase”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Energy is lost via the transformation into heat at an average </a:t>
            </a:r>
            <a:r>
              <a:rPr lang="en-US" sz="2800" dirty="0" smtClean="0"/>
              <a:t>rate</a:t>
            </a:r>
          </a:p>
        </p:txBody>
      </p:sp>
      <p:graphicFrame>
        <p:nvGraphicFramePr>
          <p:cNvPr id="460814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9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5" name="Object 15"/>
          <p:cNvGraphicFramePr>
            <a:graphicFrameLocks noChangeAspect="1"/>
          </p:cNvGraphicFramePr>
          <p:nvPr/>
        </p:nvGraphicFramePr>
        <p:xfrm>
          <a:off x="1492250" y="2074863"/>
          <a:ext cx="17843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97" name="Equation" r:id="rId9" imgW="622300" imgH="152400" progId="Equation.DSMT4">
                  <p:embed/>
                </p:oleObj>
              </mc:Choice>
              <mc:Fallback>
                <p:oleObj name="Equation" r:id="rId9" imgW="622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2074863"/>
                        <a:ext cx="178435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6" name="Object 16"/>
          <p:cNvGraphicFramePr>
            <a:graphicFrameLocks noChangeAspect="1"/>
          </p:cNvGraphicFramePr>
          <p:nvPr/>
        </p:nvGraphicFramePr>
        <p:xfrm>
          <a:off x="914400" y="2797175"/>
          <a:ext cx="7270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98" name="Equation" r:id="rId11" imgW="253800" imgH="164880" progId="Equation.DSMT4">
                  <p:embed/>
                </p:oleObj>
              </mc:Choice>
              <mc:Fallback>
                <p:oleObj name="Equation" r:id="rId11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97175"/>
                        <a:ext cx="7270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7" name="Object 17"/>
          <p:cNvGraphicFramePr>
            <a:graphicFrameLocks noChangeAspect="1"/>
          </p:cNvGraphicFramePr>
          <p:nvPr/>
        </p:nvGraphicFramePr>
        <p:xfrm>
          <a:off x="1981200" y="3200400"/>
          <a:ext cx="11430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99" name="Equation" r:id="rId13" imgW="520560" imgH="203040" progId="Equation.DSMT4">
                  <p:embed/>
                </p:oleObj>
              </mc:Choice>
              <mc:Fallback>
                <p:oleObj name="Equation" r:id="rId13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200400"/>
                        <a:ext cx="11430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8" name="Object 18"/>
          <p:cNvGraphicFramePr>
            <a:graphicFrameLocks noChangeAspect="1"/>
          </p:cNvGraphicFramePr>
          <p:nvPr/>
        </p:nvGraphicFramePr>
        <p:xfrm>
          <a:off x="2971800" y="5486400"/>
          <a:ext cx="708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900" name="Equation" r:id="rId15" imgW="253800" imgH="177480" progId="Equation.DSMT4">
                  <p:embed/>
                </p:oleObj>
              </mc:Choice>
              <mc:Fallback>
                <p:oleObj name="Equation" r:id="rId15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86400"/>
                        <a:ext cx="7080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9" name="Object 19"/>
          <p:cNvGraphicFramePr>
            <a:graphicFrameLocks noChangeAspect="1"/>
          </p:cNvGraphicFramePr>
          <p:nvPr/>
        </p:nvGraphicFramePr>
        <p:xfrm>
          <a:off x="1524000" y="2743200"/>
          <a:ext cx="20748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901" name="Equation" r:id="rId17" imgW="723600" imgH="203040" progId="Equation.DSMT4">
                  <p:embed/>
                </p:oleObj>
              </mc:Choice>
              <mc:Fallback>
                <p:oleObj name="Equation" r:id="rId17" imgW="723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43200"/>
                        <a:ext cx="2074863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0" name="Object 20"/>
          <p:cNvGraphicFramePr>
            <a:graphicFrameLocks noChangeAspect="1"/>
          </p:cNvGraphicFramePr>
          <p:nvPr/>
        </p:nvGraphicFramePr>
        <p:xfrm>
          <a:off x="3575050" y="2743200"/>
          <a:ext cx="15303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902" name="Equation" r:id="rId19" imgW="533160" imgH="203040" progId="Equation.DSMT4">
                  <p:embed/>
                </p:oleObj>
              </mc:Choice>
              <mc:Fallback>
                <p:oleObj name="Equation" r:id="rId19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2743200"/>
                        <a:ext cx="153035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1" name="Object 21"/>
          <p:cNvGraphicFramePr>
            <a:graphicFrameLocks noChangeAspect="1"/>
          </p:cNvGraphicFramePr>
          <p:nvPr/>
        </p:nvGraphicFramePr>
        <p:xfrm>
          <a:off x="3657600" y="5503863"/>
          <a:ext cx="3540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903" name="Equation" r:id="rId21" imgW="126720" imgH="177480" progId="Equation.DSMT4">
                  <p:embed/>
                </p:oleObj>
              </mc:Choice>
              <mc:Fallback>
                <p:oleObj name="Equation" r:id="rId2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503863"/>
                        <a:ext cx="35401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2" name="Object 22"/>
          <p:cNvGraphicFramePr>
            <a:graphicFrameLocks noChangeAspect="1"/>
          </p:cNvGraphicFramePr>
          <p:nvPr/>
        </p:nvGraphicFramePr>
        <p:xfrm>
          <a:off x="3962400" y="5489575"/>
          <a:ext cx="70961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904" name="Equation" r:id="rId23" imgW="253800" imgH="190440" progId="Equation.DSMT4">
                  <p:embed/>
                </p:oleObj>
              </mc:Choice>
              <mc:Fallback>
                <p:oleObj name="Equation" r:id="rId23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489575"/>
                        <a:ext cx="709613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3" name="Object 23"/>
          <p:cNvGraphicFramePr>
            <a:graphicFrameLocks noChangeAspect="1"/>
          </p:cNvGraphicFramePr>
          <p:nvPr/>
        </p:nvGraphicFramePr>
        <p:xfrm>
          <a:off x="4648200" y="5486400"/>
          <a:ext cx="12763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905" name="Equation" r:id="rId25" imgW="457200" imgH="228600" progId="Equation.DSMT4">
                  <p:embed/>
                </p:oleObj>
              </mc:Choice>
              <mc:Fallback>
                <p:oleObj name="Equation" r:id="rId25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486400"/>
                        <a:ext cx="127635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4" name="Object 24"/>
          <p:cNvGraphicFramePr>
            <a:graphicFrameLocks noChangeAspect="1"/>
          </p:cNvGraphicFramePr>
          <p:nvPr/>
        </p:nvGraphicFramePr>
        <p:xfrm>
          <a:off x="5805488" y="5486400"/>
          <a:ext cx="120491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906" name="Equation" r:id="rId27" imgW="431640" imgH="228600" progId="Equation.DSMT4">
                  <p:embed/>
                </p:oleObj>
              </mc:Choice>
              <mc:Fallback>
                <p:oleObj name="Equation" r:id="rId27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488" y="5486400"/>
                        <a:ext cx="1204912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74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9E53-FF70-6647-B67F-FB4FB4546783}" type="slidenum">
              <a:rPr lang="en-US"/>
              <a:pPr/>
              <a:t>41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38600" y="838200"/>
            <a:ext cx="7239000" cy="5562600"/>
            <a:chOff x="0" y="0"/>
            <a:chExt cx="3312" cy="2484"/>
          </a:xfrm>
        </p:grpSpPr>
        <p:pic>
          <p:nvPicPr>
            <p:cNvPr id="461827" name="Picture 3" descr="FG31_0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312" cy="2484"/>
            </a:xfrm>
            <a:prstGeom prst="rect">
              <a:avLst/>
            </a:prstGeom>
            <a:noFill/>
          </p:spPr>
        </p:pic>
        <p:sp>
          <p:nvSpPr>
            <p:cNvPr id="461828" name="Rectangle 4"/>
            <p:cNvSpPr>
              <a:spLocks noChangeArrowheads="1"/>
            </p:cNvSpPr>
            <p:nvPr/>
          </p:nvSpPr>
          <p:spPr bwMode="auto">
            <a:xfrm>
              <a:off x="576" y="768"/>
              <a:ext cx="2112" cy="16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257800" y="3200400"/>
            <a:ext cx="4572000" cy="3505200"/>
            <a:chOff x="2448" y="1824"/>
            <a:chExt cx="3312" cy="2496"/>
          </a:xfrm>
        </p:grpSpPr>
        <p:pic>
          <p:nvPicPr>
            <p:cNvPr id="461830" name="Picture 6" descr="FG31_0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48" y="1836"/>
              <a:ext cx="3312" cy="2484"/>
            </a:xfrm>
            <a:prstGeom prst="rect">
              <a:avLst/>
            </a:prstGeom>
            <a:noFill/>
          </p:spPr>
        </p:pic>
        <p:sp>
          <p:nvSpPr>
            <p:cNvPr id="461831" name="Rectangle 7"/>
            <p:cNvSpPr>
              <a:spLocks noChangeArrowheads="1"/>
            </p:cNvSpPr>
            <p:nvPr/>
          </p:nvSpPr>
          <p:spPr bwMode="auto">
            <a:xfrm>
              <a:off x="3408" y="1824"/>
              <a:ext cx="1296" cy="9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61832" name="Rectangle 8"/>
            <p:cNvSpPr>
              <a:spLocks noChangeArrowheads="1"/>
            </p:cNvSpPr>
            <p:nvPr/>
          </p:nvSpPr>
          <p:spPr bwMode="auto">
            <a:xfrm>
              <a:off x="3936" y="412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1833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AC Circuit w/ Inductance only</a:t>
            </a:r>
          </a:p>
        </p:txBody>
      </p:sp>
      <p:graphicFrame>
        <p:nvGraphicFramePr>
          <p:cNvPr id="461834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6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35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6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36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6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83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229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From Kirchhoff’s loop rule, we obtain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Thus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Using the identity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where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does this mean?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Current and voltage are “out of phase by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π</a:t>
            </a:r>
            <a:r>
              <a:rPr lang="en-US" sz="2000" dirty="0" smtClean="0"/>
              <a:t>/</a:t>
            </a:r>
            <a:r>
              <a:rPr lang="en-US" sz="2000" dirty="0"/>
              <a:t>2 or 90</a:t>
            </a:r>
            <a:r>
              <a:rPr lang="en-US" sz="2000" baseline="30000" dirty="0"/>
              <a:t>o</a:t>
            </a:r>
            <a:r>
              <a:rPr lang="en-US" sz="2000" dirty="0" smtClean="0"/>
              <a:t>”. In </a:t>
            </a:r>
            <a:r>
              <a:rPr lang="en-US" sz="2000" dirty="0"/>
              <a:t>other words the current reaches its peak ¼ cycle after the voltage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happens to the energy?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 energy is dissipated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average power is 0 at all times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energy is stored temporarily in the magnetic field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Then released back to the source</a:t>
            </a:r>
          </a:p>
        </p:txBody>
      </p:sp>
      <p:graphicFrame>
        <p:nvGraphicFramePr>
          <p:cNvPr id="461838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6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39" name="Object 15"/>
          <p:cNvGraphicFramePr>
            <a:graphicFrameLocks noChangeAspect="1"/>
          </p:cNvGraphicFramePr>
          <p:nvPr/>
        </p:nvGraphicFramePr>
        <p:xfrm>
          <a:off x="1387475" y="914400"/>
          <a:ext cx="181292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65" name="Equation" r:id="rId9" imgW="749160" imgH="368280" progId="Equation.DSMT4">
                  <p:embed/>
                </p:oleObj>
              </mc:Choice>
              <mc:Fallback>
                <p:oleObj name="Equation" r:id="rId9" imgW="749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914400"/>
                        <a:ext cx="1812925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0" name="Object 16"/>
          <p:cNvGraphicFramePr>
            <a:graphicFrameLocks noChangeAspect="1"/>
          </p:cNvGraphicFramePr>
          <p:nvPr/>
        </p:nvGraphicFramePr>
        <p:xfrm>
          <a:off x="1101725" y="2074863"/>
          <a:ext cx="5746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66" name="Equation" r:id="rId11" imgW="253800" imgH="164880" progId="Equation.DSMT4">
                  <p:embed/>
                </p:oleObj>
              </mc:Choice>
              <mc:Fallback>
                <p:oleObj name="Equation" r:id="rId11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2074863"/>
                        <a:ext cx="57467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1" name="Object 17"/>
          <p:cNvGraphicFramePr>
            <a:graphicFrameLocks noChangeAspect="1"/>
          </p:cNvGraphicFramePr>
          <p:nvPr/>
        </p:nvGraphicFramePr>
        <p:xfrm>
          <a:off x="1676400" y="1868488"/>
          <a:ext cx="823913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67" name="Equation" r:id="rId13" imgW="419040" imgH="368280" progId="Equation.DSMT4">
                  <p:embed/>
                </p:oleObj>
              </mc:Choice>
              <mc:Fallback>
                <p:oleObj name="Equation" r:id="rId13" imgW="4190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868488"/>
                        <a:ext cx="823913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2" name="Object 18"/>
          <p:cNvGraphicFramePr>
            <a:graphicFrameLocks noChangeAspect="1"/>
          </p:cNvGraphicFramePr>
          <p:nvPr/>
        </p:nvGraphicFramePr>
        <p:xfrm>
          <a:off x="2743200" y="2614613"/>
          <a:ext cx="782638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68" name="Equation" r:id="rId15" imgW="444240" imgH="164880" progId="Equation.DSMT4">
                  <p:embed/>
                </p:oleObj>
              </mc:Choice>
              <mc:Fallback>
                <p:oleObj name="Equation" r:id="rId15" imgW="4442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614613"/>
                        <a:ext cx="782638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3" name="Object 19"/>
          <p:cNvGraphicFramePr>
            <a:graphicFrameLocks noChangeAspect="1"/>
          </p:cNvGraphicFramePr>
          <p:nvPr/>
        </p:nvGraphicFramePr>
        <p:xfrm>
          <a:off x="1003300" y="2971800"/>
          <a:ext cx="5207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69" name="Equation" r:id="rId17" imgW="253800" imgH="164880" progId="Equation.DSMT4">
                  <p:embed/>
                </p:oleObj>
              </mc:Choice>
              <mc:Fallback>
                <p:oleObj name="Equation" r:id="rId17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2971800"/>
                        <a:ext cx="5207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4" name="Object 20"/>
          <p:cNvGraphicFramePr>
            <a:graphicFrameLocks noChangeAspect="1"/>
          </p:cNvGraphicFramePr>
          <p:nvPr/>
        </p:nvGraphicFramePr>
        <p:xfrm>
          <a:off x="1858963" y="3290888"/>
          <a:ext cx="6556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70" name="Equation" r:id="rId19" imgW="291960" imgH="203040" progId="Equation.DSMT4">
                  <p:embed/>
                </p:oleObj>
              </mc:Choice>
              <mc:Fallback>
                <p:oleObj name="Equation" r:id="rId19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63" y="3290888"/>
                        <a:ext cx="65563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5" name="Object 21"/>
          <p:cNvGraphicFramePr>
            <a:graphicFrameLocks noChangeAspect="1"/>
          </p:cNvGraphicFramePr>
          <p:nvPr/>
        </p:nvGraphicFramePr>
        <p:xfrm>
          <a:off x="2438400" y="1828800"/>
          <a:ext cx="1919288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71" name="Equation" r:id="rId21" imgW="977760" imgH="393480" progId="Equation.DSMT4">
                  <p:embed/>
                </p:oleObj>
              </mc:Choice>
              <mc:Fallback>
                <p:oleObj name="Equation" r:id="rId21" imgW="977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828800"/>
                        <a:ext cx="1919288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6" name="Object 22"/>
          <p:cNvGraphicFramePr>
            <a:graphicFrameLocks noChangeAspect="1"/>
          </p:cNvGraphicFramePr>
          <p:nvPr/>
        </p:nvGraphicFramePr>
        <p:xfrm>
          <a:off x="4344988" y="2057400"/>
          <a:ext cx="14462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72" name="Equation" r:id="rId23" imgW="736560" imgH="203040" progId="Equation.DSMT4">
                  <p:embed/>
                </p:oleObj>
              </mc:Choice>
              <mc:Fallback>
                <p:oleObj name="Equation" r:id="rId23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988" y="2057400"/>
                        <a:ext cx="144621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7" name="Object 23"/>
          <p:cNvGraphicFramePr>
            <a:graphicFrameLocks noChangeAspect="1"/>
          </p:cNvGraphicFramePr>
          <p:nvPr/>
        </p:nvGraphicFramePr>
        <p:xfrm>
          <a:off x="3482975" y="2514600"/>
          <a:ext cx="13176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73" name="Equation" r:id="rId25" imgW="749160" imgH="279360" progId="Equation.DSMT4">
                  <p:embed/>
                </p:oleObj>
              </mc:Choice>
              <mc:Fallback>
                <p:oleObj name="Equation" r:id="rId25" imgW="749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2514600"/>
                        <a:ext cx="131762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8" name="Object 24"/>
          <p:cNvGraphicFramePr>
            <a:graphicFrameLocks noChangeAspect="1"/>
          </p:cNvGraphicFramePr>
          <p:nvPr/>
        </p:nvGraphicFramePr>
        <p:xfrm>
          <a:off x="1454150" y="2854325"/>
          <a:ext cx="25844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74" name="Equation" r:id="rId27" imgW="1257120" imgH="279360" progId="Equation.DSMT4">
                  <p:embed/>
                </p:oleObj>
              </mc:Choice>
              <mc:Fallback>
                <p:oleObj name="Equation" r:id="rId27" imgW="1257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2854325"/>
                        <a:ext cx="258445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9" name="Object 25"/>
          <p:cNvGraphicFramePr>
            <a:graphicFrameLocks noChangeAspect="1"/>
          </p:cNvGraphicFramePr>
          <p:nvPr/>
        </p:nvGraphicFramePr>
        <p:xfrm>
          <a:off x="4011613" y="2854325"/>
          <a:ext cx="20081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75" name="Equation" r:id="rId29" imgW="977760" imgH="279360" progId="Equation.DSMT4">
                  <p:embed/>
                </p:oleObj>
              </mc:Choice>
              <mc:Fallback>
                <p:oleObj name="Equation" r:id="rId29" imgW="977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2854325"/>
                        <a:ext cx="200818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50" name="Object 26"/>
          <p:cNvGraphicFramePr>
            <a:graphicFrameLocks noChangeAspect="1"/>
          </p:cNvGraphicFramePr>
          <p:nvPr/>
        </p:nvGraphicFramePr>
        <p:xfrm>
          <a:off x="2432050" y="3276600"/>
          <a:ext cx="7683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76" name="Equation" r:id="rId31" imgW="342720" imgH="203040" progId="Equation.DSMT4">
                  <p:embed/>
                </p:oleObj>
              </mc:Choice>
              <mc:Fallback>
                <p:oleObj name="Equation" r:id="rId31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3276600"/>
                        <a:ext cx="76835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76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0C8B-991F-F24D-9D2A-EEB331E7B01E}" type="slidenum">
              <a:rPr lang="en-US"/>
              <a:pPr/>
              <a:t>42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AC Circuit w/ Inductance only</a:t>
            </a:r>
          </a:p>
        </p:txBody>
      </p:sp>
      <p:graphicFrame>
        <p:nvGraphicFramePr>
          <p:cNvPr id="46285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7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5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7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5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7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28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How are the resistor and inductor different in terms of energy?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Inductor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Resistor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How are they the same?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They both impede the flow of charge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For a resistance R, the peak voltage and current are related to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Similarly, for an inductor we</a:t>
            </a:r>
            <a:r>
              <a:rPr lang="en-US" sz="2400" dirty="0" smtClean="0"/>
              <a:t> may </a:t>
            </a:r>
            <a:r>
              <a:rPr lang="en-US" sz="2400" dirty="0"/>
              <a:t>write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Where X</a:t>
            </a:r>
            <a:r>
              <a:rPr lang="en-US" sz="2000" baseline="-25000" dirty="0"/>
              <a:t>L</a:t>
            </a:r>
            <a:r>
              <a:rPr lang="en-US" sz="2000" dirty="0"/>
              <a:t> is the </a:t>
            </a:r>
            <a:r>
              <a:rPr lang="en-US" sz="2000" u="sng" dirty="0">
                <a:solidFill>
                  <a:srgbClr val="CC0000"/>
                </a:solidFill>
              </a:rPr>
              <a:t>inductive reactance</a:t>
            </a:r>
            <a:r>
              <a:rPr lang="en-US" sz="2000" dirty="0"/>
              <a:t> of the inductor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What do you think is the </a:t>
            </a:r>
            <a:r>
              <a:rPr lang="en-US" sz="2000" u="sng" dirty="0">
                <a:solidFill>
                  <a:srgbClr val="CC0000"/>
                </a:solidFill>
              </a:rPr>
              <a:t>unit of the reactance</a:t>
            </a:r>
            <a:r>
              <a:rPr lang="en-US" sz="2000" dirty="0"/>
              <a:t>?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relationship                    is not valid at a particular instance. Why not?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Since V</a:t>
            </a:r>
            <a:r>
              <a:rPr lang="en-US" sz="1800" baseline="-25000" dirty="0"/>
              <a:t>0</a:t>
            </a:r>
            <a:r>
              <a:rPr lang="en-US" sz="1800" dirty="0"/>
              <a:t> and </a:t>
            </a:r>
            <a:r>
              <a:rPr lang="en-US" sz="1800" dirty="0">
                <a:latin typeface="Symbol" charset="2"/>
              </a:rPr>
              <a:t>I</a:t>
            </a:r>
            <a:r>
              <a:rPr lang="en-US" sz="1800" baseline="-25000" dirty="0"/>
              <a:t>0</a:t>
            </a:r>
            <a:r>
              <a:rPr lang="en-US" sz="1800" dirty="0"/>
              <a:t> do not occur at the same time</a:t>
            </a:r>
          </a:p>
        </p:txBody>
      </p:sp>
      <p:graphicFrame>
        <p:nvGraphicFramePr>
          <p:cNvPr id="46285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8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2856" name="Text Box 8"/>
          <p:cNvSpPr txBox="1">
            <a:spLocks noChangeArrowheads="1"/>
          </p:cNvSpPr>
          <p:nvPr/>
        </p:nvSpPr>
        <p:spPr bwMode="auto">
          <a:xfrm>
            <a:off x="2362200" y="1600200"/>
            <a:ext cx="6416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Stores the energy temporarily in the magnetic field and then releases it back to the emf source </a:t>
            </a:r>
          </a:p>
        </p:txBody>
      </p:sp>
      <p:sp>
        <p:nvSpPr>
          <p:cNvPr id="462857" name="Text Box 9"/>
          <p:cNvSpPr txBox="1">
            <a:spLocks noChangeArrowheads="1"/>
          </p:cNvSpPr>
          <p:nvPr/>
        </p:nvSpPr>
        <p:spPr bwMode="auto">
          <a:xfrm>
            <a:off x="2362200" y="2438400"/>
            <a:ext cx="6416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Does not store energy but transforms it to thermal energy,</a:t>
            </a:r>
            <a:r>
              <a:rPr lang="en-US" dirty="0" smtClean="0">
                <a:solidFill>
                  <a:srgbClr val="CC0000"/>
                </a:solidFill>
                <a:latin typeface="Arial Narrow" charset="0"/>
              </a:rPr>
              <a:t> losing it to </a:t>
            </a:r>
            <a:r>
              <a:rPr lang="en-US" dirty="0">
                <a:solidFill>
                  <a:srgbClr val="CC0000"/>
                </a:solidFill>
                <a:latin typeface="Arial Narrow" charset="0"/>
              </a:rPr>
              <a:t>the environment</a:t>
            </a:r>
          </a:p>
        </p:txBody>
      </p:sp>
      <p:sp>
        <p:nvSpPr>
          <p:cNvPr id="462858" name="Text Box 10"/>
          <p:cNvSpPr txBox="1">
            <a:spLocks noChangeArrowheads="1"/>
          </p:cNvSpPr>
          <p:nvPr/>
        </p:nvSpPr>
        <p:spPr bwMode="auto">
          <a:xfrm>
            <a:off x="5867400" y="5181600"/>
            <a:ext cx="37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err="1" smtClean="0">
                <a:solidFill>
                  <a:srgbClr val="003300"/>
                </a:solidFill>
                <a:latin typeface="Symbol" charset="2"/>
              </a:rPr>
              <a:t>Ω</a:t>
            </a:r>
            <a:endParaRPr lang="en-US" sz="2000" dirty="0">
              <a:solidFill>
                <a:srgbClr val="003300"/>
              </a:solidFill>
              <a:latin typeface="Symbol" charset="2"/>
            </a:endParaRPr>
          </a:p>
        </p:txBody>
      </p:sp>
      <p:graphicFrame>
        <p:nvGraphicFramePr>
          <p:cNvPr id="462859" name="Object 11"/>
          <p:cNvGraphicFramePr>
            <a:graphicFrameLocks noChangeAspect="1"/>
          </p:cNvGraphicFramePr>
          <p:nvPr/>
        </p:nvGraphicFramePr>
        <p:xfrm>
          <a:off x="8077200" y="4110038"/>
          <a:ext cx="47783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81" name="Equation" r:id="rId8" imgW="291960" imgH="203040" progId="Equation.DSMT4">
                  <p:embed/>
                </p:oleObj>
              </mc:Choice>
              <mc:Fallback>
                <p:oleObj name="Equation" r:id="rId8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110038"/>
                        <a:ext cx="477837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0" name="Object 12"/>
          <p:cNvGraphicFramePr>
            <a:graphicFrameLocks noChangeAspect="1"/>
          </p:cNvGraphicFramePr>
          <p:nvPr/>
        </p:nvGraphicFramePr>
        <p:xfrm>
          <a:off x="6477000" y="4930775"/>
          <a:ext cx="9906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82" name="Equation" r:id="rId10" imgW="558720" imgH="203040" progId="Equation.DSMT4">
                  <p:embed/>
                </p:oleObj>
              </mc:Choice>
              <mc:Fallback>
                <p:oleObj name="Equation" r:id="rId10" imgW="55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930775"/>
                        <a:ext cx="990600" cy="2905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1" name="Object 13"/>
          <p:cNvGraphicFramePr>
            <a:graphicFrameLocks noChangeAspect="1"/>
          </p:cNvGraphicFramePr>
          <p:nvPr/>
        </p:nvGraphicFramePr>
        <p:xfrm>
          <a:off x="3124200" y="5575300"/>
          <a:ext cx="990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83" name="Equation" r:id="rId12" imgW="596880" imgH="203040" progId="Equation.DSMT4">
                  <p:embed/>
                </p:oleObj>
              </mc:Choice>
              <mc:Fallback>
                <p:oleObj name="Equation" r:id="rId12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575300"/>
                        <a:ext cx="990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2" name="Object 14"/>
          <p:cNvGraphicFramePr>
            <a:graphicFrameLocks noChangeAspect="1"/>
          </p:cNvGraphicFramePr>
          <p:nvPr/>
        </p:nvGraphicFramePr>
        <p:xfrm>
          <a:off x="8520112" y="4110038"/>
          <a:ext cx="4159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84" name="Equation" r:id="rId14" imgW="253800" imgH="203040" progId="Equation.DSMT4">
                  <p:embed/>
                </p:oleObj>
              </mc:Choice>
              <mc:Fallback>
                <p:oleObj name="Equation" r:id="rId14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0112" y="4110038"/>
                        <a:ext cx="41592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3" name="Object 15"/>
          <p:cNvGraphicFramePr>
            <a:graphicFrameLocks noChangeAspect="1"/>
          </p:cNvGraphicFramePr>
          <p:nvPr/>
        </p:nvGraphicFramePr>
        <p:xfrm>
          <a:off x="5715000" y="4495800"/>
          <a:ext cx="10668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85" name="Equation" r:id="rId16" imgW="596880" imgH="203040" progId="Equation.DSMT4">
                  <p:embed/>
                </p:oleObj>
              </mc:Choice>
              <mc:Fallback>
                <p:oleObj name="Equation" r:id="rId16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495800"/>
                        <a:ext cx="1066800" cy="3667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4" name="Object 16"/>
          <p:cNvGraphicFramePr>
            <a:graphicFrameLocks noChangeAspect="1"/>
          </p:cNvGraphicFramePr>
          <p:nvPr/>
        </p:nvGraphicFramePr>
        <p:xfrm>
          <a:off x="5791200" y="6234113"/>
          <a:ext cx="14081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86" name="Equation" r:id="rId18" imgW="787320" imgH="203040" progId="Equation.DSMT4">
                  <p:embed/>
                </p:oleObj>
              </mc:Choice>
              <mc:Fallback>
                <p:oleObj name="Equation" r:id="rId18" imgW="787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6234113"/>
                        <a:ext cx="1408113" cy="3667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2865" name="Text Box 17"/>
          <p:cNvSpPr txBox="1">
            <a:spLocks noChangeArrowheads="1"/>
          </p:cNvSpPr>
          <p:nvPr/>
        </p:nvSpPr>
        <p:spPr bwMode="auto">
          <a:xfrm>
            <a:off x="7323138" y="6203950"/>
            <a:ext cx="906462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is valid!</a:t>
            </a:r>
          </a:p>
        </p:txBody>
      </p:sp>
      <p:sp>
        <p:nvSpPr>
          <p:cNvPr id="462866" name="Text Box 18"/>
          <p:cNvSpPr txBox="1">
            <a:spLocks noChangeArrowheads="1"/>
          </p:cNvSpPr>
          <p:nvPr/>
        </p:nvSpPr>
        <p:spPr bwMode="auto">
          <a:xfrm>
            <a:off x="7620000" y="4892675"/>
            <a:ext cx="1219200" cy="338554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0 when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 </a:t>
            </a:r>
            <a:r>
              <a:rPr lang="en-US" sz="1600" b="1" dirty="0" err="1" smtClean="0">
                <a:solidFill>
                  <a:srgbClr val="CC0000"/>
                </a:solidFill>
                <a:latin typeface="Symbol" charset="2"/>
              </a:rPr>
              <a:t>ω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=</a:t>
            </a:r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0.</a:t>
            </a:r>
          </a:p>
        </p:txBody>
      </p:sp>
    </p:spTree>
    <p:extLst>
      <p:ext uri="{BB962C8B-B14F-4D97-AF65-F5344CB8AC3E}">
        <p14:creationId xmlns:p14="http://schemas.microsoft.com/office/powerpoint/2010/main" val="3241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FA7B-619C-9E4A-B8EE-07D34C5E0254}" type="slidenum">
              <a:rPr lang="en-US"/>
              <a:pPr/>
              <a:t>43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30 </a:t>
            </a:r>
            <a:r>
              <a:rPr lang="en-US" dirty="0"/>
              <a:t>–</a:t>
            </a:r>
            <a:r>
              <a:rPr lang="en-US" dirty="0" smtClean="0"/>
              <a:t> 9 </a:t>
            </a:r>
            <a:endParaRPr lang="en-US" dirty="0"/>
          </a:p>
        </p:txBody>
      </p:sp>
      <p:sp>
        <p:nvSpPr>
          <p:cNvPr id="46387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Reactance of a coil.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 coil has a resistance R=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1.00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and an inductance of 0.300H.  Determine the current in the coil if (a) 120 V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DC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is applied to it;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 120 V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AC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rms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 at 60.0Hz is applied.</a:t>
            </a:r>
          </a:p>
        </p:txBody>
      </p:sp>
      <p:sp>
        <p:nvSpPr>
          <p:cNvPr id="463876" name="Text Box 4"/>
          <p:cNvSpPr txBox="1">
            <a:spLocks noChangeArrowheads="1"/>
          </p:cNvSpPr>
          <p:nvPr/>
        </p:nvSpPr>
        <p:spPr bwMode="auto">
          <a:xfrm>
            <a:off x="381000" y="2209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Is there a reactance for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DC? 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63877" name="Text Box 5"/>
          <p:cNvSpPr txBox="1">
            <a:spLocks noChangeArrowheads="1"/>
          </p:cNvSpPr>
          <p:nvPr/>
        </p:nvSpPr>
        <p:spPr bwMode="auto">
          <a:xfrm>
            <a:off x="457200" y="27432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So for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DC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power, the current is from Kirchhoff’s rule</a:t>
            </a:r>
          </a:p>
        </p:txBody>
      </p:sp>
      <p:graphicFrame>
        <p:nvGraphicFramePr>
          <p:cNvPr id="463878" name="Object 6"/>
          <p:cNvGraphicFramePr>
            <a:graphicFrameLocks noChangeAspect="1"/>
          </p:cNvGraphicFramePr>
          <p:nvPr/>
        </p:nvGraphicFramePr>
        <p:xfrm>
          <a:off x="6637338" y="2798763"/>
          <a:ext cx="15160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73" name="Equation" r:id="rId3" imgW="622080" imgH="164880" progId="Equation.DSMT4">
                  <p:embed/>
                </p:oleObj>
              </mc:Choice>
              <mc:Fallback>
                <p:oleObj name="Equation" r:id="rId3" imgW="6220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338" y="2798763"/>
                        <a:ext cx="1516062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79" name="Text Box 7"/>
          <p:cNvSpPr txBox="1">
            <a:spLocks noChangeArrowheads="1"/>
          </p:cNvSpPr>
          <p:nvPr/>
        </p:nvSpPr>
        <p:spPr bwMode="auto">
          <a:xfrm>
            <a:off x="457200" y="41148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For an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AC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power with </a:t>
            </a:r>
            <a:r>
              <a:rPr lang="en-US" dirty="0" err="1" smtClean="0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 dirty="0" smtClean="0">
                <a:solidFill>
                  <a:srgbClr val="CC00CC"/>
                </a:solidFill>
                <a:latin typeface="Monotype Corsiva" charset="0"/>
              </a:rPr>
              <a:t>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=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60Hz, the reactance is </a:t>
            </a:r>
          </a:p>
        </p:txBody>
      </p:sp>
      <p:sp>
        <p:nvSpPr>
          <p:cNvPr id="463880" name="Text Box 8"/>
          <p:cNvSpPr txBox="1">
            <a:spLocks noChangeArrowheads="1"/>
          </p:cNvSpPr>
          <p:nvPr/>
        </p:nvSpPr>
        <p:spPr bwMode="auto">
          <a:xfrm>
            <a:off x="3657600" y="2209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Nope. Why not?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63881" name="Text Box 9"/>
          <p:cNvSpPr txBox="1">
            <a:spLocks noChangeArrowheads="1"/>
          </p:cNvSpPr>
          <p:nvPr/>
        </p:nvSpPr>
        <p:spPr bwMode="auto">
          <a:xfrm>
            <a:off x="5638800" y="2209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=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0,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63882" name="Object 10"/>
          <p:cNvGraphicFramePr>
            <a:graphicFrameLocks noChangeAspect="1"/>
          </p:cNvGraphicFramePr>
          <p:nvPr/>
        </p:nvGraphicFramePr>
        <p:xfrm>
          <a:off x="7099300" y="2209800"/>
          <a:ext cx="8255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74" name="Equation" r:id="rId5" imgW="342720" imgH="203040" progId="Equation.DSMT4">
                  <p:embed/>
                </p:oleObj>
              </mc:Choice>
              <mc:Fallback>
                <p:oleObj name="Equation" r:id="rId5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300" y="2209800"/>
                        <a:ext cx="8255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3" name="Object 11"/>
          <p:cNvGraphicFramePr>
            <a:graphicFrameLocks noChangeAspect="1"/>
          </p:cNvGraphicFramePr>
          <p:nvPr/>
        </p:nvGraphicFramePr>
        <p:xfrm>
          <a:off x="1143000" y="3429000"/>
          <a:ext cx="6810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75" name="Equation" r:id="rId7" imgW="279360" imgH="203040" progId="Equation.DSMT4">
                  <p:embed/>
                </p:oleObj>
              </mc:Choice>
              <mc:Fallback>
                <p:oleObj name="Equation" r:id="rId7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29000"/>
                        <a:ext cx="6810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4" name="Object 12"/>
          <p:cNvGraphicFramePr>
            <a:graphicFrameLocks noChangeAspect="1"/>
          </p:cNvGraphicFramePr>
          <p:nvPr/>
        </p:nvGraphicFramePr>
        <p:xfrm>
          <a:off x="609600" y="4611688"/>
          <a:ext cx="8255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76" name="Equation" r:id="rId9" imgW="342720" imgH="203040" progId="Equation.DSMT4">
                  <p:embed/>
                </p:oleObj>
              </mc:Choice>
              <mc:Fallback>
                <p:oleObj name="Equation" r:id="rId9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611688"/>
                        <a:ext cx="8255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5" name="Object 13"/>
          <p:cNvGraphicFramePr>
            <a:graphicFrameLocks noChangeAspect="1"/>
          </p:cNvGraphicFramePr>
          <p:nvPr/>
        </p:nvGraphicFramePr>
        <p:xfrm>
          <a:off x="5029200" y="5365750"/>
          <a:ext cx="8874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77" name="Equation" r:id="rId11" imgW="368280" imgH="203040" progId="Equation.DSMT4">
                  <p:embed/>
                </p:oleObj>
              </mc:Choice>
              <mc:Fallback>
                <p:oleObj name="Equation" r:id="rId11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365750"/>
                        <a:ext cx="88741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6" name="Object 14"/>
          <p:cNvGraphicFramePr>
            <a:graphicFrameLocks noChangeAspect="1"/>
          </p:cNvGraphicFramePr>
          <p:nvPr/>
        </p:nvGraphicFramePr>
        <p:xfrm>
          <a:off x="1741488" y="3217863"/>
          <a:ext cx="773112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78" name="Equation" r:id="rId13" imgW="317160" imgH="368280" progId="Equation.DSMT4">
                  <p:embed/>
                </p:oleObj>
              </mc:Choice>
              <mc:Fallback>
                <p:oleObj name="Equation" r:id="rId13" imgW="317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3217863"/>
                        <a:ext cx="773112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7" name="Object 15"/>
          <p:cNvGraphicFramePr>
            <a:graphicFrameLocks noChangeAspect="1"/>
          </p:cNvGraphicFramePr>
          <p:nvPr/>
        </p:nvGraphicFramePr>
        <p:xfrm>
          <a:off x="2454275" y="3200400"/>
          <a:ext cx="2041525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79" name="Equation" r:id="rId15" imgW="838080" imgH="368280" progId="Equation.DSMT4">
                  <p:embed/>
                </p:oleObj>
              </mc:Choice>
              <mc:Fallback>
                <p:oleObj name="Equation" r:id="rId15" imgW="838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3200400"/>
                        <a:ext cx="2041525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8" name="Object 16"/>
          <p:cNvGraphicFramePr>
            <a:graphicFrameLocks noChangeAspect="1"/>
          </p:cNvGraphicFramePr>
          <p:nvPr/>
        </p:nvGraphicFramePr>
        <p:xfrm>
          <a:off x="1447800" y="4648200"/>
          <a:ext cx="825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80" name="Equation" r:id="rId17" imgW="342720" imgH="164880" progId="Equation.DSMT4">
                  <p:embed/>
                </p:oleObj>
              </mc:Choice>
              <mc:Fallback>
                <p:oleObj name="Equation" r:id="rId17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648200"/>
                        <a:ext cx="8255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9" name="Object 17"/>
          <p:cNvGraphicFramePr>
            <a:graphicFrameLocks noChangeAspect="1"/>
          </p:cNvGraphicFramePr>
          <p:nvPr/>
        </p:nvGraphicFramePr>
        <p:xfrm>
          <a:off x="2286000" y="4648200"/>
          <a:ext cx="11318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81" name="Equation" r:id="rId19" imgW="469800" imgH="190440" progId="Equation.DSMT4">
                  <p:embed/>
                </p:oleObj>
              </mc:Choice>
              <mc:Fallback>
                <p:oleObj name="Equation" r:id="rId19" imgW="469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648200"/>
                        <a:ext cx="11318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0" name="Object 18"/>
          <p:cNvGraphicFramePr>
            <a:graphicFrameLocks noChangeAspect="1"/>
          </p:cNvGraphicFramePr>
          <p:nvPr/>
        </p:nvGraphicFramePr>
        <p:xfrm>
          <a:off x="3338513" y="4522788"/>
          <a:ext cx="428148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82" name="Equation" r:id="rId21" imgW="1777680" imgH="279360" progId="Equation.DSMT4">
                  <p:embed/>
                </p:oleObj>
              </mc:Choice>
              <mc:Fallback>
                <p:oleObj name="Equation" r:id="rId21" imgW="1777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4522788"/>
                        <a:ext cx="4281487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1" name="Object 19"/>
          <p:cNvGraphicFramePr>
            <a:graphicFrameLocks noChangeAspect="1"/>
          </p:cNvGraphicFramePr>
          <p:nvPr/>
        </p:nvGraphicFramePr>
        <p:xfrm>
          <a:off x="5880100" y="5137150"/>
          <a:ext cx="9779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83" name="Equation" r:id="rId23" imgW="406080" imgH="406080" progId="Equation.DSMT4">
                  <p:embed/>
                </p:oleObj>
              </mc:Choice>
              <mc:Fallback>
                <p:oleObj name="Equation" r:id="rId23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5137150"/>
                        <a:ext cx="9779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2" name="Object 20"/>
          <p:cNvGraphicFramePr>
            <a:graphicFrameLocks noChangeAspect="1"/>
          </p:cNvGraphicFramePr>
          <p:nvPr/>
        </p:nvGraphicFramePr>
        <p:xfrm>
          <a:off x="6821488" y="5137150"/>
          <a:ext cx="2017712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84" name="Equation" r:id="rId25" imgW="838080" imgH="368280" progId="Equation.DSMT4">
                  <p:embed/>
                </p:oleObj>
              </mc:Choice>
              <mc:Fallback>
                <p:oleObj name="Equation" r:id="rId25" imgW="838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488" y="5137150"/>
                        <a:ext cx="2017712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93" name="Text Box 21"/>
          <p:cNvSpPr txBox="1">
            <a:spLocks noChangeArrowheads="1"/>
          </p:cNvSpPr>
          <p:nvPr/>
        </p:nvSpPr>
        <p:spPr bwMode="auto">
          <a:xfrm>
            <a:off x="381000" y="51816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the resistance can be ignored compared to the reactance, the rms current is </a:t>
            </a:r>
          </a:p>
        </p:txBody>
      </p:sp>
      <p:graphicFrame>
        <p:nvGraphicFramePr>
          <p:cNvPr id="463894" name="Object 22"/>
          <p:cNvGraphicFramePr>
            <a:graphicFrameLocks noChangeAspect="1"/>
          </p:cNvGraphicFramePr>
          <p:nvPr/>
        </p:nvGraphicFramePr>
        <p:xfrm>
          <a:off x="7924800" y="2209800"/>
          <a:ext cx="82708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85" name="Equation" r:id="rId27" imgW="342720" imgH="164880" progId="Equation.DSMT4">
                  <p:embed/>
                </p:oleObj>
              </mc:Choice>
              <mc:Fallback>
                <p:oleObj name="Equation" r:id="rId27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209800"/>
                        <a:ext cx="82708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5" name="Object 23"/>
          <p:cNvGraphicFramePr>
            <a:graphicFrameLocks noChangeAspect="1"/>
          </p:cNvGraphicFramePr>
          <p:nvPr/>
        </p:nvGraphicFramePr>
        <p:xfrm>
          <a:off x="8716963" y="2209800"/>
          <a:ext cx="2746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86" name="Equation" r:id="rId29" imgW="114120" imgH="164880" progId="Equation.DSMT4">
                  <p:embed/>
                </p:oleObj>
              </mc:Choice>
              <mc:Fallback>
                <p:oleObj name="Equation" r:id="rId29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6963" y="2209800"/>
                        <a:ext cx="274637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29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626F-115E-2C46-8CEC-F26EA3316D80}" type="slidenum">
              <a:rPr lang="en-US"/>
              <a:pPr/>
              <a:t>44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57800" y="1143000"/>
            <a:ext cx="5943600" cy="4572000"/>
            <a:chOff x="0" y="0"/>
            <a:chExt cx="3744" cy="2880"/>
          </a:xfrm>
        </p:grpSpPr>
        <p:pic>
          <p:nvPicPr>
            <p:cNvPr id="464899" name="Picture 3" descr="FG31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744" cy="2808"/>
            </a:xfrm>
            <a:prstGeom prst="rect">
              <a:avLst/>
            </a:prstGeom>
            <a:noFill/>
          </p:spPr>
        </p:pic>
        <p:sp>
          <p:nvSpPr>
            <p:cNvPr id="464900" name="Rectangle 4"/>
            <p:cNvSpPr>
              <a:spLocks noChangeArrowheads="1"/>
            </p:cNvSpPr>
            <p:nvPr/>
          </p:nvSpPr>
          <p:spPr bwMode="auto">
            <a:xfrm>
              <a:off x="672" y="816"/>
              <a:ext cx="2304" cy="20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490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AC Circuit w/ Capacitance only</a:t>
            </a:r>
          </a:p>
        </p:txBody>
      </p:sp>
      <p:graphicFrame>
        <p:nvGraphicFramePr>
          <p:cNvPr id="464902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1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3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1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1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490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happens when a capacitor is connected to a</a:t>
            </a:r>
            <a:r>
              <a:rPr lang="en-US" dirty="0" smtClean="0"/>
              <a:t> DC </a:t>
            </a:r>
            <a:r>
              <a:rPr lang="en-US" dirty="0"/>
              <a:t>power source?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capacitor quickly charges up.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There is no steady current flow in the circuit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Since</a:t>
            </a:r>
            <a:r>
              <a:rPr lang="en-US" dirty="0" smtClean="0"/>
              <a:t> the </a:t>
            </a:r>
            <a:r>
              <a:rPr lang="en-US" dirty="0"/>
              <a:t>capacitor prevents the flow of</a:t>
            </a:r>
            <a:r>
              <a:rPr lang="en-US" dirty="0" smtClean="0"/>
              <a:t> the DC </a:t>
            </a:r>
            <a:r>
              <a:rPr lang="en-US" dirty="0"/>
              <a:t>current</a:t>
            </a:r>
          </a:p>
          <a:p>
            <a:pPr>
              <a:lnSpc>
                <a:spcPct val="90000"/>
              </a:lnSpc>
            </a:pPr>
            <a:r>
              <a:rPr lang="en-US" dirty="0"/>
              <a:t>What do you think will happen if it is connected to an</a:t>
            </a:r>
            <a:r>
              <a:rPr lang="en-US" dirty="0" smtClean="0"/>
              <a:t> AC </a:t>
            </a:r>
            <a:r>
              <a:rPr lang="en-US" dirty="0"/>
              <a:t>power source?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flows continuously.  Why?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When the</a:t>
            </a:r>
            <a:r>
              <a:rPr lang="en-US" dirty="0" smtClean="0"/>
              <a:t> AC </a:t>
            </a:r>
            <a:r>
              <a:rPr lang="en-US" dirty="0"/>
              <a:t>power turns on, charge begins to flow one direction, charging up the plates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When the direction of the power reverses, the charge flows in the opposite direction</a:t>
            </a:r>
          </a:p>
        </p:txBody>
      </p:sp>
      <p:graphicFrame>
        <p:nvGraphicFramePr>
          <p:cNvPr id="464906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2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7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F654-196A-EB40-8405-99760E9437E8}" type="slidenum">
              <a:rPr lang="en-US"/>
              <a:pPr/>
              <a:t>45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57800" y="762000"/>
            <a:ext cx="5943600" cy="4572000"/>
            <a:chOff x="0" y="0"/>
            <a:chExt cx="3744" cy="2880"/>
          </a:xfrm>
        </p:grpSpPr>
        <p:pic>
          <p:nvPicPr>
            <p:cNvPr id="465923" name="Picture 3" descr="FG31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744" cy="2808"/>
            </a:xfrm>
            <a:prstGeom prst="rect">
              <a:avLst/>
            </a:prstGeom>
            <a:noFill/>
          </p:spPr>
        </p:pic>
        <p:sp>
          <p:nvSpPr>
            <p:cNvPr id="465924" name="Rectangle 4"/>
            <p:cNvSpPr>
              <a:spLocks noChangeArrowheads="1"/>
            </p:cNvSpPr>
            <p:nvPr/>
          </p:nvSpPr>
          <p:spPr bwMode="auto">
            <a:xfrm>
              <a:off x="672" y="816"/>
              <a:ext cx="2304" cy="20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592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AC Circuit w/ Capacitance only</a:t>
            </a:r>
          </a:p>
        </p:txBody>
      </p:sp>
      <p:graphicFrame>
        <p:nvGraphicFramePr>
          <p:cNvPr id="46592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8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8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8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592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From Kirchhoff’s loop rule, we obtain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The current </a:t>
            </a:r>
            <a:r>
              <a:rPr lang="en-US" sz="2400" dirty="0"/>
              <a:t>at any instance is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charge Q on the plate at any instance is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Thus the voltage across the capacitor is 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Using the identity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Where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 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graphicFrame>
        <p:nvGraphicFramePr>
          <p:cNvPr id="46593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8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1" name="Object 11"/>
          <p:cNvGraphicFramePr>
            <a:graphicFrameLocks noChangeAspect="1"/>
          </p:cNvGraphicFramePr>
          <p:nvPr/>
        </p:nvGraphicFramePr>
        <p:xfrm>
          <a:off x="1295400" y="1147763"/>
          <a:ext cx="584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87" name="Equation" r:id="rId9" imgW="253800" imgH="164880" progId="Equation.DSMT4">
                  <p:embed/>
                </p:oleObj>
              </mc:Choice>
              <mc:Fallback>
                <p:oleObj name="Equation" r:id="rId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147763"/>
                        <a:ext cx="584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2" name="Object 12"/>
          <p:cNvGraphicFramePr>
            <a:graphicFrameLocks noChangeAspect="1"/>
          </p:cNvGraphicFramePr>
          <p:nvPr/>
        </p:nvGraphicFramePr>
        <p:xfrm>
          <a:off x="3151188" y="4495800"/>
          <a:ext cx="78263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88" name="Equation" r:id="rId11" imgW="444240" imgH="164880" progId="Equation.DSMT4">
                  <p:embed/>
                </p:oleObj>
              </mc:Choice>
              <mc:Fallback>
                <p:oleObj name="Equation" r:id="rId11" imgW="4442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8" y="4495800"/>
                        <a:ext cx="782637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3" name="Object 13"/>
          <p:cNvGraphicFramePr>
            <a:graphicFrameLocks noChangeAspect="1"/>
          </p:cNvGraphicFramePr>
          <p:nvPr/>
        </p:nvGraphicFramePr>
        <p:xfrm>
          <a:off x="3989388" y="4419600"/>
          <a:ext cx="149701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89" name="Equation" r:id="rId13" imgW="850680" imgH="279360" progId="Equation.DSMT4">
                  <p:embed/>
                </p:oleObj>
              </mc:Choice>
              <mc:Fallback>
                <p:oleObj name="Equation" r:id="rId13" imgW="850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388" y="4419600"/>
                        <a:ext cx="1497012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4" name="Object 14"/>
          <p:cNvGraphicFramePr>
            <a:graphicFrameLocks noChangeAspect="1"/>
          </p:cNvGraphicFramePr>
          <p:nvPr/>
        </p:nvGraphicFramePr>
        <p:xfrm>
          <a:off x="4343400" y="1717675"/>
          <a:ext cx="5715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90" name="Equation" r:id="rId15" imgW="228600" imgH="152280" progId="Equation.DSMT4">
                  <p:embed/>
                </p:oleObj>
              </mc:Choice>
              <mc:Fallback>
                <p:oleObj name="Equation" r:id="rId15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717675"/>
                        <a:ext cx="5715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5" name="Object 15"/>
          <p:cNvGraphicFramePr>
            <a:graphicFrameLocks noChangeAspect="1"/>
          </p:cNvGraphicFramePr>
          <p:nvPr/>
        </p:nvGraphicFramePr>
        <p:xfrm>
          <a:off x="1143000" y="2895600"/>
          <a:ext cx="606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91" name="Equation" r:id="rId17" imgW="253800" imgH="190440" progId="Equation.DSMT4">
                  <p:embed/>
                </p:oleObj>
              </mc:Choice>
              <mc:Fallback>
                <p:oleObj name="Equation" r:id="rId17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95600"/>
                        <a:ext cx="6064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6" name="Object 16"/>
          <p:cNvGraphicFramePr>
            <a:graphicFrameLocks noChangeAspect="1"/>
          </p:cNvGraphicFramePr>
          <p:nvPr/>
        </p:nvGraphicFramePr>
        <p:xfrm>
          <a:off x="1143000" y="3937000"/>
          <a:ext cx="5080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92" name="Equation" r:id="rId19" imgW="253800" imgH="164880" progId="Equation.DSMT4">
                  <p:embed/>
                </p:oleObj>
              </mc:Choice>
              <mc:Fallback>
                <p:oleObj name="Equation" r:id="rId1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937000"/>
                        <a:ext cx="50800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7" name="Object 17"/>
          <p:cNvGraphicFramePr>
            <a:graphicFrameLocks noChangeAspect="1"/>
          </p:cNvGraphicFramePr>
          <p:nvPr/>
        </p:nvGraphicFramePr>
        <p:xfrm>
          <a:off x="1373188" y="4937125"/>
          <a:ext cx="5318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93" name="Equation" r:id="rId21" imgW="253800" imgH="164880" progId="Equation.DSMT4">
                  <p:embed/>
                </p:oleObj>
              </mc:Choice>
              <mc:Fallback>
                <p:oleObj name="Equation" r:id="rId21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4937125"/>
                        <a:ext cx="53181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8" name="Object 18"/>
          <p:cNvGraphicFramePr>
            <a:graphicFrameLocks noChangeAspect="1"/>
          </p:cNvGraphicFramePr>
          <p:nvPr/>
        </p:nvGraphicFramePr>
        <p:xfrm>
          <a:off x="1981200" y="5659438"/>
          <a:ext cx="61118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94" name="Equation" r:id="rId23" imgW="291960" imgH="203040" progId="Equation.DSMT4">
                  <p:embed/>
                </p:oleObj>
              </mc:Choice>
              <mc:Fallback>
                <p:oleObj name="Equation" r:id="rId23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659438"/>
                        <a:ext cx="611188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9" name="Object 19"/>
          <p:cNvGraphicFramePr>
            <a:graphicFrameLocks noChangeAspect="1"/>
          </p:cNvGraphicFramePr>
          <p:nvPr/>
        </p:nvGraphicFramePr>
        <p:xfrm>
          <a:off x="4800600" y="1447800"/>
          <a:ext cx="8890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95" name="Equation" r:id="rId25" imgW="355320" imgH="368280" progId="Equation.DSMT4">
                  <p:embed/>
                </p:oleObj>
              </mc:Choice>
              <mc:Fallback>
                <p:oleObj name="Equation" r:id="rId25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8890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0" name="Object 20"/>
          <p:cNvGraphicFramePr>
            <a:graphicFrameLocks noChangeAspect="1"/>
          </p:cNvGraphicFramePr>
          <p:nvPr/>
        </p:nvGraphicFramePr>
        <p:xfrm>
          <a:off x="5600700" y="1676400"/>
          <a:ext cx="13335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96" name="Equation" r:id="rId27" imgW="533160" imgH="203040" progId="Equation.DSMT4">
                  <p:embed/>
                </p:oleObj>
              </mc:Choice>
              <mc:Fallback>
                <p:oleObj name="Equation" r:id="rId27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1676400"/>
                        <a:ext cx="133350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1" name="Object 21"/>
          <p:cNvGraphicFramePr>
            <a:graphicFrameLocks noChangeAspect="1"/>
          </p:cNvGraphicFramePr>
          <p:nvPr/>
        </p:nvGraphicFramePr>
        <p:xfrm>
          <a:off x="1652588" y="2681288"/>
          <a:ext cx="136525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97" name="Equation" r:id="rId29" imgW="571320" imgH="355320" progId="Equation.DSMT4">
                  <p:embed/>
                </p:oleObj>
              </mc:Choice>
              <mc:Fallback>
                <p:oleObj name="Equation" r:id="rId29" imgW="5713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681288"/>
                        <a:ext cx="136525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2" name="Object 22"/>
          <p:cNvGraphicFramePr>
            <a:graphicFrameLocks noChangeAspect="1"/>
          </p:cNvGraphicFramePr>
          <p:nvPr/>
        </p:nvGraphicFramePr>
        <p:xfrm>
          <a:off x="2971800" y="2711450"/>
          <a:ext cx="22733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98" name="Equation" r:id="rId31" imgW="952200" imgH="330120" progId="Equation.DSMT4">
                  <p:embed/>
                </p:oleObj>
              </mc:Choice>
              <mc:Fallback>
                <p:oleObj name="Equation" r:id="rId31" imgW="9522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711450"/>
                        <a:ext cx="22733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3" name="Object 23"/>
          <p:cNvGraphicFramePr>
            <a:graphicFrameLocks noChangeAspect="1"/>
          </p:cNvGraphicFramePr>
          <p:nvPr/>
        </p:nvGraphicFramePr>
        <p:xfrm>
          <a:off x="5175250" y="2667000"/>
          <a:ext cx="160655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99" name="Equation" r:id="rId33" imgW="672840" imgH="368280" progId="Equation.DSMT4">
                  <p:embed/>
                </p:oleObj>
              </mc:Choice>
              <mc:Fallback>
                <p:oleObj name="Equation" r:id="rId33" imgW="6728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0" y="2667000"/>
                        <a:ext cx="160655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4" name="Object 24"/>
          <p:cNvGraphicFramePr>
            <a:graphicFrameLocks noChangeAspect="1"/>
          </p:cNvGraphicFramePr>
          <p:nvPr/>
        </p:nvGraphicFramePr>
        <p:xfrm>
          <a:off x="1600200" y="3733800"/>
          <a:ext cx="5588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00" name="Equation" r:id="rId35" imgW="279360" imgH="368280" progId="Equation.DSMT4">
                  <p:embed/>
                </p:oleObj>
              </mc:Choice>
              <mc:Fallback>
                <p:oleObj name="Equation" r:id="rId35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733800"/>
                        <a:ext cx="5588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5" name="Object 25"/>
          <p:cNvGraphicFramePr>
            <a:graphicFrameLocks noChangeAspect="1"/>
          </p:cNvGraphicFramePr>
          <p:nvPr/>
        </p:nvGraphicFramePr>
        <p:xfrm>
          <a:off x="2133600" y="3733800"/>
          <a:ext cx="17526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01" name="Equation" r:id="rId37" imgW="876240" imgH="368280" progId="Equation.DSMT4">
                  <p:embed/>
                </p:oleObj>
              </mc:Choice>
              <mc:Fallback>
                <p:oleObj name="Equation" r:id="rId37" imgW="876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733800"/>
                        <a:ext cx="17526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6" name="Object 26"/>
          <p:cNvGraphicFramePr>
            <a:graphicFrameLocks noChangeAspect="1"/>
          </p:cNvGraphicFramePr>
          <p:nvPr/>
        </p:nvGraphicFramePr>
        <p:xfrm>
          <a:off x="1828800" y="4724400"/>
          <a:ext cx="27622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02" name="Equation" r:id="rId39" imgW="1320480" imgH="368280" progId="Equation.DSMT4">
                  <p:embed/>
                </p:oleObj>
              </mc:Choice>
              <mc:Fallback>
                <p:oleObj name="Equation" r:id="rId39" imgW="1320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24400"/>
                        <a:ext cx="276225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7" name="Object 27"/>
          <p:cNvGraphicFramePr>
            <a:graphicFrameLocks noChangeAspect="1"/>
          </p:cNvGraphicFramePr>
          <p:nvPr/>
        </p:nvGraphicFramePr>
        <p:xfrm>
          <a:off x="4572000" y="4876800"/>
          <a:ext cx="20447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03" name="Equation" r:id="rId41" imgW="977760" imgH="279360" progId="Equation.DSMT4">
                  <p:embed/>
                </p:oleObj>
              </mc:Choice>
              <mc:Fallback>
                <p:oleObj name="Equation" r:id="rId41" imgW="977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76800"/>
                        <a:ext cx="20447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8" name="Object 28"/>
          <p:cNvGraphicFramePr>
            <a:graphicFrameLocks noChangeAspect="1"/>
          </p:cNvGraphicFramePr>
          <p:nvPr/>
        </p:nvGraphicFramePr>
        <p:xfrm>
          <a:off x="2540000" y="5486400"/>
          <a:ext cx="584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04" name="Equation" r:id="rId43" imgW="279360" imgH="368280" progId="Equation.DSMT4">
                  <p:embed/>
                </p:oleObj>
              </mc:Choice>
              <mc:Fallback>
                <p:oleObj name="Equation" r:id="rId43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5486400"/>
                        <a:ext cx="5842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9" name="Object 29"/>
          <p:cNvGraphicFramePr>
            <a:graphicFrameLocks noChangeAspect="1"/>
          </p:cNvGraphicFramePr>
          <p:nvPr/>
        </p:nvGraphicFramePr>
        <p:xfrm>
          <a:off x="1828800" y="914400"/>
          <a:ext cx="4095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05" name="Equation" r:id="rId45" imgW="177480" imgH="368280" progId="Equation.DSMT4">
                  <p:embed/>
                </p:oleObj>
              </mc:Choice>
              <mc:Fallback>
                <p:oleObj name="Equation" r:id="rId45" imgW="177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914400"/>
                        <a:ext cx="40957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559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7A4B-CDC3-E349-8ABE-D4C387525411}" type="slidenum">
              <a:rPr lang="en-US"/>
              <a:pPr/>
              <a:t>46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0" y="1371600"/>
            <a:ext cx="3733800" cy="2971800"/>
            <a:chOff x="768" y="672"/>
            <a:chExt cx="3360" cy="2544"/>
          </a:xfrm>
        </p:grpSpPr>
        <p:pic>
          <p:nvPicPr>
            <p:cNvPr id="466947" name="Picture 3" descr="FG31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8" y="672"/>
              <a:ext cx="3360" cy="2520"/>
            </a:xfrm>
            <a:prstGeom prst="rect">
              <a:avLst/>
            </a:prstGeom>
            <a:noFill/>
          </p:spPr>
        </p:pic>
        <p:sp>
          <p:nvSpPr>
            <p:cNvPr id="466948" name="Rectangle 4"/>
            <p:cNvSpPr>
              <a:spLocks noChangeArrowheads="1"/>
            </p:cNvSpPr>
            <p:nvPr/>
          </p:nvSpPr>
          <p:spPr bwMode="auto">
            <a:xfrm>
              <a:off x="1824" y="672"/>
              <a:ext cx="1104" cy="9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66949" name="Rectangle 5"/>
            <p:cNvSpPr>
              <a:spLocks noChangeArrowheads="1"/>
            </p:cNvSpPr>
            <p:nvPr/>
          </p:nvSpPr>
          <p:spPr bwMode="auto">
            <a:xfrm>
              <a:off x="2256" y="302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6950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AC Circuit w/ Capacitance only</a:t>
            </a:r>
          </a:p>
        </p:txBody>
      </p:sp>
      <p:graphicFrame>
        <p:nvGraphicFramePr>
          <p:cNvPr id="466951" name="Object 7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5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2" name="Object 8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5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3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5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95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So the voltage is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does this mean?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Current and voltage are “out of phase by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</a:rPr>
              <a:t>π</a:t>
            </a:r>
            <a:r>
              <a:rPr lang="en-US" sz="2400" dirty="0" smtClean="0"/>
              <a:t>/</a:t>
            </a:r>
            <a:r>
              <a:rPr lang="en-US" sz="2400" dirty="0"/>
              <a:t>2 or 90</a:t>
            </a:r>
            <a:r>
              <a:rPr lang="en-US" sz="2400" baseline="30000" dirty="0"/>
              <a:t>o</a:t>
            </a:r>
            <a:r>
              <a:rPr lang="en-US" sz="2400" dirty="0"/>
              <a:t>” but in this case, the voltage reaches its peak ¼ cycle after the current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happens to the energy?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 energy is dissipated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average power is 0 at all times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energy is stored temporarily in the electric field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Then released back to the source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Applied voltage and the current in the capacitor can be written as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Where the </a:t>
            </a:r>
            <a:r>
              <a:rPr lang="en-US" sz="2400" dirty="0" smtClean="0"/>
              <a:t>capacitive </a:t>
            </a:r>
            <a:r>
              <a:rPr lang="en-US" sz="2400" dirty="0"/>
              <a:t>reactance X</a:t>
            </a:r>
            <a:r>
              <a:rPr lang="en-US" sz="2400" baseline="-25000" dirty="0"/>
              <a:t>C </a:t>
            </a:r>
            <a:r>
              <a:rPr lang="en-US" sz="2400" dirty="0"/>
              <a:t>is defined as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Again, this relationship is only valid for </a:t>
            </a:r>
            <a:r>
              <a:rPr lang="en-US" sz="2400" dirty="0" err="1"/>
              <a:t>rms</a:t>
            </a:r>
            <a:r>
              <a:rPr lang="en-US" sz="2400" dirty="0"/>
              <a:t> quantities</a:t>
            </a:r>
          </a:p>
        </p:txBody>
      </p:sp>
      <p:graphicFrame>
        <p:nvGraphicFramePr>
          <p:cNvPr id="466955" name="Object 11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5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6" name="Object 12"/>
          <p:cNvGraphicFramePr>
            <a:graphicFrameLocks noChangeAspect="1"/>
          </p:cNvGraphicFramePr>
          <p:nvPr/>
        </p:nvGraphicFramePr>
        <p:xfrm>
          <a:off x="3048000" y="896938"/>
          <a:ext cx="6096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59" name="Equation" r:id="rId9" imgW="253800" imgH="164880" progId="Equation.DSMT4">
                  <p:embed/>
                </p:oleObj>
              </mc:Choice>
              <mc:Fallback>
                <p:oleObj name="Equation" r:id="rId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896938"/>
                        <a:ext cx="6096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7" name="Object 13"/>
          <p:cNvGraphicFramePr>
            <a:graphicFrameLocks noChangeAspect="1"/>
          </p:cNvGraphicFramePr>
          <p:nvPr/>
        </p:nvGraphicFramePr>
        <p:xfrm>
          <a:off x="2338388" y="5029200"/>
          <a:ext cx="13954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60" name="Equation" r:id="rId11" imgW="609480" imgH="203040" progId="Equation.DSMT4">
                  <p:embed/>
                </p:oleObj>
              </mc:Choice>
              <mc:Fallback>
                <p:oleObj name="Equation" r:id="rId11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5029200"/>
                        <a:ext cx="1395412" cy="4699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8" name="Object 14"/>
          <p:cNvGraphicFramePr>
            <a:graphicFrameLocks noChangeAspect="1"/>
          </p:cNvGraphicFramePr>
          <p:nvPr/>
        </p:nvGraphicFramePr>
        <p:xfrm>
          <a:off x="7010400" y="5280025"/>
          <a:ext cx="109061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61" name="Equation" r:id="rId13" imgW="609480" imgH="368280" progId="Equation.DSMT4">
                  <p:embed/>
                </p:oleObj>
              </mc:Choice>
              <mc:Fallback>
                <p:oleObj name="Equation" r:id="rId13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280025"/>
                        <a:ext cx="1090613" cy="6635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9" name="Object 15"/>
          <p:cNvGraphicFramePr>
            <a:graphicFrameLocks noChangeAspect="1"/>
          </p:cNvGraphicFramePr>
          <p:nvPr/>
        </p:nvGraphicFramePr>
        <p:xfrm>
          <a:off x="6019800" y="6248400"/>
          <a:ext cx="18319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62" name="Equation" r:id="rId15" imgW="799920" imgH="203040" progId="Equation.DSMT4">
                  <p:embed/>
                </p:oleObj>
              </mc:Choice>
              <mc:Fallback>
                <p:oleObj name="Equation" r:id="rId15" imgW="799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6248400"/>
                        <a:ext cx="1831975" cy="4699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960" name="Text Box 16"/>
          <p:cNvSpPr txBox="1">
            <a:spLocks noChangeArrowheads="1"/>
          </p:cNvSpPr>
          <p:nvPr/>
        </p:nvSpPr>
        <p:spPr bwMode="auto">
          <a:xfrm>
            <a:off x="8229600" y="5181600"/>
            <a:ext cx="838200" cy="8540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Infinite when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 </a:t>
            </a:r>
            <a:r>
              <a:rPr lang="en-US" sz="1600" b="1" dirty="0" err="1" smtClean="0">
                <a:solidFill>
                  <a:srgbClr val="CC0000"/>
                </a:solidFill>
                <a:latin typeface="Symbol" charset="2"/>
              </a:rPr>
              <a:t>ω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=</a:t>
            </a:r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0.</a:t>
            </a:r>
          </a:p>
        </p:txBody>
      </p:sp>
      <p:graphicFrame>
        <p:nvGraphicFramePr>
          <p:cNvPr id="466961" name="Object 17"/>
          <p:cNvGraphicFramePr>
            <a:graphicFrameLocks noChangeAspect="1"/>
          </p:cNvGraphicFramePr>
          <p:nvPr/>
        </p:nvGraphicFramePr>
        <p:xfrm>
          <a:off x="3597275" y="762000"/>
          <a:ext cx="23463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63" name="Equation" r:id="rId17" imgW="977760" imgH="279360" progId="Equation.DSMT4">
                  <p:embed/>
                </p:oleObj>
              </mc:Choice>
              <mc:Fallback>
                <p:oleObj name="Equation" r:id="rId17" imgW="977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762000"/>
                        <a:ext cx="23463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32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1E0-81C6-F149-8CE2-EDB1A9CE8892}" type="slidenum">
              <a:rPr lang="en-US"/>
              <a:pPr/>
              <a:t>47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0" y="685800"/>
            <a:ext cx="5943600" cy="4572000"/>
            <a:chOff x="0" y="0"/>
            <a:chExt cx="3744" cy="2880"/>
          </a:xfrm>
        </p:grpSpPr>
        <p:pic>
          <p:nvPicPr>
            <p:cNvPr id="467971" name="Picture 3" descr="FG31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744" cy="2808"/>
            </a:xfrm>
            <a:prstGeom prst="rect">
              <a:avLst/>
            </a:prstGeom>
            <a:noFill/>
          </p:spPr>
        </p:pic>
        <p:sp>
          <p:nvSpPr>
            <p:cNvPr id="467972" name="Rectangle 4"/>
            <p:cNvSpPr>
              <a:spLocks noChangeArrowheads="1"/>
            </p:cNvSpPr>
            <p:nvPr/>
          </p:nvSpPr>
          <p:spPr bwMode="auto">
            <a:xfrm>
              <a:off x="672" y="816"/>
              <a:ext cx="2304" cy="20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7973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30 </a:t>
            </a:r>
            <a:r>
              <a:rPr lang="en-US" dirty="0"/>
              <a:t>–</a:t>
            </a:r>
            <a:r>
              <a:rPr lang="en-US" dirty="0" smtClean="0"/>
              <a:t> 10</a:t>
            </a:r>
            <a:endParaRPr lang="en-US" dirty="0"/>
          </a:p>
        </p:txBody>
      </p:sp>
      <p:sp>
        <p:nvSpPr>
          <p:cNvPr id="467974" name="Text Box 6"/>
          <p:cNvSpPr txBox="1">
            <a:spLocks noChangeArrowheads="1"/>
          </p:cNvSpPr>
          <p:nvPr/>
        </p:nvSpPr>
        <p:spPr bwMode="auto">
          <a:xfrm>
            <a:off x="381000" y="733425"/>
            <a:ext cx="6858000" cy="12003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Capacitor reactance.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are the peak and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rms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current in the circuit in the figure if C=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1.0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F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and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rms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=120V?  Calculate for (a)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=60Hz, and then for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=6.0x10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5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Hz.</a:t>
            </a:r>
          </a:p>
        </p:txBody>
      </p:sp>
      <p:sp>
        <p:nvSpPr>
          <p:cNvPr id="467975" name="Text Box 7"/>
          <p:cNvSpPr txBox="1">
            <a:spLocks noChangeArrowheads="1"/>
          </p:cNvSpPr>
          <p:nvPr/>
        </p:nvSpPr>
        <p:spPr bwMode="auto">
          <a:xfrm>
            <a:off x="457200" y="1981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peak voltage is</a:t>
            </a:r>
          </a:p>
        </p:txBody>
      </p:sp>
      <p:sp>
        <p:nvSpPr>
          <p:cNvPr id="467976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capacitance reactance is</a:t>
            </a:r>
          </a:p>
        </p:txBody>
      </p:sp>
      <p:sp>
        <p:nvSpPr>
          <p:cNvPr id="467977" name="Text Box 9"/>
          <p:cNvSpPr txBox="1">
            <a:spLocks noChangeArrowheads="1"/>
          </p:cNvSpPr>
          <p:nvPr/>
        </p:nvSpPr>
        <p:spPr bwMode="auto">
          <a:xfrm>
            <a:off x="457200" y="3810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peak current is</a:t>
            </a:r>
          </a:p>
        </p:txBody>
      </p:sp>
      <p:sp>
        <p:nvSpPr>
          <p:cNvPr id="467978" name="Text Box 10"/>
          <p:cNvSpPr txBox="1">
            <a:spLocks noChangeArrowheads="1"/>
          </p:cNvSpPr>
          <p:nvPr/>
        </p:nvSpPr>
        <p:spPr bwMode="auto">
          <a:xfrm>
            <a:off x="533400" y="4953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rms current is </a:t>
            </a:r>
          </a:p>
        </p:txBody>
      </p:sp>
      <p:graphicFrame>
        <p:nvGraphicFramePr>
          <p:cNvPr id="467979" name="Object 11"/>
          <p:cNvGraphicFramePr>
            <a:graphicFrameLocks noChangeAspect="1"/>
          </p:cNvGraphicFramePr>
          <p:nvPr/>
        </p:nvGraphicFramePr>
        <p:xfrm>
          <a:off x="2895600" y="1981200"/>
          <a:ext cx="62388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51" name="Equation" r:id="rId4" imgW="291960" imgH="203040" progId="Equation.DSMT4">
                  <p:embed/>
                </p:oleObj>
              </mc:Choice>
              <mc:Fallback>
                <p:oleObj name="Equation" r:id="rId4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981200"/>
                        <a:ext cx="623888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0" name="Object 12"/>
          <p:cNvGraphicFramePr>
            <a:graphicFrameLocks noChangeAspect="1"/>
          </p:cNvGraphicFramePr>
          <p:nvPr/>
        </p:nvGraphicFramePr>
        <p:xfrm>
          <a:off x="914400" y="3071813"/>
          <a:ext cx="7604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52" name="Equation" r:id="rId6" imgW="355320" imgH="203040" progId="Equation.DSMT4">
                  <p:embed/>
                </p:oleObj>
              </mc:Choice>
              <mc:Fallback>
                <p:oleObj name="Equation" r:id="rId6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71813"/>
                        <a:ext cx="76041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1" name="Object 13"/>
          <p:cNvGraphicFramePr>
            <a:graphicFrameLocks noChangeAspect="1"/>
          </p:cNvGraphicFramePr>
          <p:nvPr/>
        </p:nvGraphicFramePr>
        <p:xfrm>
          <a:off x="2984500" y="4445000"/>
          <a:ext cx="596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53" name="Equation" r:id="rId8" imgW="279360" imgH="203040" progId="Equation.DSMT4">
                  <p:embed/>
                </p:oleObj>
              </mc:Choice>
              <mc:Fallback>
                <p:oleObj name="Equation" r:id="rId8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4445000"/>
                        <a:ext cx="596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2" name="Object 14"/>
          <p:cNvGraphicFramePr>
            <a:graphicFrameLocks noChangeAspect="1"/>
          </p:cNvGraphicFramePr>
          <p:nvPr/>
        </p:nvGraphicFramePr>
        <p:xfrm>
          <a:off x="2895600" y="5446713"/>
          <a:ext cx="787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54" name="Equation" r:id="rId10" imgW="368280" imgH="203040" progId="Equation.DSMT4">
                  <p:embed/>
                </p:oleObj>
              </mc:Choice>
              <mc:Fallback>
                <p:oleObj name="Equation" r:id="rId10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46713"/>
                        <a:ext cx="787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3" name="Object 15"/>
          <p:cNvGraphicFramePr>
            <a:graphicFrameLocks noChangeAspect="1"/>
          </p:cNvGraphicFramePr>
          <p:nvPr/>
        </p:nvGraphicFramePr>
        <p:xfrm>
          <a:off x="3505200" y="1951038"/>
          <a:ext cx="11684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55" name="Equation" r:id="rId12" imgW="545760" imgH="228600" progId="Equation.DSMT4">
                  <p:embed/>
                </p:oleObj>
              </mc:Choice>
              <mc:Fallback>
                <p:oleObj name="Equation" r:id="rId12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51038"/>
                        <a:ext cx="11684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4" name="Object 16"/>
          <p:cNvGraphicFramePr>
            <a:graphicFrameLocks noChangeAspect="1"/>
          </p:cNvGraphicFramePr>
          <p:nvPr/>
        </p:nvGraphicFramePr>
        <p:xfrm>
          <a:off x="4659313" y="1981200"/>
          <a:ext cx="219868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56" name="Equation" r:id="rId14" imgW="1028520" imgH="203040" progId="Equation.DSMT4">
                  <p:embed/>
                </p:oleObj>
              </mc:Choice>
              <mc:Fallback>
                <p:oleObj name="Equation" r:id="rId14" imgW="1028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1981200"/>
                        <a:ext cx="2198687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5" name="Object 17"/>
          <p:cNvGraphicFramePr>
            <a:graphicFrameLocks noChangeAspect="1"/>
          </p:cNvGraphicFramePr>
          <p:nvPr/>
        </p:nvGraphicFramePr>
        <p:xfrm>
          <a:off x="1600200" y="2871788"/>
          <a:ext cx="84137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57" name="Equation" r:id="rId16" imgW="393480" imgH="368280" progId="Equation.DSMT4">
                  <p:embed/>
                </p:oleObj>
              </mc:Choice>
              <mc:Fallback>
                <p:oleObj name="Equation" r:id="rId16" imgW="393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71788"/>
                        <a:ext cx="841375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6" name="Object 18"/>
          <p:cNvGraphicFramePr>
            <a:graphicFrameLocks noChangeAspect="1"/>
          </p:cNvGraphicFramePr>
          <p:nvPr/>
        </p:nvGraphicFramePr>
        <p:xfrm>
          <a:off x="2419350" y="2895600"/>
          <a:ext cx="10858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58" name="Equation" r:id="rId18" imgW="507960" imgH="406080" progId="Equation.DSMT4">
                  <p:embed/>
                </p:oleObj>
              </mc:Choice>
              <mc:Fallback>
                <p:oleObj name="Equation" r:id="rId18" imgW="507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2895600"/>
                        <a:ext cx="108585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7" name="Object 19"/>
          <p:cNvGraphicFramePr>
            <a:graphicFrameLocks noChangeAspect="1"/>
          </p:cNvGraphicFramePr>
          <p:nvPr/>
        </p:nvGraphicFramePr>
        <p:xfrm>
          <a:off x="3465513" y="2895600"/>
          <a:ext cx="4154487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59" name="Equation" r:id="rId20" imgW="1942920" imgH="469800" progId="Equation.DSMT4">
                  <p:embed/>
                </p:oleObj>
              </mc:Choice>
              <mc:Fallback>
                <p:oleObj name="Equation" r:id="rId20" imgW="19429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513" y="2895600"/>
                        <a:ext cx="4154487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8" name="Object 20"/>
          <p:cNvGraphicFramePr>
            <a:graphicFrameLocks noChangeAspect="1"/>
          </p:cNvGraphicFramePr>
          <p:nvPr/>
        </p:nvGraphicFramePr>
        <p:xfrm>
          <a:off x="3529013" y="4240213"/>
          <a:ext cx="814387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60" name="Equation" r:id="rId22" imgW="380880" imgH="406080" progId="Equation.DSMT4">
                  <p:embed/>
                </p:oleObj>
              </mc:Choice>
              <mc:Fallback>
                <p:oleObj name="Equation" r:id="rId22" imgW="380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13" y="4240213"/>
                        <a:ext cx="814387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9" name="Object 21"/>
          <p:cNvGraphicFramePr>
            <a:graphicFrameLocks noChangeAspect="1"/>
          </p:cNvGraphicFramePr>
          <p:nvPr/>
        </p:nvGraphicFramePr>
        <p:xfrm>
          <a:off x="4270375" y="4244975"/>
          <a:ext cx="19018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61" name="Equation" r:id="rId24" imgW="888840" imgH="368280" progId="Equation.DSMT4">
                  <p:embed/>
                </p:oleObj>
              </mc:Choice>
              <mc:Fallback>
                <p:oleObj name="Equation" r:id="rId24" imgW="8888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5" y="4244975"/>
                        <a:ext cx="19018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90" name="Object 22"/>
          <p:cNvGraphicFramePr>
            <a:graphicFrameLocks noChangeAspect="1"/>
          </p:cNvGraphicFramePr>
          <p:nvPr/>
        </p:nvGraphicFramePr>
        <p:xfrm>
          <a:off x="3657600" y="5230813"/>
          <a:ext cx="868363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62" name="Equation" r:id="rId26" imgW="406080" imgH="406080" progId="Equation.DSMT4">
                  <p:embed/>
                </p:oleObj>
              </mc:Choice>
              <mc:Fallback>
                <p:oleObj name="Equation" r:id="rId26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230813"/>
                        <a:ext cx="868363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91" name="Object 23"/>
          <p:cNvGraphicFramePr>
            <a:graphicFrameLocks noChangeAspect="1"/>
          </p:cNvGraphicFramePr>
          <p:nvPr/>
        </p:nvGraphicFramePr>
        <p:xfrm>
          <a:off x="4473575" y="5235575"/>
          <a:ext cx="19272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63" name="Equation" r:id="rId28" imgW="901440" imgH="368280" progId="Equation.DSMT4">
                  <p:embed/>
                </p:oleObj>
              </mc:Choice>
              <mc:Fallback>
                <p:oleObj name="Equation" r:id="rId28" imgW="9014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5" y="5235575"/>
                        <a:ext cx="19272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34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4B3F-2B34-D44D-9037-508503FB47EC}" type="slidenum">
              <a:rPr lang="en-US"/>
              <a:pPr/>
              <a:t>48</a:t>
            </a:fld>
            <a:endParaRPr lang="en-US"/>
          </a:p>
        </p:txBody>
      </p:sp>
      <p:pic>
        <p:nvPicPr>
          <p:cNvPr id="468994" name="Picture 2" descr="FG31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685800"/>
            <a:ext cx="3810000" cy="3276600"/>
          </a:xfrm>
          <a:prstGeom prst="rect">
            <a:avLst/>
          </a:prstGeom>
          <a:noFill/>
        </p:spPr>
      </p:pic>
      <p:sp>
        <p:nvSpPr>
          <p:cNvPr id="4689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6899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89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voltage across each element is</a:t>
            </a:r>
          </a:p>
          <a:p>
            <a:pPr lvl="1">
              <a:lnSpc>
                <a:spcPct val="90000"/>
              </a:lnSpc>
            </a:pPr>
            <a:r>
              <a:rPr lang="en-US"/>
              <a:t>V</a:t>
            </a:r>
            <a:r>
              <a:rPr lang="en-US" baseline="-25000"/>
              <a:t>R</a:t>
            </a:r>
            <a:r>
              <a:rPr lang="en-US"/>
              <a:t> is in phase with the current</a:t>
            </a:r>
          </a:p>
          <a:p>
            <a:pPr lvl="1">
              <a:lnSpc>
                <a:spcPct val="90000"/>
              </a:lnSpc>
            </a:pPr>
            <a:r>
              <a:rPr lang="en-US"/>
              <a:t>V</a:t>
            </a:r>
            <a:r>
              <a:rPr lang="en-US" baseline="-25000"/>
              <a:t>L</a:t>
            </a:r>
            <a:r>
              <a:rPr lang="en-US"/>
              <a:t> leads the current by 90</a:t>
            </a:r>
            <a:r>
              <a:rPr lang="en-US" baseline="30000"/>
              <a:t>o</a:t>
            </a:r>
          </a:p>
          <a:p>
            <a:pPr lvl="1">
              <a:lnSpc>
                <a:spcPct val="90000"/>
              </a:lnSpc>
            </a:pPr>
            <a:r>
              <a:rPr lang="en-US"/>
              <a:t>V</a:t>
            </a:r>
            <a:r>
              <a:rPr lang="en-US" baseline="-25000"/>
              <a:t>C</a:t>
            </a:r>
            <a:r>
              <a:rPr lang="en-US"/>
              <a:t> lags the current by 90</a:t>
            </a:r>
            <a:r>
              <a:rPr lang="en-US" baseline="30000"/>
              <a:t>o</a:t>
            </a:r>
          </a:p>
          <a:p>
            <a:pPr>
              <a:lnSpc>
                <a:spcPct val="90000"/>
              </a:lnSpc>
            </a:pPr>
            <a:r>
              <a:rPr lang="en-US"/>
              <a:t>From Kirchhoff’s loop rule</a:t>
            </a:r>
          </a:p>
          <a:p>
            <a:pPr>
              <a:lnSpc>
                <a:spcPct val="90000"/>
              </a:lnSpc>
            </a:pPr>
            <a:r>
              <a:rPr lang="en-US"/>
              <a:t> V=V</a:t>
            </a:r>
            <a:r>
              <a:rPr lang="en-US" baseline="-25000"/>
              <a:t>R</a:t>
            </a:r>
            <a:r>
              <a:rPr lang="en-US"/>
              <a:t>+V</a:t>
            </a:r>
            <a:r>
              <a:rPr lang="en-US" baseline="-25000"/>
              <a:t>L</a:t>
            </a:r>
            <a:r>
              <a:rPr lang="en-US"/>
              <a:t>+V</a:t>
            </a:r>
            <a:r>
              <a:rPr lang="en-US" baseline="-25000"/>
              <a:t>C</a:t>
            </a:r>
          </a:p>
          <a:p>
            <a:pPr lvl="1">
              <a:lnSpc>
                <a:spcPct val="90000"/>
              </a:lnSpc>
            </a:pPr>
            <a:r>
              <a:rPr lang="en-US"/>
              <a:t>However since they do not reach the peak voltage at the same time, the peak voltage of the source V</a:t>
            </a:r>
            <a:r>
              <a:rPr lang="en-US" baseline="-25000"/>
              <a:t>0</a:t>
            </a:r>
            <a:r>
              <a:rPr lang="en-US"/>
              <a:t> will not equal V</a:t>
            </a:r>
            <a:r>
              <a:rPr lang="en-US" baseline="-25000"/>
              <a:t>R0</a:t>
            </a:r>
            <a:r>
              <a:rPr lang="en-US"/>
              <a:t>+V</a:t>
            </a:r>
            <a:r>
              <a:rPr lang="en-US" baseline="-25000"/>
              <a:t>L0</a:t>
            </a:r>
            <a:r>
              <a:rPr lang="en-US"/>
              <a:t>+V</a:t>
            </a:r>
            <a:r>
              <a:rPr lang="en-US" baseline="-25000"/>
              <a:t>C0</a:t>
            </a:r>
          </a:p>
          <a:p>
            <a:pPr lvl="1">
              <a:lnSpc>
                <a:spcPct val="90000"/>
              </a:lnSpc>
            </a:pPr>
            <a:r>
              <a:rPr lang="en-US"/>
              <a:t>The rms voltage also will not be the simple sum of the three</a:t>
            </a:r>
          </a:p>
          <a:p>
            <a:pPr>
              <a:lnSpc>
                <a:spcPct val="90000"/>
              </a:lnSpc>
            </a:pPr>
            <a:r>
              <a:rPr lang="en-US"/>
              <a:t>Let’s try to find the total impedance, peak current </a:t>
            </a:r>
            <a:r>
              <a:rPr lang="en-US">
                <a:latin typeface="Symbol" charset="2"/>
              </a:rPr>
              <a:t>I</a:t>
            </a:r>
            <a:r>
              <a:rPr lang="en-US" baseline="-25000"/>
              <a:t>0</a:t>
            </a:r>
            <a:r>
              <a:rPr lang="en-US"/>
              <a:t> and the phase difference between </a:t>
            </a:r>
            <a:r>
              <a:rPr lang="en-US">
                <a:latin typeface="Symbol" charset="2"/>
              </a:rPr>
              <a:t>I</a:t>
            </a:r>
            <a:r>
              <a:rPr lang="en-US" baseline="-25000"/>
              <a:t>0</a:t>
            </a:r>
            <a:r>
              <a:rPr lang="en-US"/>
              <a:t> and V</a:t>
            </a:r>
            <a:r>
              <a:rPr lang="en-US" baseline="-25000"/>
              <a:t>0</a:t>
            </a:r>
            <a:r>
              <a:rPr lang="en-US"/>
              <a:t>.</a:t>
            </a:r>
          </a:p>
        </p:txBody>
      </p:sp>
      <p:graphicFrame>
        <p:nvGraphicFramePr>
          <p:cNvPr id="46900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46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88DF-9F1B-0F41-9673-337A4448B30C}" type="slidenum">
              <a:rPr lang="en-US"/>
              <a:pPr/>
              <a:t>49</a:t>
            </a:fld>
            <a:endParaRPr lang="en-US"/>
          </a:p>
        </p:txBody>
      </p:sp>
      <p:pic>
        <p:nvPicPr>
          <p:cNvPr id="470018" name="Picture 2" descr="FG31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798513"/>
            <a:ext cx="3962400" cy="2652712"/>
          </a:xfrm>
          <a:prstGeom prst="rect">
            <a:avLst/>
          </a:prstGeom>
          <a:noFill/>
        </p:spPr>
      </p:pic>
      <p:sp>
        <p:nvSpPr>
          <p:cNvPr id="4700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7002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7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2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7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2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7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610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current at any instance is the same at all point in the circuit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currents in each elements are in phase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Why?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Since the elements are in series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How about the voltage?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They are not in phase.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current at any given time is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analysis of LRC circuit is done using the “</a:t>
            </a:r>
            <a:r>
              <a:rPr lang="en-US" sz="2400" dirty="0" err="1"/>
              <a:t>phasor</a:t>
            </a:r>
            <a:r>
              <a:rPr lang="en-US" sz="2400" dirty="0"/>
              <a:t>” diagram in which arrows are drawn in an </a:t>
            </a:r>
            <a:r>
              <a:rPr lang="en-US" sz="2400" dirty="0" err="1"/>
              <a:t>xy</a:t>
            </a:r>
            <a:r>
              <a:rPr lang="en-US" sz="2400" dirty="0"/>
              <a:t> plane to represent the amplitude of each voltage, just like vectors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lengths of the arrows represent the magnitudes of the peak voltages across each element; V</a:t>
            </a:r>
            <a:r>
              <a:rPr lang="en-US" sz="2000" baseline="-25000" dirty="0"/>
              <a:t>R0</a:t>
            </a:r>
            <a:r>
              <a:rPr lang="en-US" sz="2000" dirty="0"/>
              <a:t>=I</a:t>
            </a:r>
            <a:r>
              <a:rPr lang="en-US" sz="2000" baseline="-25000" dirty="0"/>
              <a:t>0</a:t>
            </a:r>
            <a:r>
              <a:rPr lang="en-US" sz="2000" dirty="0"/>
              <a:t>R, V</a:t>
            </a:r>
            <a:r>
              <a:rPr lang="en-US" sz="2000" baseline="-25000" dirty="0"/>
              <a:t>L0</a:t>
            </a:r>
            <a:r>
              <a:rPr lang="en-US" sz="2000" dirty="0"/>
              <a:t>=I</a:t>
            </a:r>
            <a:r>
              <a:rPr lang="en-US" sz="2000" baseline="-25000" dirty="0"/>
              <a:t>0</a:t>
            </a:r>
            <a:r>
              <a:rPr lang="en-US" sz="2000" dirty="0"/>
              <a:t>X</a:t>
            </a:r>
            <a:r>
              <a:rPr lang="en-US" sz="2000" baseline="-25000" dirty="0"/>
              <a:t>L</a:t>
            </a:r>
            <a:r>
              <a:rPr lang="en-US" sz="2000" dirty="0"/>
              <a:t> and V</a:t>
            </a:r>
            <a:r>
              <a:rPr lang="en-US" sz="2000" baseline="-25000" dirty="0"/>
              <a:t>C0</a:t>
            </a:r>
            <a:r>
              <a:rPr lang="en-US" sz="2000" dirty="0"/>
              <a:t>=I</a:t>
            </a:r>
            <a:r>
              <a:rPr lang="en-US" sz="2000" baseline="-25000" dirty="0"/>
              <a:t>0</a:t>
            </a:r>
            <a:r>
              <a:rPr lang="en-US" sz="2000" dirty="0"/>
              <a:t>X</a:t>
            </a:r>
            <a:r>
              <a:rPr lang="en-US" sz="2000" baseline="-25000" dirty="0"/>
              <a:t>C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angle of each arrow represents the phase of each voltage relative to the current, and the arrows rotate at</a:t>
            </a:r>
            <a:r>
              <a:rPr lang="en-US" sz="2000" dirty="0" smtClean="0"/>
              <a:t> the angular </a:t>
            </a:r>
            <a:r>
              <a:rPr lang="en-US" sz="2000" dirty="0"/>
              <a:t>frequency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ω</a:t>
            </a:r>
            <a:r>
              <a:rPr lang="en-US" sz="2000" dirty="0" smtClean="0">
                <a:latin typeface="Symbol" charset="2"/>
              </a:rPr>
              <a:t> </a:t>
            </a:r>
            <a:r>
              <a:rPr lang="en-US" sz="2000" dirty="0" smtClean="0"/>
              <a:t>to </a:t>
            </a:r>
            <a:r>
              <a:rPr lang="en-US" sz="2000" dirty="0"/>
              <a:t>take into account the time dependence.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projection of each arrow on </a:t>
            </a:r>
            <a:r>
              <a:rPr lang="en-US" sz="1800" dirty="0" err="1"/>
              <a:t>y</a:t>
            </a:r>
            <a:r>
              <a:rPr lang="en-US" sz="1800" dirty="0"/>
              <a:t> axis represents voltage across each element at any given time </a:t>
            </a:r>
          </a:p>
        </p:txBody>
      </p:sp>
      <p:graphicFrame>
        <p:nvGraphicFramePr>
          <p:cNvPr id="47002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7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25" name="Object 9"/>
          <p:cNvGraphicFramePr>
            <a:graphicFrameLocks noChangeAspect="1"/>
          </p:cNvGraphicFramePr>
          <p:nvPr/>
        </p:nvGraphicFramePr>
        <p:xfrm>
          <a:off x="990600" y="2819400"/>
          <a:ext cx="7747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77" name="Equation" r:id="rId9" imgW="228600" imgH="152280" progId="Equation.DSMT4">
                  <p:embed/>
                </p:oleObj>
              </mc:Choice>
              <mc:Fallback>
                <p:oleObj name="Equation" r:id="rId9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19400"/>
                        <a:ext cx="77470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26" name="Object 10"/>
          <p:cNvGraphicFramePr>
            <a:graphicFrameLocks noChangeAspect="1"/>
          </p:cNvGraphicFramePr>
          <p:nvPr/>
        </p:nvGraphicFramePr>
        <p:xfrm>
          <a:off x="1600200" y="2808288"/>
          <a:ext cx="163195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78" name="Equation" r:id="rId11" imgW="533160" imgH="203040" progId="Equation.DSMT4">
                  <p:embed/>
                </p:oleObj>
              </mc:Choice>
              <mc:Fallback>
                <p:oleObj name="Equation" r:id="rId11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08288"/>
                        <a:ext cx="163195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61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BCA5-995C-FA4B-A6AE-D7823CBB2540}" type="slidenum">
              <a:rPr lang="en-US"/>
              <a:pPr/>
              <a:t>5</a:t>
            </a:fld>
            <a:endParaRPr lang="en-US"/>
          </a:p>
        </p:txBody>
      </p:sp>
      <p:pic>
        <p:nvPicPr>
          <p:cNvPr id="416770" name="Picture 2" descr="FG29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733800"/>
            <a:ext cx="3429000" cy="2571750"/>
          </a:xfrm>
          <a:prstGeom prst="rect">
            <a:avLst/>
          </a:prstGeom>
          <a:noFill/>
        </p:spPr>
      </p:pic>
      <p:sp>
        <p:nvSpPr>
          <p:cNvPr id="4167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Induction of EMF</a:t>
            </a:r>
          </a:p>
        </p:txBody>
      </p:sp>
      <p:graphicFrame>
        <p:nvGraphicFramePr>
          <p:cNvPr id="41677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7" name="Object 9"/>
          <p:cNvGraphicFramePr>
            <a:graphicFrameLocks noChangeAspect="1"/>
          </p:cNvGraphicFramePr>
          <p:nvPr/>
        </p:nvGraphicFramePr>
        <p:xfrm>
          <a:off x="762000" y="1808163"/>
          <a:ext cx="10160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08163"/>
                        <a:ext cx="1016000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78" name="Picture 10" descr="FG29_002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6200" y="3276600"/>
            <a:ext cx="1524000" cy="1143000"/>
          </a:xfrm>
          <a:prstGeom prst="rect">
            <a:avLst/>
          </a:prstGeom>
          <a:noFill/>
        </p:spPr>
      </p:pic>
      <p:pic>
        <p:nvPicPr>
          <p:cNvPr id="416779" name="Picture 11" descr="FG29_002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10200" y="3284538"/>
            <a:ext cx="1600200" cy="1200150"/>
          </a:xfrm>
          <a:prstGeom prst="rect">
            <a:avLst/>
          </a:prstGeom>
          <a:noFill/>
        </p:spPr>
      </p:pic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228600" y="54864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angle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θ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the field and the area vector</a:t>
            </a:r>
          </a:p>
        </p:txBody>
      </p:sp>
      <p:pic>
        <p:nvPicPr>
          <p:cNvPr id="416781" name="Picture 13" descr="FG29_00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05600" y="5181600"/>
            <a:ext cx="2438400" cy="1828800"/>
          </a:xfrm>
          <a:prstGeom prst="rect">
            <a:avLst/>
          </a:prstGeom>
          <a:noFill/>
        </p:spPr>
      </p:pic>
      <p:graphicFrame>
        <p:nvGraphicFramePr>
          <p:cNvPr id="416782" name="Object 14"/>
          <p:cNvGraphicFramePr>
            <a:graphicFrameLocks noChangeAspect="1"/>
          </p:cNvGraphicFramePr>
          <p:nvPr/>
        </p:nvGraphicFramePr>
        <p:xfrm>
          <a:off x="1720850" y="1681163"/>
          <a:ext cx="163195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" name="Equation" r:id="rId14" imgW="571320" imgH="291960" progId="Equation.DSMT4">
                  <p:embed/>
                </p:oleObj>
              </mc:Choice>
              <mc:Fallback>
                <p:oleObj name="Equation" r:id="rId14" imgW="5713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1681163"/>
                        <a:ext cx="1631950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3" name="Object 15"/>
          <p:cNvGraphicFramePr>
            <a:graphicFrameLocks noChangeAspect="1"/>
          </p:cNvGraphicFramePr>
          <p:nvPr/>
        </p:nvGraphicFramePr>
        <p:xfrm>
          <a:off x="3300413" y="1676400"/>
          <a:ext cx="195738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" name="Equation" r:id="rId16" imgW="685800" imgH="291960" progId="Equation.DSMT4">
                  <p:embed/>
                </p:oleObj>
              </mc:Choice>
              <mc:Fallback>
                <p:oleObj name="Equation" r:id="rId16" imgW="6858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1676400"/>
                        <a:ext cx="1957387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7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915400" cy="5105400"/>
          </a:xfrm>
        </p:spPr>
        <p:txBody>
          <a:bodyPr/>
          <a:lstStyle/>
          <a:p>
            <a:r>
              <a:rPr lang="en-US" dirty="0"/>
              <a:t>How can we induce </a:t>
            </a:r>
            <a:r>
              <a:rPr lang="en-US" dirty="0" err="1"/>
              <a:t>emf</a:t>
            </a:r>
            <a:r>
              <a:rPr lang="en-US" dirty="0"/>
              <a:t>?</a:t>
            </a:r>
          </a:p>
          <a:p>
            <a:r>
              <a:rPr lang="en-US" dirty="0"/>
              <a:t>Let’s look at the formula for</a:t>
            </a:r>
            <a:r>
              <a:rPr lang="en-US" dirty="0" smtClean="0"/>
              <a:t> the magnetic </a:t>
            </a:r>
            <a:r>
              <a:rPr lang="en-US" dirty="0"/>
              <a:t>flux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What do you see?  What are the things that can change with time to result in </a:t>
            </a:r>
            <a:r>
              <a:rPr lang="en-US" dirty="0" smtClean="0"/>
              <a:t>a change </a:t>
            </a:r>
            <a:r>
              <a:rPr lang="en-US" dirty="0"/>
              <a:t>of magnetic flux?</a:t>
            </a:r>
          </a:p>
          <a:p>
            <a:pPr lvl="1"/>
            <a:r>
              <a:rPr lang="en-US" dirty="0"/>
              <a:t>Magnetic field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area of the loop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0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6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6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6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6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6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6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80" grpId="0" build="p"/>
      <p:bldP spid="41677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3BB2-79A2-034D-B564-BA59D6E8A75C}" type="slidenum">
              <a:rPr lang="en-US"/>
              <a:pPr/>
              <a:t>50</a:t>
            </a:fld>
            <a:endParaRPr lang="en-US"/>
          </a:p>
        </p:txBody>
      </p:sp>
      <p:pic>
        <p:nvPicPr>
          <p:cNvPr id="368642" name="Picture 2" descr="FG31_007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229100"/>
            <a:ext cx="3200400" cy="2400300"/>
          </a:xfrm>
          <a:prstGeom prst="rect">
            <a:avLst/>
          </a:prstGeom>
          <a:noFill/>
        </p:spPr>
      </p:pic>
      <p:pic>
        <p:nvPicPr>
          <p:cNvPr id="368643" name="Picture 3" descr="FG31_007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81000"/>
            <a:ext cx="2895600" cy="2171700"/>
          </a:xfrm>
          <a:prstGeom prst="rect">
            <a:avLst/>
          </a:prstGeom>
          <a:noFill/>
        </p:spPr>
      </p:pic>
      <p:pic>
        <p:nvPicPr>
          <p:cNvPr id="368644" name="Picture 4" descr="FG31_007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981200"/>
            <a:ext cx="2895600" cy="2171700"/>
          </a:xfrm>
          <a:prstGeom prst="rect">
            <a:avLst/>
          </a:prstGeom>
          <a:noFill/>
        </p:spPr>
      </p:pic>
      <p:sp>
        <p:nvSpPr>
          <p:cNvPr id="36864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Phasor Diagrams</a:t>
            </a:r>
          </a:p>
        </p:txBody>
      </p:sp>
      <p:graphicFrame>
        <p:nvGraphicFramePr>
          <p:cNvPr id="36864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4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4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4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4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43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4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7696200" cy="5715000"/>
          </a:xfrm>
        </p:spPr>
        <p:txBody>
          <a:bodyPr/>
          <a:lstStyle/>
          <a:p>
            <a:r>
              <a:rPr lang="en-US"/>
              <a:t>At t=0, 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=0.</a:t>
            </a:r>
          </a:p>
          <a:p>
            <a:pPr lvl="1"/>
            <a:r>
              <a:rPr lang="en-US"/>
              <a:t>Thus V</a:t>
            </a:r>
            <a:r>
              <a:rPr lang="en-US" baseline="-25000"/>
              <a:t>R0</a:t>
            </a:r>
            <a:r>
              <a:rPr lang="en-US"/>
              <a:t>=0, V</a:t>
            </a:r>
            <a:r>
              <a:rPr lang="en-US" baseline="-25000"/>
              <a:t>L0</a:t>
            </a:r>
            <a:r>
              <a:rPr lang="en-US"/>
              <a:t>=</a:t>
            </a:r>
            <a:r>
              <a:rPr lang="en-US">
                <a:latin typeface="Symbol" charset="2"/>
              </a:rPr>
              <a:t>I</a:t>
            </a:r>
            <a:r>
              <a:rPr lang="en-US" baseline="-25000"/>
              <a:t>0</a:t>
            </a:r>
            <a:r>
              <a:rPr lang="en-US"/>
              <a:t>X</a:t>
            </a:r>
            <a:r>
              <a:rPr lang="en-US" baseline="-25000"/>
              <a:t>L</a:t>
            </a:r>
            <a:r>
              <a:rPr lang="en-US"/>
              <a:t>, V</a:t>
            </a:r>
            <a:r>
              <a:rPr lang="en-US" baseline="-25000"/>
              <a:t>C0</a:t>
            </a:r>
            <a:r>
              <a:rPr lang="en-US"/>
              <a:t>=</a:t>
            </a:r>
            <a:r>
              <a:rPr lang="en-US">
                <a:latin typeface="Symbol" charset="2"/>
              </a:rPr>
              <a:t>I</a:t>
            </a:r>
            <a:r>
              <a:rPr lang="en-US" baseline="-25000"/>
              <a:t>0</a:t>
            </a:r>
            <a:r>
              <a:rPr lang="en-US"/>
              <a:t>X</a:t>
            </a:r>
            <a:r>
              <a:rPr lang="en-US" baseline="-25000"/>
              <a:t>C</a:t>
            </a:r>
          </a:p>
          <a:p>
            <a:r>
              <a:rPr lang="en-US"/>
              <a:t> At t=t,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Thus, the voltages (y-projections) are </a:t>
            </a:r>
          </a:p>
        </p:txBody>
      </p:sp>
      <p:graphicFrame>
        <p:nvGraphicFramePr>
          <p:cNvPr id="36865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44" name="Equation" r:id="rId10" imgW="914400" imgH="190080" progId="Equation.DSMT4">
                  <p:embed/>
                </p:oleObj>
              </mc:Choice>
              <mc:Fallback>
                <p:oleObj name="Equation" r:id="rId10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1" name="Object 11"/>
          <p:cNvGraphicFramePr>
            <a:graphicFrameLocks noChangeAspect="1"/>
          </p:cNvGraphicFramePr>
          <p:nvPr/>
        </p:nvGraphicFramePr>
        <p:xfrm>
          <a:off x="1633538" y="1905000"/>
          <a:ext cx="19478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45" name="Equation" r:id="rId11" imgW="736560" imgH="203040" progId="Equation.DSMT4">
                  <p:embed/>
                </p:oleObj>
              </mc:Choice>
              <mc:Fallback>
                <p:oleObj name="Equation" r:id="rId11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905000"/>
                        <a:ext cx="194786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2" name="Object 12"/>
          <p:cNvGraphicFramePr>
            <a:graphicFrameLocks noChangeAspect="1"/>
          </p:cNvGraphicFramePr>
          <p:nvPr/>
        </p:nvGraphicFramePr>
        <p:xfrm>
          <a:off x="762000" y="4572000"/>
          <a:ext cx="8064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46" name="Equation" r:id="rId13" imgW="304560" imgH="203040" progId="Equation.DSMT4">
                  <p:embed/>
                </p:oleObj>
              </mc:Choice>
              <mc:Fallback>
                <p:oleObj name="Equation" r:id="rId13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72000"/>
                        <a:ext cx="806450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3" name="Object 13"/>
          <p:cNvGraphicFramePr>
            <a:graphicFrameLocks noChangeAspect="1"/>
          </p:cNvGraphicFramePr>
          <p:nvPr/>
        </p:nvGraphicFramePr>
        <p:xfrm>
          <a:off x="762000" y="5105400"/>
          <a:ext cx="8048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47" name="Equation" r:id="rId15" imgW="304560" imgH="203040" progId="Equation.DSMT4">
                  <p:embed/>
                </p:oleObj>
              </mc:Choice>
              <mc:Fallback>
                <p:oleObj name="Equation" r:id="rId15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105400"/>
                        <a:ext cx="80486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4" name="Object 14"/>
          <p:cNvGraphicFramePr>
            <a:graphicFrameLocks noChangeAspect="1"/>
          </p:cNvGraphicFramePr>
          <p:nvPr/>
        </p:nvGraphicFramePr>
        <p:xfrm>
          <a:off x="717550" y="5715000"/>
          <a:ext cx="8064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48" name="Equation" r:id="rId17" imgW="304560" imgH="203040" progId="Equation.DSMT4">
                  <p:embed/>
                </p:oleObj>
              </mc:Choice>
              <mc:Fallback>
                <p:oleObj name="Equation" r:id="rId17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5715000"/>
                        <a:ext cx="80645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5" name="Object 15"/>
          <p:cNvGraphicFramePr>
            <a:graphicFrameLocks noChangeAspect="1"/>
          </p:cNvGraphicFramePr>
          <p:nvPr/>
        </p:nvGraphicFramePr>
        <p:xfrm>
          <a:off x="1524000" y="4572000"/>
          <a:ext cx="60483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49" name="Equation" r:id="rId19" imgW="228600" imgH="203040" progId="Equation.DSMT4">
                  <p:embed/>
                </p:oleObj>
              </mc:Choice>
              <mc:Fallback>
                <p:oleObj name="Equation" r:id="rId19" imgW="228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572000"/>
                        <a:ext cx="604838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6" name="Object 16"/>
          <p:cNvGraphicFramePr>
            <a:graphicFrameLocks noChangeAspect="1"/>
          </p:cNvGraphicFramePr>
          <p:nvPr/>
        </p:nvGraphicFramePr>
        <p:xfrm>
          <a:off x="1524000" y="5105400"/>
          <a:ext cx="5715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50" name="Equation" r:id="rId21" imgW="215640" imgH="203040" progId="Equation.DSMT4">
                  <p:embed/>
                </p:oleObj>
              </mc:Choice>
              <mc:Fallback>
                <p:oleObj name="Equation" r:id="rId21" imgW="215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05400"/>
                        <a:ext cx="5715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7" name="Object 17"/>
          <p:cNvGraphicFramePr>
            <a:graphicFrameLocks noChangeAspect="1"/>
          </p:cNvGraphicFramePr>
          <p:nvPr/>
        </p:nvGraphicFramePr>
        <p:xfrm>
          <a:off x="2084388" y="5029200"/>
          <a:ext cx="2182812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51" name="Equation" r:id="rId23" imgW="825480" imgH="279360" progId="Equation.DSMT4">
                  <p:embed/>
                </p:oleObj>
              </mc:Choice>
              <mc:Fallback>
                <p:oleObj name="Equation" r:id="rId23" imgW="825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388" y="5029200"/>
                        <a:ext cx="2182812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8" name="Object 18"/>
          <p:cNvGraphicFramePr>
            <a:graphicFrameLocks noChangeAspect="1"/>
          </p:cNvGraphicFramePr>
          <p:nvPr/>
        </p:nvGraphicFramePr>
        <p:xfrm>
          <a:off x="1528763" y="5715000"/>
          <a:ext cx="6048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52" name="Equation" r:id="rId25" imgW="228600" imgH="203040" progId="Equation.DSMT4">
                  <p:embed/>
                </p:oleObj>
              </mc:Choice>
              <mc:Fallback>
                <p:oleObj name="Equation" r:id="rId25" imgW="228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5715000"/>
                        <a:ext cx="60483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9" name="Object 19"/>
          <p:cNvGraphicFramePr>
            <a:graphicFrameLocks noChangeAspect="1"/>
          </p:cNvGraphicFramePr>
          <p:nvPr/>
        </p:nvGraphicFramePr>
        <p:xfrm>
          <a:off x="2082800" y="5638800"/>
          <a:ext cx="21844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53" name="Equation" r:id="rId27" imgW="825480" imgH="279360" progId="Equation.DSMT4">
                  <p:embed/>
                </p:oleObj>
              </mc:Choice>
              <mc:Fallback>
                <p:oleObj name="Equation" r:id="rId27" imgW="825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5638800"/>
                        <a:ext cx="21844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60" name="Object 20"/>
          <p:cNvGraphicFramePr>
            <a:graphicFrameLocks noChangeAspect="1"/>
          </p:cNvGraphicFramePr>
          <p:nvPr/>
        </p:nvGraphicFramePr>
        <p:xfrm>
          <a:off x="2116138" y="4592638"/>
          <a:ext cx="1008062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54" name="Equation" r:id="rId29" imgW="380880" imgH="164880" progId="Equation.DSMT4">
                  <p:embed/>
                </p:oleObj>
              </mc:Choice>
              <mc:Fallback>
                <p:oleObj name="Equation" r:id="rId29" imgW="380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4592638"/>
                        <a:ext cx="1008062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61" name="Arc 21"/>
          <p:cNvSpPr>
            <a:spLocks/>
          </p:cNvSpPr>
          <p:nvPr/>
        </p:nvSpPr>
        <p:spPr bwMode="auto">
          <a:xfrm>
            <a:off x="6934200" y="1143000"/>
            <a:ext cx="4572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CC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62" name="Text Box 22"/>
          <p:cNvSpPr txBox="1">
            <a:spLocks noChangeArrowheads="1"/>
          </p:cNvSpPr>
          <p:nvPr/>
        </p:nvSpPr>
        <p:spPr bwMode="auto">
          <a:xfrm>
            <a:off x="7315200" y="1049338"/>
            <a:ext cx="534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+90</a:t>
            </a:r>
            <a:r>
              <a:rPr lang="en-US" sz="1600" b="1" baseline="30000">
                <a:solidFill>
                  <a:srgbClr val="CC0000"/>
                </a:solidFill>
                <a:latin typeface="Arial Narrow" charset="0"/>
              </a:rPr>
              <a:t>o</a:t>
            </a:r>
          </a:p>
        </p:txBody>
      </p:sp>
      <p:sp>
        <p:nvSpPr>
          <p:cNvPr id="368663" name="Arc 23"/>
          <p:cNvSpPr>
            <a:spLocks/>
          </p:cNvSpPr>
          <p:nvPr/>
        </p:nvSpPr>
        <p:spPr bwMode="auto">
          <a:xfrm rot="5400000">
            <a:off x="6960394" y="1550194"/>
            <a:ext cx="457200" cy="4079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3165"/>
              <a:gd name="T2" fmla="*/ 21543 w 21600"/>
              <a:gd name="T3" fmla="*/ 23165 h 23165"/>
              <a:gd name="T4" fmla="*/ 0 w 21600"/>
              <a:gd name="T5" fmla="*/ 21600 h 23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165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22"/>
                  <a:pt x="21581" y="22644"/>
                  <a:pt x="21543" y="23165"/>
                </a:cubicBezTo>
              </a:path>
              <a:path w="21600" h="23165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22"/>
                  <a:pt x="21581" y="22644"/>
                  <a:pt x="21543" y="23165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64" name="Text Box 24"/>
          <p:cNvSpPr txBox="1">
            <a:spLocks noChangeArrowheads="1"/>
          </p:cNvSpPr>
          <p:nvPr/>
        </p:nvSpPr>
        <p:spPr bwMode="auto">
          <a:xfrm>
            <a:off x="6858000" y="1600200"/>
            <a:ext cx="493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-90</a:t>
            </a:r>
            <a:r>
              <a:rPr lang="en-US" sz="1600" b="1" baseline="30000">
                <a:solidFill>
                  <a:srgbClr val="CC0000"/>
                </a:solidFill>
                <a:latin typeface="Arial Narrow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0824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818A-A1F0-3444-9B31-F29E370C87C1}" type="slidenum">
              <a:rPr lang="en-US"/>
              <a:pPr/>
              <a:t>51</a:t>
            </a:fld>
            <a:endParaRPr lang="en-US"/>
          </a:p>
        </p:txBody>
      </p:sp>
      <p:pic>
        <p:nvPicPr>
          <p:cNvPr id="472066" name="Picture 2" descr="FG3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609600"/>
            <a:ext cx="2362200" cy="2286000"/>
          </a:xfrm>
          <a:prstGeom prst="rect">
            <a:avLst/>
          </a:prstGeom>
          <a:noFill/>
        </p:spPr>
      </p:pic>
      <p:sp>
        <p:nvSpPr>
          <p:cNvPr id="4720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720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0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0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0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20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2895600"/>
            <a:ext cx="8610600" cy="358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V</a:t>
            </a:r>
            <a:r>
              <a:rPr lang="en-US" sz="2800" baseline="-25000" dirty="0"/>
              <a:t>0</a:t>
            </a:r>
            <a:r>
              <a:rPr lang="en-US" sz="2800" dirty="0"/>
              <a:t> forms an angle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ymbol" charset="2"/>
              </a:rPr>
              <a:t>φ</a:t>
            </a:r>
            <a:r>
              <a:rPr lang="en-US" sz="2800" dirty="0" smtClean="0"/>
              <a:t> </a:t>
            </a:r>
            <a:r>
              <a:rPr lang="en-US" sz="2800" dirty="0"/>
              <a:t>to V</a:t>
            </a:r>
            <a:r>
              <a:rPr lang="en-US" sz="2800" baseline="-25000" dirty="0"/>
              <a:t>R0</a:t>
            </a:r>
            <a:r>
              <a:rPr lang="en-US" sz="2800" dirty="0"/>
              <a:t> and rotates together with the other vectors as a function of time,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We determine the total impedance Z of the circuit defined by the relationship                     or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From Pythagorean theorem, we obtain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Thus the total impedance is</a:t>
            </a:r>
          </a:p>
        </p:txBody>
      </p:sp>
      <p:graphicFrame>
        <p:nvGraphicFramePr>
          <p:cNvPr id="47207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0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2073" name="Rectangle 9"/>
          <p:cNvSpPr>
            <a:spLocks noChangeArrowheads="1"/>
          </p:cNvSpPr>
          <p:nvPr/>
        </p:nvSpPr>
        <p:spPr bwMode="auto">
          <a:xfrm>
            <a:off x="228600" y="685800"/>
            <a:ext cx="670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Since the sum of the projections of the three vectors on the y axis is equal to the projection of their sum.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sum of the projections represents the instantaneous voltage across the whole circuit which is the source voltage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we can use the sum of all vectors as the representation of the peak source voltage V</a:t>
            </a:r>
            <a:r>
              <a:rPr lang="en-US" sz="2000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0</a:t>
            </a: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</p:txBody>
      </p:sp>
      <p:graphicFrame>
        <p:nvGraphicFramePr>
          <p:cNvPr id="472074" name="Object 10"/>
          <p:cNvGraphicFramePr>
            <a:graphicFrameLocks noChangeAspect="1"/>
          </p:cNvGraphicFramePr>
          <p:nvPr/>
        </p:nvGraphicFramePr>
        <p:xfrm>
          <a:off x="4495800" y="3235325"/>
          <a:ext cx="5603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05" name="Equation" r:id="rId9" imgW="253800" imgH="164880" progId="Equation.DSMT4">
                  <p:embed/>
                </p:oleObj>
              </mc:Choice>
              <mc:Fallback>
                <p:oleObj name="Equation" r:id="rId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235325"/>
                        <a:ext cx="56038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5" name="Object 11"/>
          <p:cNvGraphicFramePr>
            <a:graphicFrameLocks noChangeAspect="1"/>
          </p:cNvGraphicFramePr>
          <p:nvPr/>
        </p:nvGraphicFramePr>
        <p:xfrm>
          <a:off x="2819400" y="3962400"/>
          <a:ext cx="15716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06" name="Equation" r:id="rId11" imgW="711000" imgH="203040" progId="Equation.DSMT4">
                  <p:embed/>
                </p:oleObj>
              </mc:Choice>
              <mc:Fallback>
                <p:oleObj name="Equation" r:id="rId11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962400"/>
                        <a:ext cx="15716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6" name="Object 12"/>
          <p:cNvGraphicFramePr>
            <a:graphicFrameLocks noChangeAspect="1"/>
          </p:cNvGraphicFramePr>
          <p:nvPr/>
        </p:nvGraphicFramePr>
        <p:xfrm>
          <a:off x="4994275" y="3962400"/>
          <a:ext cx="11779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07" name="Equation" r:id="rId13" imgW="533160" imgH="203040" progId="Equation.DSMT4">
                  <p:embed/>
                </p:oleObj>
              </mc:Choice>
              <mc:Fallback>
                <p:oleObj name="Equation" r:id="rId13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3962400"/>
                        <a:ext cx="11779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7" name="Object 13"/>
          <p:cNvGraphicFramePr>
            <a:graphicFrameLocks noChangeAspect="1"/>
          </p:cNvGraphicFramePr>
          <p:nvPr/>
        </p:nvGraphicFramePr>
        <p:xfrm>
          <a:off x="685800" y="5002213"/>
          <a:ext cx="4810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08" name="Equation" r:id="rId15" imgW="291960" imgH="203040" progId="Equation.DSMT4">
                  <p:embed/>
                </p:oleObj>
              </mc:Choice>
              <mc:Fallback>
                <p:oleObj name="Equation" r:id="rId15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02213"/>
                        <a:ext cx="4810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8" name="Object 14"/>
          <p:cNvGraphicFramePr>
            <a:graphicFrameLocks noChangeAspect="1"/>
          </p:cNvGraphicFramePr>
          <p:nvPr/>
        </p:nvGraphicFramePr>
        <p:xfrm>
          <a:off x="4419600" y="5724525"/>
          <a:ext cx="4191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09" name="Equation" r:id="rId17" imgW="253800" imgH="152280" progId="Equation.DSMT4">
                  <p:embed/>
                </p:oleObj>
              </mc:Choice>
              <mc:Fallback>
                <p:oleObj name="Equation" r:id="rId17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724525"/>
                        <a:ext cx="4191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9" name="Object 15"/>
          <p:cNvGraphicFramePr>
            <a:graphicFrameLocks noChangeAspect="1"/>
          </p:cNvGraphicFramePr>
          <p:nvPr/>
        </p:nvGraphicFramePr>
        <p:xfrm>
          <a:off x="5024438" y="3200400"/>
          <a:ext cx="190976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10" name="Equation" r:id="rId19" imgW="863280" imgH="228600" progId="Equation.DSMT4">
                  <p:embed/>
                </p:oleObj>
              </mc:Choice>
              <mc:Fallback>
                <p:oleObj name="Equation" r:id="rId19" imgW="863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3200400"/>
                        <a:ext cx="190976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0" name="Object 16"/>
          <p:cNvGraphicFramePr>
            <a:graphicFrameLocks noChangeAspect="1"/>
          </p:cNvGraphicFramePr>
          <p:nvPr/>
        </p:nvGraphicFramePr>
        <p:xfrm>
          <a:off x="1195388" y="4905375"/>
          <a:ext cx="21574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11" name="Equation" r:id="rId21" imgW="1307880" imgH="304560" progId="Equation.DSMT4">
                  <p:embed/>
                </p:oleObj>
              </mc:Choice>
              <mc:Fallback>
                <p:oleObj name="Equation" r:id="rId21" imgW="13078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4905375"/>
                        <a:ext cx="215741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1" name="Object 17"/>
          <p:cNvGraphicFramePr>
            <a:graphicFrameLocks noChangeAspect="1"/>
          </p:cNvGraphicFramePr>
          <p:nvPr/>
        </p:nvGraphicFramePr>
        <p:xfrm>
          <a:off x="3311525" y="4905375"/>
          <a:ext cx="25558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12" name="Equation" r:id="rId23" imgW="1549080" imgH="304560" progId="Equation.DSMT4">
                  <p:embed/>
                </p:oleObj>
              </mc:Choice>
              <mc:Fallback>
                <p:oleObj name="Equation" r:id="rId23" imgW="15490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4905375"/>
                        <a:ext cx="255587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2" name="Object 18"/>
          <p:cNvGraphicFramePr>
            <a:graphicFrameLocks noChangeAspect="1"/>
          </p:cNvGraphicFramePr>
          <p:nvPr/>
        </p:nvGraphicFramePr>
        <p:xfrm>
          <a:off x="5870575" y="4905375"/>
          <a:ext cx="22828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13" name="Equation" r:id="rId25" imgW="1384200" imgH="304560" progId="Equation.DSMT4">
                  <p:embed/>
                </p:oleObj>
              </mc:Choice>
              <mc:Fallback>
                <p:oleObj name="Equation" r:id="rId25" imgW="13842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575" y="4905375"/>
                        <a:ext cx="22828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3" name="Object 19"/>
          <p:cNvGraphicFramePr>
            <a:graphicFrameLocks noChangeAspect="1"/>
          </p:cNvGraphicFramePr>
          <p:nvPr/>
        </p:nvGraphicFramePr>
        <p:xfrm>
          <a:off x="8115300" y="5029200"/>
          <a:ext cx="4191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14" name="Equation" r:id="rId27" imgW="253800" imgH="203040" progId="Equation.DSMT4">
                  <p:embed/>
                </p:oleObj>
              </mc:Choice>
              <mc:Fallback>
                <p:oleObj name="Equation" r:id="rId27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5300" y="5029200"/>
                        <a:ext cx="4191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4" name="Object 20"/>
          <p:cNvGraphicFramePr>
            <a:graphicFrameLocks noChangeAspect="1"/>
          </p:cNvGraphicFramePr>
          <p:nvPr/>
        </p:nvGraphicFramePr>
        <p:xfrm>
          <a:off x="4783138" y="5591175"/>
          <a:ext cx="207486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15" name="Equation" r:id="rId29" imgW="1257120" imgH="304560" progId="Equation.DSMT4">
                  <p:embed/>
                </p:oleObj>
              </mc:Choice>
              <mc:Fallback>
                <p:oleObj name="Equation" r:id="rId29" imgW="12571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5591175"/>
                        <a:ext cx="207486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5" name="Object 21"/>
          <p:cNvGraphicFramePr>
            <a:graphicFrameLocks noChangeAspect="1"/>
          </p:cNvGraphicFramePr>
          <p:nvPr/>
        </p:nvGraphicFramePr>
        <p:xfrm>
          <a:off x="6807200" y="5410200"/>
          <a:ext cx="20320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16" name="Equation" r:id="rId31" imgW="1231560" imgH="482400" progId="Equation.DSMT4">
                  <p:embed/>
                </p:oleObj>
              </mc:Choice>
              <mc:Fallback>
                <p:oleObj name="Equation" r:id="rId31" imgW="1231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5410200"/>
                        <a:ext cx="20320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870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9035-AF34-8C44-B9F5-BBE27FDC0FBA}" type="slidenum">
              <a:rPr lang="en-US"/>
              <a:pPr/>
              <a:t>52</a:t>
            </a:fld>
            <a:endParaRPr lang="en-US"/>
          </a:p>
        </p:txBody>
      </p:sp>
      <p:pic>
        <p:nvPicPr>
          <p:cNvPr id="473090" name="Picture 2" descr="FG3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609600"/>
            <a:ext cx="3657600" cy="3170238"/>
          </a:xfrm>
          <a:prstGeom prst="rect">
            <a:avLst/>
          </a:prstGeom>
          <a:noFill/>
        </p:spPr>
      </p:pic>
      <p:sp>
        <p:nvSpPr>
          <p:cNvPr id="4730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7309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7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09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7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09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7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0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6106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What is the power dissipated in the circuit?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Which element dissipates the power?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Only the resistor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average power is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Since R=</a:t>
            </a:r>
            <a:r>
              <a:rPr lang="en-US" sz="2000" dirty="0" err="1" smtClean="0"/>
              <a:t>Zcos</a:t>
            </a:r>
            <a:r>
              <a:rPr lang="en-US" sz="2000" dirty="0" err="1" smtClean="0">
                <a:latin typeface="Symbol" charset="2"/>
              </a:rPr>
              <a:t>φ</a:t>
            </a:r>
            <a:endParaRPr lang="en-US" sz="2000" dirty="0" smtClean="0">
              <a:latin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We obtain 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The factor </a:t>
            </a:r>
            <a:r>
              <a:rPr lang="en-US" sz="2000" dirty="0" err="1" smtClean="0"/>
              <a:t>cos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 </a:t>
            </a:r>
            <a:r>
              <a:rPr lang="en-US" sz="2000" dirty="0"/>
              <a:t>is referred as the power factor of the circuit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a pure resistor, </a:t>
            </a:r>
            <a:r>
              <a:rPr lang="en-US" sz="2000" dirty="0" err="1" smtClean="0"/>
              <a:t>cos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=</a:t>
            </a:r>
            <a:r>
              <a:rPr lang="en-US" sz="2000" dirty="0"/>
              <a:t>1 and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a capacitor or inductor alone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=</a:t>
            </a:r>
            <a:r>
              <a:rPr lang="en-US" sz="2000" dirty="0"/>
              <a:t>-90</a:t>
            </a:r>
            <a:r>
              <a:rPr lang="en-US" sz="2000" baseline="30000" dirty="0"/>
              <a:t>o</a:t>
            </a:r>
            <a:r>
              <a:rPr lang="en-US" sz="2000" dirty="0"/>
              <a:t> or +90</a:t>
            </a:r>
            <a:r>
              <a:rPr lang="en-US" sz="2000" baseline="30000" dirty="0"/>
              <a:t>o</a:t>
            </a:r>
            <a:r>
              <a:rPr lang="en-US" sz="2000" dirty="0"/>
              <a:t>, so </a:t>
            </a:r>
            <a:r>
              <a:rPr lang="en-US" sz="2000" dirty="0" err="1" smtClean="0"/>
              <a:t>cos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=</a:t>
            </a:r>
            <a:r>
              <a:rPr lang="en-US" sz="2000" dirty="0"/>
              <a:t>0 and </a:t>
            </a:r>
          </a:p>
        </p:txBody>
      </p:sp>
      <p:graphicFrame>
        <p:nvGraphicFramePr>
          <p:cNvPr id="47309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7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097" name="Rectangle 9"/>
          <p:cNvSpPr>
            <a:spLocks noChangeArrowheads="1"/>
          </p:cNvSpPr>
          <p:nvPr/>
        </p:nvSpPr>
        <p:spPr bwMode="auto">
          <a:xfrm>
            <a:off x="228600" y="685800"/>
            <a:ext cx="670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phase angle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</a:rPr>
              <a:t>φ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or</a:t>
            </a:r>
          </a:p>
        </p:txBody>
      </p:sp>
      <p:graphicFrame>
        <p:nvGraphicFramePr>
          <p:cNvPr id="473098" name="Object 10"/>
          <p:cNvGraphicFramePr>
            <a:graphicFrameLocks noChangeAspect="1"/>
          </p:cNvGraphicFramePr>
          <p:nvPr/>
        </p:nvGraphicFramePr>
        <p:xfrm>
          <a:off x="3352800" y="3810000"/>
          <a:ext cx="5619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75" name="Equation" r:id="rId9" imgW="253800" imgH="177480" progId="Equation.DSMT4">
                  <p:embed/>
                </p:oleObj>
              </mc:Choice>
              <mc:Fallback>
                <p:oleObj name="Equation" r:id="rId9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810000"/>
                        <a:ext cx="5619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099" name="Object 11"/>
          <p:cNvGraphicFramePr>
            <a:graphicFrameLocks noChangeAspect="1"/>
          </p:cNvGraphicFramePr>
          <p:nvPr/>
        </p:nvGraphicFramePr>
        <p:xfrm>
          <a:off x="838200" y="1082675"/>
          <a:ext cx="4505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76" name="Equation" r:id="rId11" imgW="2730240" imgH="431640" progId="Equation.DSMT4">
                  <p:embed/>
                </p:oleObj>
              </mc:Choice>
              <mc:Fallback>
                <p:oleObj name="Equation" r:id="rId11" imgW="2730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82675"/>
                        <a:ext cx="450532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0" name="Object 12"/>
          <p:cNvGraphicFramePr>
            <a:graphicFrameLocks noChangeAspect="1"/>
          </p:cNvGraphicFramePr>
          <p:nvPr/>
        </p:nvGraphicFramePr>
        <p:xfrm>
          <a:off x="838200" y="1905000"/>
          <a:ext cx="21796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77" name="Equation" r:id="rId13" imgW="1320480" imgH="406080" progId="Equation.DSMT4">
                  <p:embed/>
                </p:oleObj>
              </mc:Choice>
              <mc:Fallback>
                <p:oleObj name="Equation" r:id="rId13" imgW="1320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21796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1" name="Object 13"/>
          <p:cNvGraphicFramePr>
            <a:graphicFrameLocks noChangeAspect="1"/>
          </p:cNvGraphicFramePr>
          <p:nvPr/>
        </p:nvGraphicFramePr>
        <p:xfrm>
          <a:off x="2286000" y="4546600"/>
          <a:ext cx="5953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78" name="Equation" r:id="rId15" imgW="253800" imgH="177480" progId="Equation.DSMT4">
                  <p:embed/>
                </p:oleObj>
              </mc:Choice>
              <mc:Fallback>
                <p:oleObj name="Equation" r:id="rId15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546600"/>
                        <a:ext cx="5953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2" name="Object 14"/>
          <p:cNvGraphicFramePr>
            <a:graphicFrameLocks noChangeAspect="1"/>
          </p:cNvGraphicFramePr>
          <p:nvPr/>
        </p:nvGraphicFramePr>
        <p:xfrm>
          <a:off x="4191000" y="5519738"/>
          <a:ext cx="97313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79" name="Equation" r:id="rId17" imgW="698400" imgH="215640" progId="Equation.DSMT4">
                  <p:embed/>
                </p:oleObj>
              </mc:Choice>
              <mc:Fallback>
                <p:oleObj name="Equation" r:id="rId17" imgW="698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519738"/>
                        <a:ext cx="973138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3" name="Object 15"/>
          <p:cNvGraphicFramePr>
            <a:graphicFrameLocks noChangeAspect="1"/>
          </p:cNvGraphicFramePr>
          <p:nvPr/>
        </p:nvGraphicFramePr>
        <p:xfrm>
          <a:off x="7315200" y="5864225"/>
          <a:ext cx="5302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80" name="Equation" r:id="rId19" imgW="380880" imgH="190440" progId="Equation.DSMT4">
                  <p:embed/>
                </p:oleObj>
              </mc:Choice>
              <mc:Fallback>
                <p:oleObj name="Equation" r:id="rId19" imgW="380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864225"/>
                        <a:ext cx="53022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4" name="Object 16"/>
          <p:cNvGraphicFramePr>
            <a:graphicFrameLocks noChangeAspect="1"/>
          </p:cNvGraphicFramePr>
          <p:nvPr/>
        </p:nvGraphicFramePr>
        <p:xfrm>
          <a:off x="3886200" y="3759200"/>
          <a:ext cx="7858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81" name="Equation" r:id="rId21" imgW="355320" imgH="228600" progId="Equation.DSMT4">
                  <p:embed/>
                </p:oleObj>
              </mc:Choice>
              <mc:Fallback>
                <p:oleObj name="Equation" r:id="rId21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759200"/>
                        <a:ext cx="78581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5" name="Object 17"/>
          <p:cNvGraphicFramePr>
            <a:graphicFrameLocks noChangeAspect="1"/>
          </p:cNvGraphicFramePr>
          <p:nvPr/>
        </p:nvGraphicFramePr>
        <p:xfrm>
          <a:off x="2895600" y="4495800"/>
          <a:ext cx="178911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82" name="Equation" r:id="rId23" imgW="761760" imgH="228600" progId="Equation.DSMT4">
                  <p:embed/>
                </p:oleObj>
              </mc:Choice>
              <mc:Fallback>
                <p:oleObj name="Equation" r:id="rId23" imgW="761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95800"/>
                        <a:ext cx="1789113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6" name="Object 18"/>
          <p:cNvGraphicFramePr>
            <a:graphicFrameLocks noChangeAspect="1"/>
          </p:cNvGraphicFramePr>
          <p:nvPr/>
        </p:nvGraphicFramePr>
        <p:xfrm>
          <a:off x="4659313" y="4572000"/>
          <a:ext cx="18176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83" name="Equation" r:id="rId25" imgW="774360" imgH="203040" progId="Equation.DSMT4">
                  <p:embed/>
                </p:oleObj>
              </mc:Choice>
              <mc:Fallback>
                <p:oleObj name="Equation" r:id="rId25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4572000"/>
                        <a:ext cx="181768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107" name="Oval 19"/>
          <p:cNvSpPr>
            <a:spLocks noChangeArrowheads="1"/>
          </p:cNvSpPr>
          <p:nvPr/>
        </p:nvSpPr>
        <p:spPr bwMode="auto">
          <a:xfrm>
            <a:off x="7315200" y="1981200"/>
            <a:ext cx="304800" cy="381000"/>
          </a:xfrm>
          <a:prstGeom prst="ellipse">
            <a:avLst/>
          </a:prstGeom>
          <a:gradFill rotWithShape="1">
            <a:gsLst>
              <a:gs pos="0">
                <a:srgbClr val="99FFCC">
                  <a:alpha val="20000"/>
                </a:srgbClr>
              </a:gs>
              <a:gs pos="100000">
                <a:srgbClr val="99FFCC">
                  <a:gamma/>
                  <a:shade val="46275"/>
                  <a:invGamma/>
                  <a:alpha val="20000"/>
                </a:srgbClr>
              </a:gs>
            </a:gsLst>
            <a:lin ang="5400000" scaled="1"/>
          </a:gradFill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3108" name="Oval 20"/>
          <p:cNvSpPr>
            <a:spLocks noChangeArrowheads="1"/>
          </p:cNvSpPr>
          <p:nvPr/>
        </p:nvSpPr>
        <p:spPr bwMode="auto">
          <a:xfrm>
            <a:off x="2514600" y="762000"/>
            <a:ext cx="304800" cy="381000"/>
          </a:xfrm>
          <a:prstGeom prst="ellipse">
            <a:avLst/>
          </a:prstGeom>
          <a:gradFill rotWithShape="1">
            <a:gsLst>
              <a:gs pos="0">
                <a:srgbClr val="99FFCC">
                  <a:alpha val="20000"/>
                </a:srgbClr>
              </a:gs>
              <a:gs pos="100000">
                <a:srgbClr val="99FFCC">
                  <a:gamma/>
                  <a:shade val="46275"/>
                  <a:invGamma/>
                  <a:alpha val="20000"/>
                </a:srgbClr>
              </a:gs>
            </a:gsLst>
            <a:lin ang="5400000" scaled="1"/>
          </a:gradFill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473109" name="AutoShape 21"/>
          <p:cNvCxnSpPr>
            <a:cxnSpLocks noChangeShapeType="1"/>
            <a:stCxn id="473108" idx="7"/>
            <a:endCxn id="473107" idx="1"/>
          </p:cNvCxnSpPr>
          <p:nvPr/>
        </p:nvCxnSpPr>
        <p:spPr bwMode="auto">
          <a:xfrm rot="16200000" flipH="1">
            <a:off x="4457700" y="-865141"/>
            <a:ext cx="1219200" cy="4585074"/>
          </a:xfrm>
          <a:prstGeom prst="curvedConnector3">
            <a:avLst>
              <a:gd name="adj1" fmla="val -23326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061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FB11-2F7B-8847-9A84-EFC8A931368B}" type="slidenum">
              <a:rPr lang="en-US"/>
              <a:pPr/>
              <a:t>53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Maxwell’s Equations</a:t>
            </a:r>
          </a:p>
        </p:txBody>
      </p:sp>
      <p:graphicFrame>
        <p:nvGraphicFramePr>
          <p:cNvPr id="31949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3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3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3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534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The development of EM theory by </a:t>
            </a:r>
            <a:r>
              <a:rPr lang="en-US" sz="2400" dirty="0" err="1"/>
              <a:t>Oersted</a:t>
            </a:r>
            <a:r>
              <a:rPr lang="en-US" sz="2400" dirty="0"/>
              <a:t>, Ampere and others was not done in terms of EM fields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idea of fields was introduced somewhat by Faraday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Scottish physicist James C. Maxwell unified all the phenomena of electricity and magnetism in one theory with only four equations (Maxwell’s Equations) using the concept of fields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theory provided the prediction of EM waves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As important as Newton’s law since it provides dynamics of electromagnetism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theory is also in agreement with Einstein’s special relativity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biggest achievement of 19</a:t>
            </a:r>
            <a:r>
              <a:rPr lang="en-US" sz="2400" baseline="30000" dirty="0"/>
              <a:t>th</a:t>
            </a:r>
            <a:r>
              <a:rPr lang="en-US" sz="2400" dirty="0"/>
              <a:t> century electromagnetic theory is the prediction and experimental </a:t>
            </a:r>
            <a:r>
              <a:rPr lang="en-US" sz="2400" dirty="0" smtClean="0"/>
              <a:t>verifications </a:t>
            </a:r>
            <a:r>
              <a:rPr lang="en-US" sz="2400" dirty="0"/>
              <a:t>that the electromagnetic waves can travel through the empty space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What do you think this accomplishment did?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Open a new world of communication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It also yielded the prediction that the light is an EM wave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Since all of Electromagnetism is contained in the four Maxwell’s equations, this is considered as one of the greatest achievements of human intellect</a:t>
            </a:r>
          </a:p>
        </p:txBody>
      </p:sp>
      <p:graphicFrame>
        <p:nvGraphicFramePr>
          <p:cNvPr id="31949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3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88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1F01-3D16-8643-8ECD-13AD7BF14DDE}" type="slidenum">
              <a:rPr lang="en-US"/>
              <a:pPr/>
              <a:t>54</a:t>
            </a:fld>
            <a:endParaRPr lang="en-US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Ampere’s Law</a:t>
            </a:r>
          </a:p>
        </p:txBody>
      </p:sp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9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9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9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Do you remember the mathematical expression of </a:t>
            </a:r>
            <a:r>
              <a:rPr lang="en-US" dirty="0" err="1"/>
              <a:t>Oersted</a:t>
            </a:r>
            <a:r>
              <a:rPr lang="en-US" dirty="0"/>
              <a:t> discovery of a magnetic field produced by an electric current, given by Ampere?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We’ve learned that a varying magnetic field produces an electric field</a:t>
            </a:r>
          </a:p>
          <a:p>
            <a:pPr>
              <a:lnSpc>
                <a:spcPct val="90000"/>
              </a:lnSpc>
            </a:pPr>
            <a:r>
              <a:rPr lang="en-US" dirty="0"/>
              <a:t>Then can the reverse phenomena, that a changing electric</a:t>
            </a:r>
            <a:r>
              <a:rPr lang="en-US" dirty="0" smtClean="0"/>
              <a:t> field producing </a:t>
            </a:r>
            <a:r>
              <a:rPr lang="en-US" dirty="0"/>
              <a:t>a magnetic field, possible?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this is the case, it would demonstrate a beautiful symmetry in nature between electricity and magnetism</a:t>
            </a:r>
          </a:p>
        </p:txBody>
      </p:sp>
      <p:graphicFrame>
        <p:nvGraphicFramePr>
          <p:cNvPr id="3348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0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72" name="Object 24"/>
          <p:cNvGraphicFramePr>
            <a:graphicFrameLocks noChangeAspect="1"/>
          </p:cNvGraphicFramePr>
          <p:nvPr/>
        </p:nvGraphicFramePr>
        <p:xfrm>
          <a:off x="1136650" y="2384425"/>
          <a:ext cx="213995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01" name="Equation" r:id="rId8" imgW="596880" imgH="291960" progId="Equation.DSMT4">
                  <p:embed/>
                </p:oleObj>
              </mc:Choice>
              <mc:Fallback>
                <p:oleObj name="Equation" r:id="rId8" imgW="5968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2384425"/>
                        <a:ext cx="2139950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77" name="Object 29"/>
          <p:cNvGraphicFramePr>
            <a:graphicFrameLocks noChangeAspect="1"/>
          </p:cNvGraphicFramePr>
          <p:nvPr/>
        </p:nvGraphicFramePr>
        <p:xfrm>
          <a:off x="3200400" y="2473325"/>
          <a:ext cx="6381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02" name="Equation" r:id="rId10" imgW="177480" imgH="203040" progId="Equation.DSMT4">
                  <p:embed/>
                </p:oleObj>
              </mc:Choice>
              <mc:Fallback>
                <p:oleObj name="Equation" r:id="rId10" imgW="177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473325"/>
                        <a:ext cx="6381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78" name="Object 30"/>
          <p:cNvGraphicFramePr>
            <a:graphicFrameLocks noChangeAspect="1"/>
          </p:cNvGraphicFramePr>
          <p:nvPr/>
        </p:nvGraphicFramePr>
        <p:xfrm>
          <a:off x="3690938" y="2514600"/>
          <a:ext cx="9572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03" name="Equation" r:id="rId12" imgW="266400" imgH="203040" progId="Equation.DSMT4">
                  <p:embed/>
                </p:oleObj>
              </mc:Choice>
              <mc:Fallback>
                <p:oleObj name="Equation" r:id="rId12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2514600"/>
                        <a:ext cx="95726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24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3D20-8184-2A4D-893D-9691B1031BA3}" type="slidenum">
              <a:rPr lang="en-US"/>
              <a:pPr/>
              <a:t>55</a:t>
            </a:fld>
            <a:endParaRPr lang="en-US"/>
          </a:p>
        </p:txBody>
      </p:sp>
      <p:pic>
        <p:nvPicPr>
          <p:cNvPr id="358410" name="Picture 10" descr="FG32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273300"/>
            <a:ext cx="2286000" cy="1308100"/>
          </a:xfrm>
          <a:prstGeom prst="rect">
            <a:avLst/>
          </a:prstGeom>
          <a:noFill/>
        </p:spPr>
      </p:pic>
      <p:pic>
        <p:nvPicPr>
          <p:cNvPr id="358409" name="Picture 9" descr="FG32_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-76200"/>
            <a:ext cx="2743200" cy="1501775"/>
          </a:xfrm>
          <a:prstGeom prst="rect">
            <a:avLst/>
          </a:prstGeom>
          <a:noFill/>
        </p:spPr>
      </p:pic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5943600" cy="609600"/>
          </a:xfrm>
        </p:spPr>
        <p:txBody>
          <a:bodyPr/>
          <a:lstStyle/>
          <a:p>
            <a:r>
              <a:rPr lang="en-US"/>
              <a:t>Expanding Ampere’s Law</a:t>
            </a:r>
          </a:p>
        </p:txBody>
      </p:sp>
      <p:graphicFrame>
        <p:nvGraphicFramePr>
          <p:cNvPr id="35840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2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2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2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868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consider a wire carrying current</a:t>
            </a:r>
            <a:r>
              <a:rPr lang="en-US" sz="2800" dirty="0">
                <a:latin typeface="Symbol" charset="2"/>
              </a:rPr>
              <a:t> I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that is enclosed in the loop passes through the surface # 1 in the figure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could imagine a different surface # 2 that shares the same enclosed path but cuts through the wire in a different location.  What is the current that passes through the surface?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Still </a:t>
            </a:r>
            <a:r>
              <a:rPr lang="en-US" sz="2000" dirty="0">
                <a:latin typeface="Symbol" charset="2"/>
              </a:rPr>
              <a:t>I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the Ampere’s law still works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We could then consider a capacitor being charged up or being discharged.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</a:t>
            </a:r>
            <a:r>
              <a:rPr lang="en-US" sz="2400" dirty="0">
                <a:latin typeface="Symbol" charset="2"/>
              </a:rPr>
              <a:t>I</a:t>
            </a:r>
            <a:r>
              <a:rPr lang="en-US" sz="2400" dirty="0"/>
              <a:t> enclosed in the loop passes through the surface #1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However the surface #2 that shares the same closed loop do not have any current passing through it.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There is magnetic field present since there is current </a:t>
            </a:r>
            <a:r>
              <a:rPr lang="en-US" sz="2000" dirty="0" err="1">
                <a:sym typeface="Wingdings" charset="2"/>
              </a:rPr>
              <a:t></a:t>
            </a:r>
            <a:r>
              <a:rPr lang="en-US" sz="2000" dirty="0">
                <a:sym typeface="Wingdings" charset="2"/>
              </a:rPr>
              <a:t> In other words there is a changing electric field in between the plates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Maxwell resolved this by adding an additional term to Ampere’s law involving the changing electric field</a:t>
            </a:r>
          </a:p>
        </p:txBody>
      </p:sp>
      <p:graphicFrame>
        <p:nvGraphicFramePr>
          <p:cNvPr id="3584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24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8872" name="Object 8"/>
          <p:cNvGraphicFramePr>
            <a:graphicFrameLocks noChangeAspect="1"/>
          </p:cNvGraphicFramePr>
          <p:nvPr/>
        </p:nvGraphicFramePr>
        <p:xfrm>
          <a:off x="4419600" y="4800600"/>
          <a:ext cx="1121372" cy="547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25" name="Equation" r:id="rId10" imgW="596880" imgH="291960" progId="Equation.DSMT4">
                  <p:embed/>
                </p:oleObj>
              </mc:Choice>
              <mc:Fallback>
                <p:oleObj name="Equation" r:id="rId10" imgW="5968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800600"/>
                        <a:ext cx="1121372" cy="547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8873" name="Object 9"/>
          <p:cNvGraphicFramePr>
            <a:graphicFrameLocks noChangeAspect="1"/>
          </p:cNvGraphicFramePr>
          <p:nvPr/>
        </p:nvGraphicFramePr>
        <p:xfrm>
          <a:off x="5562600" y="4800600"/>
          <a:ext cx="33441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26" name="Equation" r:id="rId12" imgW="177480" imgH="203040" progId="Equation.DSMT4">
                  <p:embed/>
                </p:oleObj>
              </mc:Choice>
              <mc:Fallback>
                <p:oleObj name="Equation" r:id="rId12" imgW="177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800600"/>
                        <a:ext cx="33441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8874" name="Object 10"/>
          <p:cNvGraphicFramePr>
            <a:graphicFrameLocks noChangeAspect="1"/>
          </p:cNvGraphicFramePr>
          <p:nvPr/>
        </p:nvGraphicFramePr>
        <p:xfrm>
          <a:off x="5867400" y="4800600"/>
          <a:ext cx="50162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27" name="Equation" r:id="rId14" imgW="266400" imgH="203040" progId="Equation.DSMT4">
                  <p:embed/>
                </p:oleObj>
              </mc:Choice>
              <mc:Fallback>
                <p:oleObj name="Equation" r:id="rId14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800600"/>
                        <a:ext cx="50162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0330-EBED-A940-ACF9-C6F583A9876F}" type="slidenum">
              <a:rPr lang="en-US"/>
              <a:pPr/>
              <a:t>56</a:t>
            </a:fld>
            <a:endParaRPr lang="en-US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Modifying Ampere’s Law</a:t>
            </a:r>
          </a:p>
        </p:txBody>
      </p:sp>
      <p:graphicFrame>
        <p:nvGraphicFramePr>
          <p:cNvPr id="33587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7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7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7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58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305800" cy="5486400"/>
          </a:xfrm>
        </p:spPr>
        <p:txBody>
          <a:bodyPr/>
          <a:lstStyle/>
          <a:p>
            <a:r>
              <a:rPr lang="en-US" dirty="0"/>
              <a:t>To determine what the extra term should be, we first have to figure out what the electric field between the two plates is</a:t>
            </a:r>
          </a:p>
          <a:p>
            <a:pPr lvl="1"/>
            <a:r>
              <a:rPr lang="en-US" dirty="0"/>
              <a:t>The charge Q on the capacitor with capacitance C is Q=CV</a:t>
            </a:r>
          </a:p>
          <a:p>
            <a:pPr lvl="2"/>
            <a:r>
              <a:rPr lang="en-US" dirty="0"/>
              <a:t>Where V is the potential difference between the plates</a:t>
            </a:r>
          </a:p>
          <a:p>
            <a:pPr lvl="1"/>
            <a:r>
              <a:rPr lang="en-US" dirty="0"/>
              <a:t>Since V=Ed</a:t>
            </a:r>
          </a:p>
          <a:p>
            <a:pPr lvl="2"/>
            <a:r>
              <a:rPr lang="en-US" dirty="0"/>
              <a:t>Where E is the uniform field between the plates, and </a:t>
            </a:r>
            <a:r>
              <a:rPr lang="en-US" dirty="0" err="1"/>
              <a:t>d</a:t>
            </a:r>
            <a:r>
              <a:rPr lang="en-US" dirty="0"/>
              <a:t> is the separation of the plates</a:t>
            </a:r>
          </a:p>
          <a:p>
            <a:pPr lvl="1"/>
            <a:r>
              <a:rPr lang="en-US" dirty="0"/>
              <a:t>And for parallel plate capacitor C</a:t>
            </a:r>
            <a:r>
              <a:rPr lang="en-US" dirty="0" smtClean="0"/>
              <a:t>=</a:t>
            </a:r>
            <a:r>
              <a:rPr lang="en-US" dirty="0" smtClean="0">
                <a:latin typeface="Symbol" charset="2"/>
              </a:rPr>
              <a:t>ε</a:t>
            </a:r>
            <a:r>
              <a:rPr lang="en-US" baseline="-25000" dirty="0" smtClean="0"/>
              <a:t>0</a:t>
            </a:r>
            <a:r>
              <a:rPr lang="en-US" dirty="0" smtClean="0"/>
              <a:t>A</a:t>
            </a:r>
            <a:r>
              <a:rPr lang="en-US" dirty="0"/>
              <a:t>/d</a:t>
            </a:r>
          </a:p>
          <a:p>
            <a:pPr lvl="1"/>
            <a:r>
              <a:rPr lang="en-US" dirty="0"/>
              <a:t>We obtain</a:t>
            </a:r>
          </a:p>
        </p:txBody>
      </p:sp>
      <p:graphicFrame>
        <p:nvGraphicFramePr>
          <p:cNvPr id="33588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8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0" name="Object 38"/>
          <p:cNvGraphicFramePr>
            <a:graphicFrameLocks noChangeAspect="1"/>
          </p:cNvGraphicFramePr>
          <p:nvPr/>
        </p:nvGraphicFramePr>
        <p:xfrm>
          <a:off x="3048000" y="5761038"/>
          <a:ext cx="6524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81" name="Equation" r:id="rId8" imgW="253800" imgH="190440" progId="Equation.DSMT4">
                  <p:embed/>
                </p:oleObj>
              </mc:Choice>
              <mc:Fallback>
                <p:oleObj name="Equation" r:id="rId8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761038"/>
                        <a:ext cx="652463" cy="487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3" name="Object 41"/>
          <p:cNvGraphicFramePr>
            <a:graphicFrameLocks noChangeAspect="1"/>
          </p:cNvGraphicFramePr>
          <p:nvPr/>
        </p:nvGraphicFramePr>
        <p:xfrm>
          <a:off x="3733800" y="5749925"/>
          <a:ext cx="9128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82" name="Equation" r:id="rId10" imgW="355320" imgH="164880" progId="Equation.DSMT4">
                  <p:embed/>
                </p:oleObj>
              </mc:Choice>
              <mc:Fallback>
                <p:oleObj name="Equation" r:id="rId10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749925"/>
                        <a:ext cx="912813" cy="422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4" name="Object 42"/>
          <p:cNvGraphicFramePr>
            <a:graphicFrameLocks noChangeAspect="1"/>
          </p:cNvGraphicFramePr>
          <p:nvPr/>
        </p:nvGraphicFramePr>
        <p:xfrm>
          <a:off x="4648200" y="5486400"/>
          <a:ext cx="11747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83" name="Equation" r:id="rId12" imgW="457200" imgH="406080" progId="Equation.DSMT4">
                  <p:embed/>
                </p:oleObj>
              </mc:Choice>
              <mc:Fallback>
                <p:oleObj name="Equation" r:id="rId12" imgW="4572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486400"/>
                        <a:ext cx="1174750" cy="1041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5" name="Object 43"/>
          <p:cNvGraphicFramePr>
            <a:graphicFrameLocks noChangeAspect="1"/>
          </p:cNvGraphicFramePr>
          <p:nvPr/>
        </p:nvGraphicFramePr>
        <p:xfrm>
          <a:off x="6630988" y="5715000"/>
          <a:ext cx="9128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84" name="Equation" r:id="rId14" imgW="355320" imgH="203040" progId="Equation.DSMT4">
                  <p:embed/>
                </p:oleObj>
              </mc:Choice>
              <mc:Fallback>
                <p:oleObj name="Equation" r:id="rId14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988" y="5715000"/>
                        <a:ext cx="912812" cy="520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6" name="Object 44"/>
          <p:cNvGraphicFramePr>
            <a:graphicFrameLocks noChangeAspect="1"/>
          </p:cNvGraphicFramePr>
          <p:nvPr/>
        </p:nvGraphicFramePr>
        <p:xfrm>
          <a:off x="5781675" y="5791200"/>
          <a:ext cx="8477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85" name="Equation" r:id="rId16" imgW="330120" imgH="164880" progId="Equation.DSMT4">
                  <p:embed/>
                </p:oleObj>
              </mc:Choice>
              <mc:Fallback>
                <p:oleObj name="Equation" r:id="rId16" imgW="330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5791200"/>
                        <a:ext cx="847725" cy="423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51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C4BD-0C24-5745-98CC-FDD67F1E2F75}" type="slidenum">
              <a:rPr lang="en-US"/>
              <a:pPr/>
              <a:t>57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Modifying Ampere’s Law</a:t>
            </a:r>
          </a:p>
        </p:txBody>
      </p:sp>
      <p:graphicFrame>
        <p:nvGraphicFramePr>
          <p:cNvPr id="3594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4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5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5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153400" cy="5562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/>
              <a:t>If the charge on the plate changes with time, we can write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Using the relationship between the current and charge we obtain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Where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Φ</a:t>
            </a:r>
            <a:r>
              <a:rPr lang="en-US" sz="2000" baseline="-25000" dirty="0" smtClean="0">
                <a:latin typeface="Symbol" charset="2"/>
              </a:rPr>
              <a:t>E</a:t>
            </a:r>
            <a:r>
              <a:rPr lang="en-US" sz="2000" dirty="0"/>
              <a:t>=EA is the electric flux through the surface between the plates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in order to make Ampere’s law work for the surface 2 in the figure, we must write it in the following form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equation represents the general form of Ampere’s law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means that a magnetic field can be caused not only by an ordinary electric current but also by a changing electric flux</a:t>
            </a:r>
          </a:p>
        </p:txBody>
      </p:sp>
      <p:graphicFrame>
        <p:nvGraphicFramePr>
          <p:cNvPr id="3594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5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3" name="Object 9"/>
          <p:cNvGraphicFramePr>
            <a:graphicFrameLocks noChangeAspect="1"/>
          </p:cNvGraphicFramePr>
          <p:nvPr/>
        </p:nvGraphicFramePr>
        <p:xfrm>
          <a:off x="2438400" y="1158875"/>
          <a:ext cx="8667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53" name="Equation" r:id="rId8" imgW="355320" imgH="368280" progId="Equation.DSMT4">
                  <p:embed/>
                </p:oleObj>
              </mc:Choice>
              <mc:Fallback>
                <p:oleObj name="Equation" r:id="rId8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58875"/>
                        <a:ext cx="8667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4" name="Object 10"/>
          <p:cNvGraphicFramePr>
            <a:graphicFrameLocks noChangeAspect="1"/>
          </p:cNvGraphicFramePr>
          <p:nvPr/>
        </p:nvGraphicFramePr>
        <p:xfrm>
          <a:off x="1828800" y="2590800"/>
          <a:ext cx="5095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54" name="Equation" r:id="rId10" imgW="228600" imgH="152280" progId="Equation.DSMT4">
                  <p:embed/>
                </p:oleObj>
              </mc:Choice>
              <mc:Fallback>
                <p:oleObj name="Equation" r:id="rId10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90800"/>
                        <a:ext cx="50958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5" name="Object 11"/>
          <p:cNvGraphicFramePr>
            <a:graphicFrameLocks noChangeAspect="1"/>
          </p:cNvGraphicFramePr>
          <p:nvPr/>
        </p:nvGraphicFramePr>
        <p:xfrm>
          <a:off x="1905000" y="4162425"/>
          <a:ext cx="41148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55" name="Equation" r:id="rId12" imgW="1739880" imgH="368280" progId="Equation.DSMT4">
                  <p:embed/>
                </p:oleObj>
              </mc:Choice>
              <mc:Fallback>
                <p:oleObj name="Equation" r:id="rId12" imgW="1739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162425"/>
                        <a:ext cx="4114800" cy="8683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6" name="Object 12"/>
          <p:cNvGraphicFramePr>
            <a:graphicFrameLocks noChangeAspect="1"/>
          </p:cNvGraphicFramePr>
          <p:nvPr/>
        </p:nvGraphicFramePr>
        <p:xfrm>
          <a:off x="3275013" y="1158875"/>
          <a:ext cx="11445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56" name="Equation" r:id="rId14" imgW="469800" imgH="368280" progId="Equation.DSMT4">
                  <p:embed/>
                </p:oleObj>
              </mc:Choice>
              <mc:Fallback>
                <p:oleObj name="Equation" r:id="rId14" imgW="469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1158875"/>
                        <a:ext cx="114458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7" name="Object 13"/>
          <p:cNvGraphicFramePr>
            <a:graphicFrameLocks noChangeAspect="1"/>
          </p:cNvGraphicFramePr>
          <p:nvPr/>
        </p:nvGraphicFramePr>
        <p:xfrm>
          <a:off x="2286000" y="2362200"/>
          <a:ext cx="79216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57" name="Equation" r:id="rId16" imgW="355320" imgH="368280" progId="Equation.DSMT4">
                  <p:embed/>
                </p:oleObj>
              </mc:Choice>
              <mc:Fallback>
                <p:oleObj name="Equation" r:id="rId16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62200"/>
                        <a:ext cx="79216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8" name="Object 14"/>
          <p:cNvGraphicFramePr>
            <a:graphicFrameLocks noChangeAspect="1"/>
          </p:cNvGraphicFramePr>
          <p:nvPr/>
        </p:nvGraphicFramePr>
        <p:xfrm>
          <a:off x="3048000" y="2362200"/>
          <a:ext cx="13017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58" name="Equation" r:id="rId18" imgW="583920" imgH="368280" progId="Equation.DSMT4">
                  <p:embed/>
                </p:oleObj>
              </mc:Choice>
              <mc:Fallback>
                <p:oleObj name="Equation" r:id="rId18" imgW="5839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62200"/>
                        <a:ext cx="130175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9" name="Object 15"/>
          <p:cNvGraphicFramePr>
            <a:graphicFrameLocks noChangeAspect="1"/>
          </p:cNvGraphicFramePr>
          <p:nvPr/>
        </p:nvGraphicFramePr>
        <p:xfrm>
          <a:off x="4300538" y="2286000"/>
          <a:ext cx="1643062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59" name="Equation" r:id="rId20" imgW="736560" imgH="393480" progId="Equation.DSMT4">
                  <p:embed/>
                </p:oleObj>
              </mc:Choice>
              <mc:Fallback>
                <p:oleObj name="Equation" r:id="rId20" imgW="736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38" y="2286000"/>
                        <a:ext cx="1643062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0" name="Object 16"/>
          <p:cNvGraphicFramePr>
            <a:graphicFrameLocks noChangeAspect="1"/>
          </p:cNvGraphicFramePr>
          <p:nvPr/>
        </p:nvGraphicFramePr>
        <p:xfrm>
          <a:off x="5867400" y="2362200"/>
          <a:ext cx="1131888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60" name="Equation" r:id="rId22" imgW="507960" imgH="368280" progId="Equation.DSMT4">
                  <p:embed/>
                </p:oleObj>
              </mc:Choice>
              <mc:Fallback>
                <p:oleObj name="Equation" r:id="rId22" imgW="507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362200"/>
                        <a:ext cx="1131888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419600" y="4038600"/>
            <a:ext cx="3886200" cy="990600"/>
            <a:chOff x="2784" y="2544"/>
            <a:chExt cx="2448" cy="624"/>
          </a:xfrm>
        </p:grpSpPr>
        <p:sp>
          <p:nvSpPr>
            <p:cNvPr id="359441" name="Oval 17"/>
            <p:cNvSpPr>
              <a:spLocks noChangeArrowheads="1"/>
            </p:cNvSpPr>
            <p:nvPr/>
          </p:nvSpPr>
          <p:spPr bwMode="auto">
            <a:xfrm>
              <a:off x="2784" y="2592"/>
              <a:ext cx="1152" cy="57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9442" name="Text Box 18"/>
            <p:cNvSpPr txBox="1">
              <a:spLocks noChangeArrowheads="1"/>
            </p:cNvSpPr>
            <p:nvPr/>
          </p:nvSpPr>
          <p:spPr bwMode="auto">
            <a:xfrm>
              <a:off x="4464" y="2544"/>
              <a:ext cx="768" cy="422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Extra term by Maxwell</a:t>
              </a:r>
            </a:p>
          </p:txBody>
        </p:sp>
        <p:cxnSp>
          <p:nvCxnSpPr>
            <p:cNvPr id="359443" name="AutoShape 19"/>
            <p:cNvCxnSpPr>
              <a:cxnSpLocks noChangeShapeType="1"/>
              <a:stCxn id="359442" idx="2"/>
              <a:endCxn id="359441" idx="7"/>
            </p:cNvCxnSpPr>
            <p:nvPr/>
          </p:nvCxnSpPr>
          <p:spPr bwMode="auto">
            <a:xfrm rot="16200000" flipV="1">
              <a:off x="4154" y="2280"/>
              <a:ext cx="308" cy="1081"/>
            </a:xfrm>
            <a:prstGeom prst="curvedConnector5">
              <a:avLst>
                <a:gd name="adj1" fmla="val -43833"/>
                <a:gd name="adj2" fmla="val 59944"/>
                <a:gd name="adj3" fmla="val 171102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6251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2734-0528-8045-9429-6DC76543A3B7}" type="slidenum">
              <a:rPr lang="en-US"/>
              <a:pPr/>
              <a:t>58</a:t>
            </a:fld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 1 </a:t>
            </a:r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Charging capacitor.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30-pF air-gap capacitor has circular plates of area A=100cm</a:t>
            </a:r>
            <a:r>
              <a:rPr lang="en-US" sz="20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It is charged by a 70-V battery through a 2.0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-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resistor. At the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instance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battery is connected, the electric field between the plates is changing most rapidly.  At this instance, calculate (a) the current into the plates,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rate of change of electric field between the plates. 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this is an RC circuit, the charge on the plates is: 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13386" name="Text Box 42"/>
          <p:cNvSpPr txBox="1">
            <a:spLocks noChangeArrowheads="1"/>
          </p:cNvSpPr>
          <p:nvPr/>
        </p:nvSpPr>
        <p:spPr bwMode="auto">
          <a:xfrm>
            <a:off x="304800" y="32766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the initial current (t=0), we differentiate the charge with respect to time.</a:t>
            </a:r>
          </a:p>
        </p:txBody>
      </p:sp>
      <p:sp>
        <p:nvSpPr>
          <p:cNvPr id="313394" name="Text Box 50"/>
          <p:cNvSpPr txBox="1">
            <a:spLocks noChangeArrowheads="1"/>
          </p:cNvSpPr>
          <p:nvPr/>
        </p:nvSpPr>
        <p:spPr bwMode="auto">
          <a:xfrm>
            <a:off x="381000" y="4648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electric field is </a:t>
            </a:r>
          </a:p>
        </p:txBody>
      </p:sp>
      <p:graphicFrame>
        <p:nvGraphicFramePr>
          <p:cNvPr id="313400" name="Object 56"/>
          <p:cNvGraphicFramePr>
            <a:graphicFrameLocks noChangeAspect="1"/>
          </p:cNvGraphicFramePr>
          <p:nvPr/>
        </p:nvGraphicFramePr>
        <p:xfrm>
          <a:off x="6573838" y="2887663"/>
          <a:ext cx="51276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5" name="Equation" r:id="rId3" imgW="253800" imgH="190440" progId="Equation.DSMT4">
                  <p:embed/>
                </p:oleObj>
              </mc:Choice>
              <mc:Fallback>
                <p:oleObj name="Equation" r:id="rId3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2887663"/>
                        <a:ext cx="512762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06" name="Object 62"/>
          <p:cNvGraphicFramePr>
            <a:graphicFrameLocks noChangeAspect="1"/>
          </p:cNvGraphicFramePr>
          <p:nvPr/>
        </p:nvGraphicFramePr>
        <p:xfrm>
          <a:off x="2743200" y="4794250"/>
          <a:ext cx="5302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6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794250"/>
                        <a:ext cx="5302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4" name="Object 70"/>
          <p:cNvGraphicFramePr>
            <a:graphicFrameLocks noChangeAspect="1"/>
          </p:cNvGraphicFramePr>
          <p:nvPr/>
        </p:nvGraphicFramePr>
        <p:xfrm>
          <a:off x="838200" y="3943350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7" name="Equation" r:id="rId7" imgW="279360" imgH="203040" progId="Equation.DSMT4">
                  <p:embed/>
                </p:oleObj>
              </mc:Choice>
              <mc:Fallback>
                <p:oleObj name="Equation" r:id="rId7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43350"/>
                        <a:ext cx="5651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5" name="Object 71"/>
          <p:cNvGraphicFramePr>
            <a:graphicFrameLocks noChangeAspect="1"/>
          </p:cNvGraphicFramePr>
          <p:nvPr/>
        </p:nvGraphicFramePr>
        <p:xfrm>
          <a:off x="2209800" y="5410200"/>
          <a:ext cx="5476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8" name="Equation" r:id="rId9" imgW="342720" imgH="368280" progId="Equation.DSMT4">
                  <p:embed/>
                </p:oleObj>
              </mc:Choice>
              <mc:Fallback>
                <p:oleObj name="Equation" r:id="rId9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410200"/>
                        <a:ext cx="54768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416" name="Text Box 72"/>
          <p:cNvSpPr txBox="1">
            <a:spLocks noChangeArrowheads="1"/>
          </p:cNvSpPr>
          <p:nvPr/>
        </p:nvSpPr>
        <p:spPr bwMode="auto">
          <a:xfrm>
            <a:off x="381000" y="52578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Change of the electric field is </a:t>
            </a:r>
          </a:p>
        </p:txBody>
      </p:sp>
      <p:graphicFrame>
        <p:nvGraphicFramePr>
          <p:cNvPr id="313417" name="Object 73"/>
          <p:cNvGraphicFramePr>
            <a:graphicFrameLocks noChangeAspect="1"/>
          </p:cNvGraphicFramePr>
          <p:nvPr/>
        </p:nvGraphicFramePr>
        <p:xfrm>
          <a:off x="7080250" y="2895600"/>
          <a:ext cx="5397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9" name="Equation" r:id="rId11" imgW="266400" imgH="203040" progId="Equation.DSMT4">
                  <p:embed/>
                </p:oleObj>
              </mc:Choice>
              <mc:Fallback>
                <p:oleObj name="Equation" r:id="rId11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2895600"/>
                        <a:ext cx="5397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8" name="Object 74"/>
          <p:cNvGraphicFramePr>
            <a:graphicFrameLocks noChangeAspect="1"/>
          </p:cNvGraphicFramePr>
          <p:nvPr/>
        </p:nvGraphicFramePr>
        <p:xfrm>
          <a:off x="7543800" y="2819400"/>
          <a:ext cx="133508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0" name="Equation" r:id="rId13" imgW="660240" imgH="279360" progId="Equation.DSMT4">
                  <p:embed/>
                </p:oleObj>
              </mc:Choice>
              <mc:Fallback>
                <p:oleObj name="Equation" r:id="rId13" imgW="660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819400"/>
                        <a:ext cx="133508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9" name="Object 75"/>
          <p:cNvGraphicFramePr>
            <a:graphicFrameLocks noChangeAspect="1"/>
          </p:cNvGraphicFramePr>
          <p:nvPr/>
        </p:nvGraphicFramePr>
        <p:xfrm>
          <a:off x="1360487" y="3733800"/>
          <a:ext cx="107791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1" name="Equation" r:id="rId15" imgW="533160" imgH="419040" progId="Equation.DSMT4">
                  <p:embed/>
                </p:oleObj>
              </mc:Choice>
              <mc:Fallback>
                <p:oleObj name="Equation" r:id="rId15" imgW="533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7" y="3733800"/>
                        <a:ext cx="107791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0" name="Object 76"/>
          <p:cNvGraphicFramePr>
            <a:graphicFrameLocks noChangeAspect="1"/>
          </p:cNvGraphicFramePr>
          <p:nvPr/>
        </p:nvGraphicFramePr>
        <p:xfrm>
          <a:off x="2366963" y="3733800"/>
          <a:ext cx="190023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2" name="Equation" r:id="rId17" imgW="939600" imgH="431640" progId="Equation.DSMT4">
                  <p:embed/>
                </p:oleObj>
              </mc:Choice>
              <mc:Fallback>
                <p:oleObj name="Equation" r:id="rId17" imgW="939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3733800"/>
                        <a:ext cx="1900237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1" name="Object 77"/>
          <p:cNvGraphicFramePr>
            <a:graphicFrameLocks noChangeAspect="1"/>
          </p:cNvGraphicFramePr>
          <p:nvPr/>
        </p:nvGraphicFramePr>
        <p:xfrm>
          <a:off x="4235450" y="3733800"/>
          <a:ext cx="6413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3" name="Equation" r:id="rId19" imgW="317160" imgH="368280" progId="Equation.DSMT4">
                  <p:embed/>
                </p:oleObj>
              </mc:Choice>
              <mc:Fallback>
                <p:oleObj name="Equation" r:id="rId19" imgW="317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3733800"/>
                        <a:ext cx="64135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2" name="Object 78"/>
          <p:cNvGraphicFramePr>
            <a:graphicFrameLocks noChangeAspect="1"/>
          </p:cNvGraphicFramePr>
          <p:nvPr/>
        </p:nvGraphicFramePr>
        <p:xfrm>
          <a:off x="4833938" y="3733800"/>
          <a:ext cx="1566862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4" name="Equation" r:id="rId21" imgW="774360" imgH="368280" progId="Equation.DSMT4">
                  <p:embed/>
                </p:oleObj>
              </mc:Choice>
              <mc:Fallback>
                <p:oleObj name="Equation" r:id="rId21" imgW="774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3733800"/>
                        <a:ext cx="1566862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3" name="Object 79"/>
          <p:cNvGraphicFramePr>
            <a:graphicFrameLocks noChangeAspect="1"/>
          </p:cNvGraphicFramePr>
          <p:nvPr/>
        </p:nvGraphicFramePr>
        <p:xfrm>
          <a:off x="3224213" y="4572000"/>
          <a:ext cx="6619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5" name="Equation" r:id="rId23" imgW="317160" imgH="406080" progId="Equation.DSMT4">
                  <p:embed/>
                </p:oleObj>
              </mc:Choice>
              <mc:Fallback>
                <p:oleObj name="Equation" r:id="rId23" imgW="317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4572000"/>
                        <a:ext cx="66198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4" name="Object 80"/>
          <p:cNvGraphicFramePr>
            <a:graphicFrameLocks noChangeAspect="1"/>
          </p:cNvGraphicFramePr>
          <p:nvPr/>
        </p:nvGraphicFramePr>
        <p:xfrm>
          <a:off x="3810000" y="4572000"/>
          <a:ext cx="6889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6" name="Equation" r:id="rId25" imgW="330120" imgH="406080" progId="Equation.DSMT4">
                  <p:embed/>
                </p:oleObj>
              </mc:Choice>
              <mc:Fallback>
                <p:oleObj name="Equation" r:id="rId25" imgW="33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572000"/>
                        <a:ext cx="68897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5" name="Object 81"/>
          <p:cNvGraphicFramePr>
            <a:graphicFrameLocks noChangeAspect="1"/>
          </p:cNvGraphicFramePr>
          <p:nvPr/>
        </p:nvGraphicFramePr>
        <p:xfrm>
          <a:off x="2743200" y="5410200"/>
          <a:ext cx="8493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7" name="Equation" r:id="rId27" imgW="533160" imgH="406080" progId="Equation.DSMT4">
                  <p:embed/>
                </p:oleObj>
              </mc:Choice>
              <mc:Fallback>
                <p:oleObj name="Equation" r:id="rId27" imgW="533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849313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6" name="Object 82"/>
          <p:cNvGraphicFramePr>
            <a:graphicFrameLocks noChangeAspect="1"/>
          </p:cNvGraphicFramePr>
          <p:nvPr/>
        </p:nvGraphicFramePr>
        <p:xfrm>
          <a:off x="3565525" y="5410200"/>
          <a:ext cx="54260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8" name="Equation" r:id="rId29" imgW="3403440" imgH="469800" progId="Equation.DSMT4">
                  <p:embed/>
                </p:oleObj>
              </mc:Choice>
              <mc:Fallback>
                <p:oleObj name="Equation" r:id="rId29" imgW="34034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25" y="5410200"/>
                        <a:ext cx="54260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117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8A3E-18F6-FB4A-BD52-6C3D0FC5FF13}" type="slidenum">
              <a:rPr lang="en-US"/>
              <a:pPr/>
              <a:t>59</a:t>
            </a:fld>
            <a:endParaRPr 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 1 </a:t>
            </a:r>
          </a:p>
        </p:txBody>
      </p:sp>
      <p:sp>
        <p:nvSpPr>
          <p:cNvPr id="360451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3820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617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magnetic field lines generated by changing electric field is perpendicular to E and is circular due to symmetry </a:t>
            </a: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457200" y="192405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Whose law can we use to determine B?</a:t>
            </a:r>
          </a:p>
        </p:txBody>
      </p:sp>
      <p:sp>
        <p:nvSpPr>
          <p:cNvPr id="360454" name="Text Box 6"/>
          <p:cNvSpPr txBox="1">
            <a:spLocks noChangeArrowheads="1"/>
          </p:cNvSpPr>
          <p:nvPr/>
        </p:nvSpPr>
        <p:spPr bwMode="auto">
          <a:xfrm>
            <a:off x="457200" y="2590800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We choose a circular path of radius r, centered at the center of the plane, following the B. </a:t>
            </a:r>
          </a:p>
        </p:txBody>
      </p:sp>
      <p:graphicFrame>
        <p:nvGraphicFramePr>
          <p:cNvPr id="360456" name="Object 8"/>
          <p:cNvGraphicFramePr>
            <a:graphicFrameLocks noChangeAspect="1"/>
          </p:cNvGraphicFramePr>
          <p:nvPr/>
        </p:nvGraphicFramePr>
        <p:xfrm>
          <a:off x="3352800" y="3079750"/>
          <a:ext cx="6223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61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079750"/>
                        <a:ext cx="6223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7" name="Object 9"/>
          <p:cNvGraphicFramePr>
            <a:graphicFrameLocks noChangeAspect="1"/>
          </p:cNvGraphicFramePr>
          <p:nvPr/>
        </p:nvGraphicFramePr>
        <p:xfrm>
          <a:off x="4279900" y="2012950"/>
          <a:ext cx="12065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62" name="Equation" r:id="rId5" imgW="596880" imgH="291960" progId="Equation.DSMT4">
                  <p:embed/>
                </p:oleObj>
              </mc:Choice>
              <mc:Fallback>
                <p:oleObj name="Equation" r:id="rId5" imgW="5968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2012950"/>
                        <a:ext cx="12065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0460" name="Picture 12" descr="FG32_0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1295400"/>
            <a:ext cx="1828800" cy="1371600"/>
          </a:xfrm>
          <a:prstGeom prst="rect">
            <a:avLst/>
          </a:prstGeom>
          <a:noFill/>
        </p:spPr>
      </p:pic>
      <p:sp>
        <p:nvSpPr>
          <p:cNvPr id="360461" name="Text Box 13"/>
          <p:cNvSpPr txBox="1">
            <a:spLocks noChangeArrowheads="1"/>
          </p:cNvSpPr>
          <p:nvPr/>
        </p:nvSpPr>
        <p:spPr bwMode="auto">
          <a:xfrm>
            <a:off x="457200" y="22098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Extended Ampere’s Law w/ </a:t>
            </a:r>
            <a:r>
              <a:rPr lang="en-US" sz="2000">
                <a:solidFill>
                  <a:srgbClr val="CC0000"/>
                </a:solidFill>
                <a:latin typeface="Symbol" charset="2"/>
              </a:rPr>
              <a:t>I</a:t>
            </a:r>
            <a:r>
              <a:rPr lang="en-US" sz="2000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=0!</a:t>
            </a:r>
          </a:p>
        </p:txBody>
      </p:sp>
      <p:sp>
        <p:nvSpPr>
          <p:cNvPr id="360462" name="Text Box 14"/>
          <p:cNvSpPr txBox="1">
            <a:spLocks noChangeArrowheads="1"/>
          </p:cNvSpPr>
          <p:nvPr/>
        </p:nvSpPr>
        <p:spPr bwMode="auto">
          <a:xfrm>
            <a:off x="457200" y="3032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is </a:t>
            </a:r>
          </a:p>
        </p:txBody>
      </p:sp>
      <p:sp>
        <p:nvSpPr>
          <p:cNvPr id="360463" name="Text Box 15"/>
          <p:cNvSpPr txBox="1">
            <a:spLocks noChangeArrowheads="1"/>
          </p:cNvSpPr>
          <p:nvPr/>
        </p:nvSpPr>
        <p:spPr bwMode="auto">
          <a:xfrm>
            <a:off x="5029200" y="29718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E is uniform throughout the plate </a:t>
            </a:r>
          </a:p>
        </p:txBody>
      </p:sp>
      <p:sp>
        <p:nvSpPr>
          <p:cNvPr id="360464" name="Text Box 16"/>
          <p:cNvSpPr txBox="1">
            <a:spLocks noChangeArrowheads="1"/>
          </p:cNvSpPr>
          <p:nvPr/>
        </p:nvSpPr>
        <p:spPr bwMode="auto">
          <a:xfrm>
            <a:off x="457200" y="3565525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5" name="Object 17"/>
          <p:cNvGraphicFramePr>
            <a:graphicFrameLocks noChangeAspect="1"/>
          </p:cNvGraphicFramePr>
          <p:nvPr/>
        </p:nvGraphicFramePr>
        <p:xfrm>
          <a:off x="3798888" y="3544888"/>
          <a:ext cx="123031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63" name="Equation" r:id="rId8" imgW="660240" imgH="228600" progId="Equation.DSMT4">
                  <p:embed/>
                </p:oleObj>
              </mc:Choice>
              <mc:Fallback>
                <p:oleObj name="Equation" r:id="rId8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3544888"/>
                        <a:ext cx="1230312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457200" y="4583113"/>
            <a:ext cx="5675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we assume E=0 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beyond the plate is fully contained inside the surface.</a:t>
            </a:r>
          </a:p>
        </p:txBody>
      </p:sp>
      <p:graphicFrame>
        <p:nvGraphicFramePr>
          <p:cNvPr id="360467" name="Object 19"/>
          <p:cNvGraphicFramePr>
            <a:graphicFrameLocks noChangeAspect="1"/>
          </p:cNvGraphicFramePr>
          <p:nvPr/>
        </p:nvGraphicFramePr>
        <p:xfrm>
          <a:off x="6103938" y="4648200"/>
          <a:ext cx="6778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64" name="Equation" r:id="rId10" imgW="355320" imgH="203040" progId="Equation.DSMT4">
                  <p:embed/>
                </p:oleObj>
              </mc:Choice>
              <mc:Fallback>
                <p:oleObj name="Equation" r:id="rId10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38" y="4648200"/>
                        <a:ext cx="6778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8" name="Text Box 20"/>
          <p:cNvSpPr txBox="1">
            <a:spLocks noChangeArrowheads="1"/>
          </p:cNvSpPr>
          <p:nvPr/>
        </p:nvSpPr>
        <p:spPr bwMode="auto">
          <a:xfrm>
            <a:off x="457200" y="52578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9" name="Object 21"/>
          <p:cNvGraphicFramePr>
            <a:graphicFrameLocks noChangeAspect="1"/>
          </p:cNvGraphicFramePr>
          <p:nvPr/>
        </p:nvGraphicFramePr>
        <p:xfrm>
          <a:off x="3733800" y="5305425"/>
          <a:ext cx="12096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65" name="Equation" r:id="rId12" imgW="660240" imgH="228600" progId="Equation.DSMT4">
                  <p:embed/>
                </p:oleObj>
              </mc:Choice>
              <mc:Fallback>
                <p:oleObj name="Equation" r:id="rId12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305425"/>
                        <a:ext cx="12096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0" name="Object 22"/>
          <p:cNvGraphicFramePr>
            <a:graphicFrameLocks noChangeAspect="1"/>
          </p:cNvGraphicFramePr>
          <p:nvPr/>
        </p:nvGraphicFramePr>
        <p:xfrm>
          <a:off x="2514600" y="3962400"/>
          <a:ext cx="16002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66" name="Equation" r:id="rId14" imgW="876240" imgH="368280" progId="Equation.DSMT4">
                  <p:embed/>
                </p:oleObj>
              </mc:Choice>
              <mc:Fallback>
                <p:oleObj name="Equation" r:id="rId14" imgW="876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62400"/>
                        <a:ext cx="1600200" cy="6588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71" name="AutoShape 23"/>
          <p:cNvSpPr>
            <a:spLocks noChangeArrowheads="1"/>
          </p:cNvSpPr>
          <p:nvPr/>
        </p:nvSpPr>
        <p:spPr bwMode="auto">
          <a:xfrm>
            <a:off x="685800" y="39624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sp>
        <p:nvSpPr>
          <p:cNvPr id="360472" name="Text Box 24"/>
          <p:cNvSpPr txBox="1">
            <a:spLocks noChangeArrowheads="1"/>
          </p:cNvSpPr>
          <p:nvPr/>
        </p:nvSpPr>
        <p:spPr bwMode="auto">
          <a:xfrm>
            <a:off x="4572000" y="41148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0473" name="Object 25"/>
          <p:cNvGraphicFramePr>
            <a:graphicFrameLocks noChangeAspect="1"/>
          </p:cNvGraphicFramePr>
          <p:nvPr/>
        </p:nvGraphicFramePr>
        <p:xfrm>
          <a:off x="2514600" y="5791200"/>
          <a:ext cx="19050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67" name="Equation" r:id="rId16" imgW="1028520" imgH="419040" progId="Equation.DSMT4">
                  <p:embed/>
                </p:oleObj>
              </mc:Choice>
              <mc:Fallback>
                <p:oleObj name="Equation" r:id="rId16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91200"/>
                        <a:ext cx="1905000" cy="7604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75" name="Text Box 27"/>
          <p:cNvSpPr txBox="1">
            <a:spLocks noChangeArrowheads="1"/>
          </p:cNvSpPr>
          <p:nvPr/>
        </p:nvSpPr>
        <p:spPr bwMode="auto">
          <a:xfrm>
            <a:off x="4724400" y="5943600"/>
            <a:ext cx="1219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0476" name="AutoShape 28"/>
          <p:cNvSpPr>
            <a:spLocks noChangeArrowheads="1"/>
          </p:cNvSpPr>
          <p:nvPr/>
        </p:nvSpPr>
        <p:spPr bwMode="auto">
          <a:xfrm>
            <a:off x="688975" y="57658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graphicFrame>
        <p:nvGraphicFramePr>
          <p:cNvPr id="360477" name="Object 29"/>
          <p:cNvGraphicFramePr>
            <a:graphicFrameLocks noChangeAspect="1"/>
          </p:cNvGraphicFramePr>
          <p:nvPr/>
        </p:nvGraphicFramePr>
        <p:xfrm>
          <a:off x="5486400" y="1905000"/>
          <a:ext cx="1309688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68" name="Equation" r:id="rId18" imgW="647640" imgH="368280" progId="Equation.DSMT4">
                  <p:embed/>
                </p:oleObj>
              </mc:Choice>
              <mc:Fallback>
                <p:oleObj name="Equation" r:id="rId18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05000"/>
                        <a:ext cx="1309688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8" name="Object 30"/>
          <p:cNvGraphicFramePr>
            <a:graphicFrameLocks noChangeAspect="1"/>
          </p:cNvGraphicFramePr>
          <p:nvPr/>
        </p:nvGraphicFramePr>
        <p:xfrm>
          <a:off x="3886200" y="3090863"/>
          <a:ext cx="57785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69" name="Equation" r:id="rId20" imgW="330120" imgH="152280" progId="Equation.DSMT4">
                  <p:embed/>
                </p:oleObj>
              </mc:Choice>
              <mc:Fallback>
                <p:oleObj name="Equation" r:id="rId20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090863"/>
                        <a:ext cx="577850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9" name="Object 31"/>
          <p:cNvGraphicFramePr>
            <a:graphicFrameLocks noChangeAspect="1"/>
          </p:cNvGraphicFramePr>
          <p:nvPr/>
        </p:nvGraphicFramePr>
        <p:xfrm>
          <a:off x="4419600" y="3001963"/>
          <a:ext cx="62071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70" name="Equation" r:id="rId22" imgW="355320" imgH="203040" progId="Equation.DSMT4">
                  <p:embed/>
                </p:oleObj>
              </mc:Choice>
              <mc:Fallback>
                <p:oleObj name="Equation" r:id="rId22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01963"/>
                        <a:ext cx="62071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0" name="Object 32"/>
          <p:cNvGraphicFramePr>
            <a:graphicFrameLocks noChangeAspect="1"/>
          </p:cNvGraphicFramePr>
          <p:nvPr/>
        </p:nvGraphicFramePr>
        <p:xfrm>
          <a:off x="5029200" y="3276600"/>
          <a:ext cx="18684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71" name="Equation" r:id="rId24" imgW="1002960" imgH="444240" progId="Equation.DSMT4">
                  <p:embed/>
                </p:oleObj>
              </mc:Choice>
              <mc:Fallback>
                <p:oleObj name="Equation" r:id="rId24" imgW="1002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276600"/>
                        <a:ext cx="186848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1" name="Object 33"/>
          <p:cNvGraphicFramePr>
            <a:graphicFrameLocks noChangeAspect="1"/>
          </p:cNvGraphicFramePr>
          <p:nvPr/>
        </p:nvGraphicFramePr>
        <p:xfrm>
          <a:off x="6858000" y="3429000"/>
          <a:ext cx="13938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72" name="Equation" r:id="rId26" imgW="749160" imgH="368280" progId="Equation.DSMT4">
                  <p:embed/>
                </p:oleObj>
              </mc:Choice>
              <mc:Fallback>
                <p:oleObj name="Equation" r:id="rId26" imgW="749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429000"/>
                        <a:ext cx="1393825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2" name="Object 34"/>
          <p:cNvGraphicFramePr>
            <a:graphicFrameLocks noChangeAspect="1"/>
          </p:cNvGraphicFramePr>
          <p:nvPr/>
        </p:nvGraphicFramePr>
        <p:xfrm>
          <a:off x="6761163" y="4648200"/>
          <a:ext cx="63023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73" name="Equation" r:id="rId28" imgW="330120" imgH="152280" progId="Equation.DSMT4">
                  <p:embed/>
                </p:oleObj>
              </mc:Choice>
              <mc:Fallback>
                <p:oleObj name="Equation" r:id="rId28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1163" y="4648200"/>
                        <a:ext cx="630237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3" name="Object 35"/>
          <p:cNvGraphicFramePr>
            <a:graphicFrameLocks noChangeAspect="1"/>
          </p:cNvGraphicFramePr>
          <p:nvPr/>
        </p:nvGraphicFramePr>
        <p:xfrm>
          <a:off x="7332663" y="4572000"/>
          <a:ext cx="8969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74" name="Equation" r:id="rId30" imgW="469800" imgH="253800" progId="Equation.DSMT4">
                  <p:embed/>
                </p:oleObj>
              </mc:Choice>
              <mc:Fallback>
                <p:oleObj name="Equation" r:id="rId30" imgW="469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2663" y="4572000"/>
                        <a:ext cx="89693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4" name="Object 36"/>
          <p:cNvGraphicFramePr>
            <a:graphicFrameLocks noChangeAspect="1"/>
          </p:cNvGraphicFramePr>
          <p:nvPr/>
        </p:nvGraphicFramePr>
        <p:xfrm>
          <a:off x="4940300" y="5029200"/>
          <a:ext cx="20701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75" name="Equation" r:id="rId32" imgW="1130040" imgH="444240" progId="Equation.DSMT4">
                  <p:embed/>
                </p:oleObj>
              </mc:Choice>
              <mc:Fallback>
                <p:oleObj name="Equation" r:id="rId32" imgW="11300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5029200"/>
                        <a:ext cx="20701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5" name="Object 37"/>
          <p:cNvGraphicFramePr>
            <a:graphicFrameLocks noChangeAspect="1"/>
          </p:cNvGraphicFramePr>
          <p:nvPr/>
        </p:nvGraphicFramePr>
        <p:xfrm>
          <a:off x="6953250" y="5181600"/>
          <a:ext cx="15811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76" name="Equation" r:id="rId34" imgW="863280" imgH="368280" progId="Equation.DSMT4">
                  <p:embed/>
                </p:oleObj>
              </mc:Choice>
              <mc:Fallback>
                <p:oleObj name="Equation" r:id="rId34" imgW="863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5181600"/>
                        <a:ext cx="158115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199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6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6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6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6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6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6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6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6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6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/>
      <p:bldP spid="360452" grpId="0"/>
      <p:bldP spid="360453" grpId="0"/>
      <p:bldP spid="360454" grpId="0"/>
      <p:bldP spid="360461" grpId="0"/>
      <p:bldP spid="360462" grpId="0"/>
      <p:bldP spid="360463" grpId="0"/>
      <p:bldP spid="360464" grpId="0"/>
      <p:bldP spid="360466" grpId="0"/>
      <p:bldP spid="360468" grpId="0"/>
      <p:bldP spid="360471" grpId="0" animBg="1"/>
      <p:bldP spid="360472" grpId="0"/>
      <p:bldP spid="360475" grpId="0" animBg="1"/>
      <p:bldP spid="3604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987F-3DBE-2E45-B0C6-9AAB24ACFB94}" type="slidenum">
              <a:rPr lang="en-US"/>
              <a:pPr/>
              <a:t>6</a:t>
            </a:fld>
            <a:endParaRPr lang="en-US"/>
          </a:p>
        </p:txBody>
      </p:sp>
      <p:pic>
        <p:nvPicPr>
          <p:cNvPr id="417794" name="Picture 2" descr="FG29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71500"/>
            <a:ext cx="2743200" cy="2057400"/>
          </a:xfrm>
          <a:prstGeom prst="rect">
            <a:avLst/>
          </a:prstGeom>
          <a:noFill/>
        </p:spPr>
      </p:pic>
      <p:sp>
        <p:nvSpPr>
          <p:cNvPr id="4177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5 </a:t>
            </a:r>
            <a:endParaRPr lang="en-US" dirty="0"/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381000" y="669925"/>
            <a:ext cx="64770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Pulling a coil from a magnetic field.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square coil of wire with side 5.00cm contains 100 loops and is positioned perpendicular to a uniform 0.600-T magnetic field.  It is quickly and uniformly pulled from the field (moving perpendicular to B) to a region where B drops abruptly to zero.  At t=0, the right edge of the coil is at the edge of the field.  It takes 0.100s for the whole coil to reach the field-free</a:t>
            </a: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304800" y="3514725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should be computed first?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304800" y="3971925"/>
            <a:ext cx="3124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at t=0 is</a:t>
            </a:r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304800" y="44291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change of flux is</a:t>
            </a: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8763000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region. Find (a) the rate of change in flux through the coil,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and current induced,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how much energy is dissipated in the coil if its resistance is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100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was the average force required?  </a:t>
            </a:r>
          </a:p>
        </p:txBody>
      </p:sp>
      <p:sp>
        <p:nvSpPr>
          <p:cNvPr id="417801" name="Text Box 9"/>
          <p:cNvSpPr txBox="1">
            <a:spLocks noChangeArrowheads="1"/>
          </p:cNvSpPr>
          <p:nvPr/>
        </p:nvSpPr>
        <p:spPr bwMode="auto">
          <a:xfrm>
            <a:off x="4191000" y="349567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initial flux at t=0.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17802" name="Object 10"/>
          <p:cNvGraphicFramePr>
            <a:graphicFrameLocks noChangeAspect="1"/>
          </p:cNvGraphicFramePr>
          <p:nvPr/>
        </p:nvGraphicFramePr>
        <p:xfrm>
          <a:off x="2514600" y="3989388"/>
          <a:ext cx="7286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67" name="Equation" r:id="rId4" imgW="355320" imgH="203040" progId="Equation.DSMT4">
                  <p:embed/>
                </p:oleObj>
              </mc:Choice>
              <mc:Fallback>
                <p:oleObj name="Equation" r:id="rId4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89388"/>
                        <a:ext cx="72866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7803" name="Text Box 11"/>
          <p:cNvSpPr txBox="1">
            <a:spLocks noChangeArrowheads="1"/>
          </p:cNvSpPr>
          <p:nvPr/>
        </p:nvSpPr>
        <p:spPr bwMode="auto">
          <a:xfrm>
            <a:off x="304800" y="4943475"/>
            <a:ext cx="457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rate of change of the flux is</a:t>
            </a:r>
          </a:p>
        </p:txBody>
      </p:sp>
      <p:graphicFrame>
        <p:nvGraphicFramePr>
          <p:cNvPr id="417804" name="Object 12"/>
          <p:cNvGraphicFramePr>
            <a:graphicFrameLocks noChangeAspect="1"/>
          </p:cNvGraphicFramePr>
          <p:nvPr/>
        </p:nvGraphicFramePr>
        <p:xfrm>
          <a:off x="2971800" y="4486275"/>
          <a:ext cx="52705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68" name="Equation" r:id="rId6" imgW="2438280" imgH="228600" progId="Equation.DSMT4">
                  <p:embed/>
                </p:oleObj>
              </mc:Choice>
              <mc:Fallback>
                <p:oleObj name="Equation" r:id="rId6" imgW="243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86275"/>
                        <a:ext cx="52705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5" name="Object 13"/>
          <p:cNvGraphicFramePr>
            <a:graphicFrameLocks noChangeAspect="1"/>
          </p:cNvGraphicFramePr>
          <p:nvPr/>
        </p:nvGraphicFramePr>
        <p:xfrm>
          <a:off x="2590800" y="5380038"/>
          <a:ext cx="9874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69" name="Equation" r:id="rId8" imgW="457200" imgH="368280" progId="Equation.DSMT4">
                  <p:embed/>
                </p:oleObj>
              </mc:Choice>
              <mc:Fallback>
                <p:oleObj name="Equation" r:id="rId8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80038"/>
                        <a:ext cx="9874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6" name="Object 14"/>
          <p:cNvGraphicFramePr>
            <a:graphicFrameLocks noChangeAspect="1"/>
          </p:cNvGraphicFramePr>
          <p:nvPr/>
        </p:nvGraphicFramePr>
        <p:xfrm>
          <a:off x="3200400" y="4002088"/>
          <a:ext cx="88423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70" name="Equation" r:id="rId10" imgW="431640" imgH="190440" progId="Equation.DSMT4">
                  <p:embed/>
                </p:oleObj>
              </mc:Choice>
              <mc:Fallback>
                <p:oleObj name="Equation" r:id="rId10" imgW="4316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002088"/>
                        <a:ext cx="884238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7" name="Object 15"/>
          <p:cNvGraphicFramePr>
            <a:graphicFrameLocks noChangeAspect="1"/>
          </p:cNvGraphicFramePr>
          <p:nvPr/>
        </p:nvGraphicFramePr>
        <p:xfrm>
          <a:off x="4114800" y="4041775"/>
          <a:ext cx="6762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71" name="Equation" r:id="rId12" imgW="330120" imgH="152280" progId="Equation.DSMT4">
                  <p:embed/>
                </p:oleObj>
              </mc:Choice>
              <mc:Fallback>
                <p:oleObj name="Equation" r:id="rId12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041775"/>
                        <a:ext cx="6762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8" name="Object 16"/>
          <p:cNvGraphicFramePr>
            <a:graphicFrameLocks noChangeAspect="1"/>
          </p:cNvGraphicFramePr>
          <p:nvPr/>
        </p:nvGraphicFramePr>
        <p:xfrm>
          <a:off x="4724400" y="3886200"/>
          <a:ext cx="27559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72" name="Equation" r:id="rId14" imgW="1346040" imgH="304560" progId="Equation.DSMT4">
                  <p:embed/>
                </p:oleObj>
              </mc:Choice>
              <mc:Fallback>
                <p:oleObj name="Equation" r:id="rId14" imgW="13460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86200"/>
                        <a:ext cx="27559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9" name="Object 17"/>
          <p:cNvGraphicFramePr>
            <a:graphicFrameLocks noChangeAspect="1"/>
          </p:cNvGraphicFramePr>
          <p:nvPr/>
        </p:nvGraphicFramePr>
        <p:xfrm>
          <a:off x="7480300" y="3989388"/>
          <a:ext cx="16637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73" name="Equation" r:id="rId16" imgW="812520" imgH="203040" progId="Equation.DSMT4">
                  <p:embed/>
                </p:oleObj>
              </mc:Choice>
              <mc:Fallback>
                <p:oleObj name="Equation" r:id="rId16" imgW="812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300" y="3989388"/>
                        <a:ext cx="16637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0" name="Object 18"/>
          <p:cNvGraphicFramePr>
            <a:graphicFrameLocks noChangeAspect="1"/>
          </p:cNvGraphicFramePr>
          <p:nvPr/>
        </p:nvGraphicFramePr>
        <p:xfrm>
          <a:off x="4213225" y="5816600"/>
          <a:ext cx="9048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74" name="Equation" r:id="rId18" imgW="419040" imgH="164880" progId="Equation.DSMT4">
                  <p:embed/>
                </p:oleObj>
              </mc:Choice>
              <mc:Fallback>
                <p:oleObj name="Equation" r:id="rId18" imgW="419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5816600"/>
                        <a:ext cx="9048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1" name="Object 19"/>
          <p:cNvGraphicFramePr>
            <a:graphicFrameLocks noChangeAspect="1"/>
          </p:cNvGraphicFramePr>
          <p:nvPr/>
        </p:nvGraphicFramePr>
        <p:xfrm>
          <a:off x="5749925" y="5527675"/>
          <a:ext cx="22510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75" name="Equation" r:id="rId20" imgW="1041120" imgH="228600" progId="Equation.DSMT4">
                  <p:embed/>
                </p:oleObj>
              </mc:Choice>
              <mc:Fallback>
                <p:oleObj name="Equation" r:id="rId20" imgW="1041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5527675"/>
                        <a:ext cx="22510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2" name="Object 20"/>
          <p:cNvGraphicFramePr>
            <a:graphicFrameLocks noChangeAspect="1"/>
          </p:cNvGraphicFramePr>
          <p:nvPr/>
        </p:nvGraphicFramePr>
        <p:xfrm>
          <a:off x="3541713" y="5324475"/>
          <a:ext cx="22494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76" name="Equation" r:id="rId22" imgW="1041120" imgH="393480" progId="Equation.DSMT4">
                  <p:embed/>
                </p:oleObj>
              </mc:Choice>
              <mc:Fallback>
                <p:oleObj name="Equation" r:id="rId22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5324475"/>
                        <a:ext cx="22494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832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9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6" grpId="0"/>
      <p:bldP spid="417797" grpId="0"/>
      <p:bldP spid="417798" grpId="0" animBg="1"/>
      <p:bldP spid="417799" grpId="0" animBg="1"/>
      <p:bldP spid="417800" grpId="0"/>
      <p:bldP spid="417801" grpId="0"/>
      <p:bldP spid="41780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7E03-1D61-084A-B990-A4D5E490DF02}" type="slidenum">
              <a:rPr lang="en-US"/>
              <a:pPr/>
              <a:t>60</a:t>
            </a:fld>
            <a:endParaRPr lang="en-US"/>
          </a:p>
        </p:txBody>
      </p:sp>
      <p:sp>
        <p:nvSpPr>
          <p:cNvPr id="350217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Displacement Current</a:t>
            </a:r>
          </a:p>
        </p:txBody>
      </p:sp>
      <p:graphicFrame>
        <p:nvGraphicFramePr>
          <p:cNvPr id="350218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4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9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4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20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4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22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r>
              <a:rPr lang="en-US" sz="2800"/>
              <a:t>Maxwell interpreted the second term in the generalized Ampere’s law equivalent to an electric current</a:t>
            </a:r>
          </a:p>
          <a:p>
            <a:pPr lvl="1"/>
            <a:r>
              <a:rPr lang="en-US" sz="2400"/>
              <a:t>He called this term as the displacement current, </a:t>
            </a:r>
            <a:r>
              <a:rPr lang="en-US" sz="2400">
                <a:latin typeface="Symbol" charset="2"/>
              </a:rPr>
              <a:t>I</a:t>
            </a:r>
            <a:r>
              <a:rPr lang="en-US" sz="2400" baseline="-25000"/>
              <a:t>D</a:t>
            </a:r>
          </a:p>
          <a:p>
            <a:pPr lvl="1"/>
            <a:r>
              <a:rPr lang="en-US" sz="2400"/>
              <a:t>While the other term is called as the conduction current, </a:t>
            </a:r>
            <a:r>
              <a:rPr lang="en-US" sz="2400">
                <a:latin typeface="Symbol" charset="2"/>
              </a:rPr>
              <a:t>I</a:t>
            </a:r>
          </a:p>
          <a:p>
            <a:r>
              <a:rPr lang="en-US" sz="2800"/>
              <a:t>Ampere’s law then can be written as</a:t>
            </a:r>
          </a:p>
          <a:p>
            <a:endParaRPr lang="en-US" sz="2800"/>
          </a:p>
          <a:p>
            <a:endParaRPr lang="en-US" sz="2800"/>
          </a:p>
          <a:p>
            <a:pPr lvl="1"/>
            <a:r>
              <a:rPr lang="en-US" sz="2400"/>
              <a:t>Where</a:t>
            </a:r>
          </a:p>
          <a:p>
            <a:pPr lvl="1"/>
            <a:endParaRPr lang="en-US" sz="2400"/>
          </a:p>
          <a:p>
            <a:pPr lvl="1"/>
            <a:endParaRPr lang="en-US" sz="2400"/>
          </a:p>
          <a:p>
            <a:pPr lvl="1"/>
            <a:r>
              <a:rPr lang="en-US" sz="2400"/>
              <a:t>While it is in effect equivalent to an electric current, a flow of electric charge, this actually does not have anything to do with the flow itself</a:t>
            </a:r>
          </a:p>
        </p:txBody>
      </p:sp>
      <p:graphicFrame>
        <p:nvGraphicFramePr>
          <p:cNvPr id="350222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4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2" name="Object 34"/>
          <p:cNvGraphicFramePr>
            <a:graphicFrameLocks noChangeAspect="1"/>
          </p:cNvGraphicFramePr>
          <p:nvPr/>
        </p:nvGraphicFramePr>
        <p:xfrm>
          <a:off x="1676400" y="3035300"/>
          <a:ext cx="400208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45" name="Equation" r:id="rId8" imgW="1257120" imgH="291960" progId="Equation.DSMT4">
                  <p:embed/>
                </p:oleObj>
              </mc:Choice>
              <mc:Fallback>
                <p:oleObj name="Equation" r:id="rId8" imgW="12571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035300"/>
                        <a:ext cx="4002088" cy="9271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3" name="Object 35"/>
          <p:cNvGraphicFramePr>
            <a:graphicFrameLocks noChangeAspect="1"/>
          </p:cNvGraphicFramePr>
          <p:nvPr/>
        </p:nvGraphicFramePr>
        <p:xfrm>
          <a:off x="2286000" y="4419600"/>
          <a:ext cx="8255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46" name="Equation" r:id="rId10" imgW="304560" imgH="203040" progId="Equation.DSMT4">
                  <p:embed/>
                </p:oleObj>
              </mc:Choice>
              <mc:Fallback>
                <p:oleObj name="Equation" r:id="rId10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19600"/>
                        <a:ext cx="82550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4" name="Object 36"/>
          <p:cNvGraphicFramePr>
            <a:graphicFrameLocks noChangeAspect="1"/>
          </p:cNvGraphicFramePr>
          <p:nvPr/>
        </p:nvGraphicFramePr>
        <p:xfrm>
          <a:off x="3119438" y="4191000"/>
          <a:ext cx="1376362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47" name="Equation" r:id="rId12" imgW="507960" imgH="368280" progId="Equation.DSMT4">
                  <p:embed/>
                </p:oleObj>
              </mc:Choice>
              <mc:Fallback>
                <p:oleObj name="Equation" r:id="rId12" imgW="507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4191000"/>
                        <a:ext cx="1376362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33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ABA3-AF8C-B94B-8A15-4C70FF489C4A}" type="slidenum">
              <a:rPr lang="en-US"/>
              <a:pPr/>
              <a:t>61</a:t>
            </a:fld>
            <a:endParaRPr lang="en-US"/>
          </a:p>
        </p:txBody>
      </p:sp>
      <p:sp>
        <p:nvSpPr>
          <p:cNvPr id="352265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Gauss’ Law for Magnetism</a:t>
            </a:r>
          </a:p>
        </p:txBody>
      </p:sp>
      <p:graphicFrame>
        <p:nvGraphicFramePr>
          <p:cNvPr id="352266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9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268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9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26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If there is</a:t>
            </a:r>
            <a:r>
              <a:rPr lang="en-US" sz="2000" dirty="0" smtClean="0"/>
              <a:t> a symmetry </a:t>
            </a:r>
            <a:r>
              <a:rPr lang="en-US" sz="2000" dirty="0"/>
              <a:t>between electricity and magnetism, there must be an equivalent law in magnetism as the Gauss’ Law in electricity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For a magnetic field B, the magnetic flux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Φ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 </a:t>
            </a:r>
            <a:r>
              <a:rPr lang="en-US" sz="2000" dirty="0"/>
              <a:t>through the surface is defined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Where the integration is over the area of either an open or a closed surface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 magnetic flux through a closed surface which completely encloses a volume is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What was the Gauss’ law in the electric case?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 electric flux through a closed surface is equal to the total net charge Q enclosed by the surface divided by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Symbol" charset="2"/>
              </a:rPr>
              <a:t>ε</a:t>
            </a:r>
            <a:r>
              <a:rPr lang="en-US" sz="1800" baseline="-25000" dirty="0" smtClean="0"/>
              <a:t>0</a:t>
            </a:r>
            <a:r>
              <a:rPr lang="en-US" sz="1800" dirty="0"/>
              <a:t>.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Similarly, we can write Gauss’ law for magnetism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Why is result of the integral zero?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There is no isolated magnetic poles, the magnetic equivalent of single electric charges</a:t>
            </a:r>
          </a:p>
        </p:txBody>
      </p:sp>
      <p:graphicFrame>
        <p:nvGraphicFramePr>
          <p:cNvPr id="352270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9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6" name="Object 50"/>
          <p:cNvGraphicFramePr>
            <a:graphicFrameLocks noChangeAspect="1"/>
          </p:cNvGraphicFramePr>
          <p:nvPr/>
        </p:nvGraphicFramePr>
        <p:xfrm>
          <a:off x="1295400" y="1627188"/>
          <a:ext cx="8461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00" name="Equation" r:id="rId7" imgW="355320" imgH="203040" progId="Equation.DSMT4">
                  <p:embed/>
                </p:oleObj>
              </mc:Choice>
              <mc:Fallback>
                <p:oleObj name="Equation" r:id="rId7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27188"/>
                        <a:ext cx="84613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7" name="Object 51"/>
          <p:cNvGraphicFramePr>
            <a:graphicFrameLocks noChangeAspect="1"/>
          </p:cNvGraphicFramePr>
          <p:nvPr/>
        </p:nvGraphicFramePr>
        <p:xfrm>
          <a:off x="1371600" y="2743200"/>
          <a:ext cx="88741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01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743200"/>
                        <a:ext cx="88741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8" name="Object 52"/>
          <p:cNvGraphicFramePr>
            <a:graphicFrameLocks noChangeAspect="1"/>
          </p:cNvGraphicFramePr>
          <p:nvPr/>
        </p:nvGraphicFramePr>
        <p:xfrm>
          <a:off x="4267200" y="3886200"/>
          <a:ext cx="17526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02" name="Equation" r:id="rId11" imgW="927000" imgH="406080" progId="Equation.DSMT4">
                  <p:embed/>
                </p:oleObj>
              </mc:Choice>
              <mc:Fallback>
                <p:oleObj name="Equation" r:id="rId11" imgW="9270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886200"/>
                        <a:ext cx="1752600" cy="7556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9" name="Object 53"/>
          <p:cNvGraphicFramePr>
            <a:graphicFrameLocks noChangeAspect="1"/>
          </p:cNvGraphicFramePr>
          <p:nvPr/>
        </p:nvGraphicFramePr>
        <p:xfrm>
          <a:off x="4267200" y="5029200"/>
          <a:ext cx="1828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03" name="Equation" r:id="rId13" imgW="698400" imgH="291960" progId="Equation.DSMT4">
                  <p:embed/>
                </p:oleObj>
              </mc:Choice>
              <mc:Fallback>
                <p:oleObj name="Equation" r:id="rId13" imgW="6984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029200"/>
                        <a:ext cx="1828800" cy="7524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311" name="Text Box 55"/>
          <p:cNvSpPr txBox="1">
            <a:spLocks noChangeArrowheads="1"/>
          </p:cNvSpPr>
          <p:nvPr/>
        </p:nvSpPr>
        <p:spPr bwMode="auto">
          <a:xfrm>
            <a:off x="6324600" y="3962400"/>
            <a:ext cx="12954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2312" name="Text Box 56"/>
          <p:cNvSpPr txBox="1">
            <a:spLocks noChangeArrowheads="1"/>
          </p:cNvSpPr>
          <p:nvPr/>
        </p:nvSpPr>
        <p:spPr bwMode="auto">
          <a:xfrm>
            <a:off x="6324600" y="5100638"/>
            <a:ext cx="13716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graphicFrame>
        <p:nvGraphicFramePr>
          <p:cNvPr id="352313" name="Object 57"/>
          <p:cNvGraphicFramePr>
            <a:graphicFrameLocks noChangeAspect="1"/>
          </p:cNvGraphicFramePr>
          <p:nvPr/>
        </p:nvGraphicFramePr>
        <p:xfrm>
          <a:off x="2157413" y="1524000"/>
          <a:ext cx="111918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04" name="Equation" r:id="rId15" imgW="469800" imgH="291960" progId="Equation.DSMT4">
                  <p:embed/>
                </p:oleObj>
              </mc:Choice>
              <mc:Fallback>
                <p:oleObj name="Equation" r:id="rId15" imgW="4698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1524000"/>
                        <a:ext cx="1119187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14" name="Object 58"/>
          <p:cNvGraphicFramePr>
            <a:graphicFrameLocks noChangeAspect="1"/>
          </p:cNvGraphicFramePr>
          <p:nvPr/>
        </p:nvGraphicFramePr>
        <p:xfrm>
          <a:off x="2192338" y="2667000"/>
          <a:ext cx="1236662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05" name="Equation" r:id="rId17" imgW="495000" imgH="291960" progId="Equation.DSMT4">
                  <p:embed/>
                </p:oleObj>
              </mc:Choice>
              <mc:Fallback>
                <p:oleObj name="Equation" r:id="rId17" imgW="4950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8" y="2667000"/>
                        <a:ext cx="1236662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168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E6D4-4620-9D46-8ADC-64E6C0411643}" type="slidenum">
              <a:rPr lang="en-US"/>
              <a:pPr/>
              <a:t>62</a:t>
            </a:fld>
            <a:endParaRPr lang="en-US"/>
          </a:p>
        </p:txBody>
      </p:sp>
      <p:pic>
        <p:nvPicPr>
          <p:cNvPr id="361485" name="Picture 13" descr="FG32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962400"/>
            <a:ext cx="2286000" cy="1371600"/>
          </a:xfrm>
          <a:prstGeom prst="rect">
            <a:avLst/>
          </a:prstGeom>
          <a:noFill/>
        </p:spPr>
      </p:pic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Gauss’ Law for Magnetism</a:t>
            </a:r>
          </a:p>
        </p:txBody>
      </p:sp>
      <p:graphicFrame>
        <p:nvGraphicFramePr>
          <p:cNvPr id="3614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4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7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4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What does the Gauss’ law in magnetism mean physically?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There are as many magnetic flux lines that enter the enclosed volume as leave it</a:t>
            </a:r>
          </a:p>
          <a:p>
            <a:pPr lvl="1">
              <a:lnSpc>
                <a:spcPct val="90000"/>
              </a:lnSpc>
            </a:pPr>
            <a:r>
              <a:rPr lang="en-US"/>
              <a:t>If magnetic monopole does not exist, there is no starting or stopping point of the flux lines</a:t>
            </a:r>
          </a:p>
          <a:p>
            <a:pPr lvl="2">
              <a:lnSpc>
                <a:spcPct val="90000"/>
              </a:lnSpc>
            </a:pPr>
            <a:r>
              <a:rPr lang="en-US"/>
              <a:t>Electricity do have the source and the sink</a:t>
            </a:r>
          </a:p>
          <a:p>
            <a:pPr lvl="1">
              <a:lnSpc>
                <a:spcPct val="90000"/>
              </a:lnSpc>
            </a:pPr>
            <a:r>
              <a:rPr lang="en-US"/>
              <a:t>Magnetic field lines must be continuous</a:t>
            </a:r>
          </a:p>
          <a:p>
            <a:pPr lvl="1">
              <a:lnSpc>
                <a:spcPct val="90000"/>
              </a:lnSpc>
            </a:pPr>
            <a:r>
              <a:rPr lang="en-US"/>
              <a:t>Even for bar magnets, the field lines exist both insides and outside of the magnet</a:t>
            </a:r>
          </a:p>
        </p:txBody>
      </p:sp>
      <p:graphicFrame>
        <p:nvGraphicFramePr>
          <p:cNvPr id="3614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4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82" name="Object 10"/>
          <p:cNvGraphicFramePr>
            <a:graphicFrameLocks noChangeAspect="1"/>
          </p:cNvGraphicFramePr>
          <p:nvPr/>
        </p:nvGraphicFramePr>
        <p:xfrm>
          <a:off x="2514600" y="1757363"/>
          <a:ext cx="2209800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44" name="Equation" r:id="rId8" imgW="698400" imgH="291960" progId="Equation.DSMT4">
                  <p:embed/>
                </p:oleObj>
              </mc:Choice>
              <mc:Fallback>
                <p:oleObj name="Equation" r:id="rId8" imgW="6984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57363"/>
                        <a:ext cx="2209800" cy="9096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13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1C87-4041-1F41-9CF1-7EA0DD0FA307}" type="slidenum">
              <a:rPr lang="en-US"/>
              <a:pPr/>
              <a:t>63</a:t>
            </a:fld>
            <a:endParaRPr lang="en-US"/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</a:t>
            </a:r>
          </a:p>
        </p:txBody>
      </p:sp>
      <p:graphicFrame>
        <p:nvGraphicFramePr>
          <p:cNvPr id="35328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2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3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3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2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the absence of dielectric or magnetic materials, the four equations developed by Maxwell are:</a:t>
            </a:r>
          </a:p>
        </p:txBody>
      </p:sp>
      <p:graphicFrame>
        <p:nvGraphicFramePr>
          <p:cNvPr id="35329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3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302" name="Object 22"/>
          <p:cNvGraphicFramePr>
            <a:graphicFrameLocks noChangeAspect="1"/>
          </p:cNvGraphicFramePr>
          <p:nvPr/>
        </p:nvGraphicFramePr>
        <p:xfrm>
          <a:off x="685800" y="1676400"/>
          <a:ext cx="2649538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33" name="Equation" r:id="rId8" imgW="927000" imgH="406080" progId="Equation.DSMT4">
                  <p:embed/>
                </p:oleObj>
              </mc:Choice>
              <mc:Fallback>
                <p:oleObj name="Equation" r:id="rId8" imgW="9270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400"/>
                        <a:ext cx="2649538" cy="11731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307" name="Object 27"/>
          <p:cNvGraphicFramePr>
            <a:graphicFrameLocks noChangeAspect="1"/>
          </p:cNvGraphicFramePr>
          <p:nvPr/>
        </p:nvGraphicFramePr>
        <p:xfrm>
          <a:off x="685800" y="3017838"/>
          <a:ext cx="199707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34" name="Equation" r:id="rId10" imgW="698400" imgH="291960" progId="Equation.DSMT4">
                  <p:embed/>
                </p:oleObj>
              </mc:Choice>
              <mc:Fallback>
                <p:oleObj name="Equation" r:id="rId10" imgW="6984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17838"/>
                        <a:ext cx="1997075" cy="8429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308" name="Object 28"/>
          <p:cNvGraphicFramePr>
            <a:graphicFrameLocks noChangeAspect="1"/>
          </p:cNvGraphicFramePr>
          <p:nvPr/>
        </p:nvGraphicFramePr>
        <p:xfrm>
          <a:off x="685800" y="4029075"/>
          <a:ext cx="2941638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35" name="Equation" r:id="rId12" imgW="1028520" imgH="368280" progId="Equation.DSMT4">
                  <p:embed/>
                </p:oleObj>
              </mc:Choice>
              <mc:Fallback>
                <p:oleObj name="Equation" r:id="rId12" imgW="10285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029075"/>
                        <a:ext cx="2941638" cy="10636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309" name="Object 29"/>
          <p:cNvGraphicFramePr>
            <a:graphicFrameLocks noChangeAspect="1"/>
          </p:cNvGraphicFramePr>
          <p:nvPr/>
        </p:nvGraphicFramePr>
        <p:xfrm>
          <a:off x="685800" y="5260975"/>
          <a:ext cx="4973638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36" name="Equation" r:id="rId14" imgW="1739880" imgH="368280" progId="Equation.DSMT4">
                  <p:embed/>
                </p:oleObj>
              </mc:Choice>
              <mc:Fallback>
                <p:oleObj name="Equation" r:id="rId14" imgW="1739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260975"/>
                        <a:ext cx="4973638" cy="10636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310" name="Text Box 30"/>
          <p:cNvSpPr txBox="1">
            <a:spLocks noChangeArrowheads="1"/>
          </p:cNvSpPr>
          <p:nvPr/>
        </p:nvSpPr>
        <p:spPr bwMode="auto">
          <a:xfrm>
            <a:off x="5105400" y="1676400"/>
            <a:ext cx="34290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3311" name="Text Box 31"/>
          <p:cNvSpPr txBox="1">
            <a:spLocks noChangeArrowheads="1"/>
          </p:cNvSpPr>
          <p:nvPr/>
        </p:nvSpPr>
        <p:spPr bwMode="auto">
          <a:xfrm>
            <a:off x="5029200" y="2819400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sp>
        <p:nvSpPr>
          <p:cNvPr id="353312" name="Text Box 32"/>
          <p:cNvSpPr txBox="1">
            <a:spLocks noChangeArrowheads="1"/>
          </p:cNvSpPr>
          <p:nvPr/>
        </p:nvSpPr>
        <p:spPr bwMode="auto">
          <a:xfrm>
            <a:off x="6477000" y="40386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</a:t>
            </a:r>
          </a:p>
        </p:txBody>
      </p:sp>
      <p:sp>
        <p:nvSpPr>
          <p:cNvPr id="353313" name="Text Box 33"/>
          <p:cNvSpPr txBox="1">
            <a:spLocks noChangeArrowheads="1"/>
          </p:cNvSpPr>
          <p:nvPr/>
        </p:nvSpPr>
        <p:spPr bwMode="auto">
          <a:xfrm>
            <a:off x="6477000" y="51054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Ampére’s Law</a:t>
            </a:r>
          </a:p>
        </p:txBody>
      </p:sp>
      <p:sp>
        <p:nvSpPr>
          <p:cNvPr id="353314" name="Text Box 34"/>
          <p:cNvSpPr txBox="1">
            <a:spLocks noChangeArrowheads="1"/>
          </p:cNvSpPr>
          <p:nvPr/>
        </p:nvSpPr>
        <p:spPr bwMode="auto">
          <a:xfrm>
            <a:off x="5029200" y="2209800"/>
            <a:ext cx="35814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generalized form of Coulomb’s law relating electric field to its sources, the electric charge</a:t>
            </a:r>
          </a:p>
        </p:txBody>
      </p:sp>
      <p:sp>
        <p:nvSpPr>
          <p:cNvPr id="353315" name="Text Box 35"/>
          <p:cNvSpPr txBox="1">
            <a:spLocks noChangeArrowheads="1"/>
          </p:cNvSpPr>
          <p:nvPr/>
        </p:nvSpPr>
        <p:spPr bwMode="auto">
          <a:xfrm>
            <a:off x="4267200" y="3381375"/>
            <a:ext cx="48768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A magnetic equivalent</a:t>
            </a:r>
            <a:r>
              <a:rPr lang="en-US" sz="1600" dirty="0" smtClean="0">
                <a:solidFill>
                  <a:schemeClr val="accent2"/>
                </a:solidFill>
                <a:latin typeface="Arial Narrow" charset="0"/>
              </a:rPr>
              <a:t> of </a:t>
            </a:r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Coulomb’s law relating magnetic field to its sources. This says there are no magnetic monopoles.</a:t>
            </a:r>
          </a:p>
        </p:txBody>
      </p:sp>
      <p:sp>
        <p:nvSpPr>
          <p:cNvPr id="353316" name="Text Box 36"/>
          <p:cNvSpPr txBox="1">
            <a:spLocks noChangeArrowheads="1"/>
          </p:cNvSpPr>
          <p:nvPr/>
        </p:nvSpPr>
        <p:spPr bwMode="auto">
          <a:xfrm>
            <a:off x="4419600" y="4572000"/>
            <a:ext cx="44196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An electric field is produced by a changing magnetic field</a:t>
            </a:r>
          </a:p>
        </p:txBody>
      </p:sp>
      <p:sp>
        <p:nvSpPr>
          <p:cNvPr id="353317" name="Text Box 37"/>
          <p:cNvSpPr txBox="1">
            <a:spLocks noChangeArrowheads="1"/>
          </p:cNvSpPr>
          <p:nvPr/>
        </p:nvSpPr>
        <p:spPr bwMode="auto">
          <a:xfrm>
            <a:off x="6096000" y="5638800"/>
            <a:ext cx="2743200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magnetic field is produced by an electric current or by a  changing electric field</a:t>
            </a:r>
          </a:p>
        </p:txBody>
      </p:sp>
    </p:spTree>
    <p:extLst>
      <p:ext uri="{BB962C8B-B14F-4D97-AF65-F5344CB8AC3E}">
        <p14:creationId xmlns:p14="http://schemas.microsoft.com/office/powerpoint/2010/main" val="39779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6B5F-6EF4-1941-9DA2-DE16E72B1BDA}" type="slidenum">
              <a:rPr lang="en-US"/>
              <a:pPr/>
              <a:t>64</a:t>
            </a:fld>
            <a:endParaRPr lang="en-US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609600"/>
          </a:xfrm>
        </p:spPr>
        <p:txBody>
          <a:bodyPr/>
          <a:lstStyle/>
          <a:p>
            <a:r>
              <a:rPr lang="en-US"/>
              <a:t>Maxwell’s Amazing Leap of Faith</a:t>
            </a:r>
          </a:p>
        </p:txBody>
      </p:sp>
      <p:graphicFrame>
        <p:nvGraphicFramePr>
          <p:cNvPr id="354310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8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1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5334000"/>
          </a:xfrm>
        </p:spPr>
        <p:txBody>
          <a:bodyPr/>
          <a:lstStyle/>
          <a:p>
            <a:r>
              <a:rPr lang="en-US" sz="2800" dirty="0"/>
              <a:t>According to Maxwell, a magnetic field will be produced even in an empty space if there is a changing electric field</a:t>
            </a:r>
          </a:p>
          <a:p>
            <a:pPr lvl="1"/>
            <a:r>
              <a:rPr lang="en-US" sz="2400" dirty="0"/>
              <a:t>He then took this concept one step further and concluded that</a:t>
            </a:r>
          </a:p>
          <a:p>
            <a:pPr lvl="2"/>
            <a:r>
              <a:rPr lang="en-US" sz="2000" dirty="0"/>
              <a:t>If a changing magnetic field produces an electric field, the electric field is also changing in time.</a:t>
            </a:r>
          </a:p>
          <a:p>
            <a:pPr lvl="2"/>
            <a:r>
              <a:rPr lang="en-US" sz="2000" dirty="0"/>
              <a:t>This changing electric field in turn produces the magnetic field that also </a:t>
            </a:r>
            <a:r>
              <a:rPr lang="en-US" sz="2000" dirty="0" smtClean="0"/>
              <a:t>changes.</a:t>
            </a:r>
          </a:p>
          <a:p>
            <a:pPr lvl="2"/>
            <a:r>
              <a:rPr lang="en-US" sz="2000" dirty="0"/>
              <a:t>This changing magnetic field then in turn produces the electric field that </a:t>
            </a:r>
            <a:r>
              <a:rPr lang="en-US" sz="2000" dirty="0" smtClean="0"/>
              <a:t>changes.</a:t>
            </a:r>
          </a:p>
          <a:p>
            <a:pPr lvl="2"/>
            <a:r>
              <a:rPr lang="en-US" sz="2000" dirty="0"/>
              <a:t>This process </a:t>
            </a:r>
            <a:r>
              <a:rPr lang="en-US" sz="2000" dirty="0" smtClean="0"/>
              <a:t>continues.</a:t>
            </a:r>
          </a:p>
          <a:p>
            <a:pPr lvl="1"/>
            <a:r>
              <a:rPr lang="en-US" sz="2400" dirty="0"/>
              <a:t>With the manipulation of the equations, Maxwell found that the net result of this</a:t>
            </a:r>
            <a:r>
              <a:rPr lang="en-US" sz="2400" dirty="0" smtClean="0"/>
              <a:t> interacting </a:t>
            </a:r>
            <a:r>
              <a:rPr lang="en-US" sz="2400" dirty="0"/>
              <a:t>changing fields is a wave of electric and magnetic fields that can actually propagate (travel) through the space</a:t>
            </a:r>
          </a:p>
        </p:txBody>
      </p:sp>
      <p:graphicFrame>
        <p:nvGraphicFramePr>
          <p:cNvPr id="354314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894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EA99-D10C-D34D-BB1C-C2F9C0ADAE33}" type="slidenum">
              <a:rPr lang="en-US"/>
              <a:pPr/>
              <a:t>65</a:t>
            </a:fld>
            <a:endParaRPr lang="en-US"/>
          </a:p>
        </p:txBody>
      </p:sp>
      <p:pic>
        <p:nvPicPr>
          <p:cNvPr id="362504" name="Picture 8" descr="FG32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066800"/>
            <a:ext cx="2438400" cy="2819400"/>
          </a:xfrm>
          <a:prstGeom prst="rect">
            <a:avLst/>
          </a:prstGeom>
          <a:noFill/>
        </p:spPr>
      </p:pic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Production of EM Waves</a:t>
            </a:r>
          </a:p>
        </p:txBody>
      </p:sp>
      <p:graphicFrame>
        <p:nvGraphicFramePr>
          <p:cNvPr id="36249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1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1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1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6553200" cy="358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Consider two conducting rods that will serve as an antenna are connected to a DC power source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do you think will happen when the switch is closed?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rod connected to the positive terminal is charged positive and the other negatively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Then the electric field will be generated between the two rods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Since there is current that flows </a:t>
            </a:r>
            <a:r>
              <a:rPr lang="en-US" sz="2000" dirty="0" smtClean="0"/>
              <a:t>through, </a:t>
            </a:r>
            <a:r>
              <a:rPr lang="en-US" sz="2000" dirty="0"/>
              <a:t>the rods generates a magnetic field around them</a:t>
            </a:r>
          </a:p>
        </p:txBody>
      </p:sp>
      <p:graphicFrame>
        <p:nvGraphicFramePr>
          <p:cNvPr id="36250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1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381000" y="41148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How far would the electric and magnetic fields extend?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static case, the field extends indefinitely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switch is closed, the fields are formed nearby the rods quickly but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stored energy in the fields won’t propagate w/ infinite speed</a:t>
            </a:r>
          </a:p>
        </p:txBody>
      </p:sp>
    </p:spTree>
    <p:extLst>
      <p:ext uri="{BB962C8B-B14F-4D97-AF65-F5344CB8AC3E}">
        <p14:creationId xmlns:p14="http://schemas.microsoft.com/office/powerpoint/2010/main" val="149146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2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2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2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2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2" grpId="0" build="p"/>
      <p:bldP spid="36250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E6BD-4FF8-7A4E-8EB4-D69F223C1278}" type="slidenum">
              <a:rPr lang="en-US"/>
              <a:pPr/>
              <a:t>66</a:t>
            </a:fld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239000" y="152400"/>
            <a:ext cx="4343400" cy="3733800"/>
            <a:chOff x="336" y="1248"/>
            <a:chExt cx="2784" cy="2088"/>
          </a:xfrm>
        </p:grpSpPr>
        <p:pic>
          <p:nvPicPr>
            <p:cNvPr id="363530" name="Picture 10" descr="FG32_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1248"/>
              <a:ext cx="2784" cy="2088"/>
            </a:xfrm>
            <a:prstGeom prst="rect">
              <a:avLst/>
            </a:prstGeom>
            <a:noFill/>
          </p:spPr>
        </p:pic>
        <p:sp>
          <p:nvSpPr>
            <p:cNvPr id="363532" name="Rectangle 12"/>
            <p:cNvSpPr>
              <a:spLocks noChangeArrowheads="1"/>
            </p:cNvSpPr>
            <p:nvPr/>
          </p:nvSpPr>
          <p:spPr bwMode="auto">
            <a:xfrm>
              <a:off x="1488" y="1632"/>
              <a:ext cx="1632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3533" name="Rectangle 13"/>
            <p:cNvSpPr>
              <a:spLocks noChangeArrowheads="1"/>
            </p:cNvSpPr>
            <p:nvPr/>
          </p:nvSpPr>
          <p:spPr bwMode="auto">
            <a:xfrm>
              <a:off x="624" y="2976"/>
              <a:ext cx="240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943600" y="3276600"/>
            <a:ext cx="3200400" cy="3048000"/>
            <a:chOff x="2976" y="2352"/>
            <a:chExt cx="2784" cy="2088"/>
          </a:xfrm>
        </p:grpSpPr>
        <p:pic>
          <p:nvPicPr>
            <p:cNvPr id="363531" name="Picture 11" descr="FG32_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2352"/>
              <a:ext cx="2784" cy="2088"/>
            </a:xfrm>
            <a:prstGeom prst="rect">
              <a:avLst/>
            </a:prstGeom>
            <a:noFill/>
          </p:spPr>
        </p:pic>
        <p:sp>
          <p:nvSpPr>
            <p:cNvPr id="363535" name="Rectangle 15"/>
            <p:cNvSpPr>
              <a:spLocks noChangeArrowheads="1"/>
            </p:cNvSpPr>
            <p:nvPr/>
          </p:nvSpPr>
          <p:spPr bwMode="auto">
            <a:xfrm>
              <a:off x="3024" y="2832"/>
              <a:ext cx="960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3536" name="Rectangle 16"/>
            <p:cNvSpPr>
              <a:spLocks noChangeArrowheads="1"/>
            </p:cNvSpPr>
            <p:nvPr/>
          </p:nvSpPr>
          <p:spPr bwMode="auto">
            <a:xfrm>
              <a:off x="4416" y="4032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635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Production of EM Waves</a:t>
            </a:r>
          </a:p>
        </p:txBody>
      </p:sp>
      <p:graphicFrame>
        <p:nvGraphicFramePr>
          <p:cNvPr id="36352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3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3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3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35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70104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What happens if the antenna is connected to an ac power source?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When the connection was initially made, the rods are charging up quickly w/ the current flowing in one direction as shown in the figure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field lines form as in the dc case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field lines propagate away from the antenna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Then the direction of the voltage reverses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new field lines with the opposite direction forms 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While the original field lines still propagates away from the rod reaching out far</a:t>
            </a:r>
          </a:p>
          <a:p>
            <a:pPr lvl="3">
              <a:lnSpc>
                <a:spcPct val="90000"/>
              </a:lnSpc>
            </a:pPr>
            <a:r>
              <a:rPr lang="en-US" sz="1600"/>
              <a:t>Since the original field propagates through an empty space, the field lines must form a closed loop (no charge exist)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Since changing electric and magnetic fields produce changing magnetic and electric fields, the fields moving outward is self supporting and do not need antenna with flowing charge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fields far from the antenna is called the </a:t>
            </a:r>
            <a:r>
              <a:rPr lang="en-US" sz="2000" b="1" u="sng">
                <a:solidFill>
                  <a:srgbClr val="CC0000"/>
                </a:solidFill>
              </a:rPr>
              <a:t>radiation field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Both electric and magnetic fields form closed loops perpendicular to each other </a:t>
            </a:r>
          </a:p>
        </p:txBody>
      </p:sp>
      <p:graphicFrame>
        <p:nvGraphicFramePr>
          <p:cNvPr id="36352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4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24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1DC7-6494-9E48-BA2C-5A790D78540E}" type="slidenum">
              <a:rPr lang="en-US"/>
              <a:pPr/>
              <a:t>67</a:t>
            </a:fld>
            <a:endParaRPr lang="en-US"/>
          </a:p>
        </p:txBody>
      </p:sp>
      <p:sp>
        <p:nvSpPr>
          <p:cNvPr id="364554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Properties of Radiation Fields</a:t>
            </a:r>
          </a:p>
        </p:txBody>
      </p:sp>
      <p:graphicFrame>
        <p:nvGraphicFramePr>
          <p:cNvPr id="364555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6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6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6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7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6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55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382000" cy="5715000"/>
          </a:xfrm>
        </p:spPr>
        <p:txBody>
          <a:bodyPr/>
          <a:lstStyle/>
          <a:p>
            <a:r>
              <a:rPr lang="en-US"/>
              <a:t>The fields travel on the other side of the antenna as well</a:t>
            </a:r>
          </a:p>
          <a:p>
            <a:r>
              <a:rPr lang="en-US"/>
              <a:t>The field strength are the greatest in the direction perpendicular to the oscillating charge while along the direction is 0</a:t>
            </a:r>
          </a:p>
          <a:p>
            <a:r>
              <a:rPr lang="en-US"/>
              <a:t>The magnitude of E and B in the radiation field decrease with distance as 1/r</a:t>
            </a:r>
          </a:p>
          <a:p>
            <a:r>
              <a:rPr lang="en-US"/>
              <a:t>The energy carried by the EM wave is proportional to the square of the amplitude, E</a:t>
            </a:r>
            <a:r>
              <a:rPr lang="en-US" baseline="30000"/>
              <a:t>2</a:t>
            </a:r>
            <a:r>
              <a:rPr lang="en-US"/>
              <a:t> or B</a:t>
            </a:r>
            <a:r>
              <a:rPr lang="en-US" baseline="30000"/>
              <a:t>2</a:t>
            </a:r>
          </a:p>
          <a:p>
            <a:pPr lvl="1"/>
            <a:r>
              <a:rPr lang="en-US"/>
              <a:t>So the intensity of wave decreases as 1/r</a:t>
            </a:r>
            <a:r>
              <a:rPr lang="en-US" baseline="30000"/>
              <a:t>2</a:t>
            </a:r>
          </a:p>
        </p:txBody>
      </p:sp>
      <p:graphicFrame>
        <p:nvGraphicFramePr>
          <p:cNvPr id="364559" name="Object 1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6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591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8F48-E6DB-C245-BC1B-320E7796E7B1}" type="slidenum">
              <a:rPr lang="en-US"/>
              <a:pPr/>
              <a:t>68</a:t>
            </a:fld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Properties of Radiation Fields</a:t>
            </a:r>
          </a:p>
        </p:txBody>
      </p:sp>
      <p:graphicFrame>
        <p:nvGraphicFramePr>
          <p:cNvPr id="36557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82000" cy="5638800"/>
          </a:xfrm>
        </p:spPr>
        <p:txBody>
          <a:bodyPr/>
          <a:lstStyle/>
          <a:p>
            <a:r>
              <a:rPr lang="en-US" dirty="0"/>
              <a:t>The electric and magnetic fields at any point are perpendicular to each other and to the direction of motion </a:t>
            </a:r>
          </a:p>
          <a:p>
            <a:r>
              <a:rPr lang="en-US" dirty="0"/>
              <a:t>The fields alternate in direction</a:t>
            </a:r>
          </a:p>
          <a:p>
            <a:pPr lvl="1"/>
            <a:r>
              <a:rPr lang="en-US" dirty="0"/>
              <a:t>The field strengths vary from </a:t>
            </a:r>
            <a:r>
              <a:rPr lang="en-US" dirty="0" smtClean="0"/>
              <a:t>maximum </a:t>
            </a:r>
            <a:r>
              <a:rPr lang="en-US" dirty="0"/>
              <a:t>in one direction, to 0 and to max in the opposite direction</a:t>
            </a:r>
          </a:p>
          <a:p>
            <a:r>
              <a:rPr lang="en-US" dirty="0"/>
              <a:t>The electric and magnetic fields are in phase</a:t>
            </a:r>
          </a:p>
          <a:p>
            <a:r>
              <a:rPr lang="en-US" dirty="0"/>
              <a:t>Very far from the antenna, the field lines are pretty flat over a reasonably large area</a:t>
            </a:r>
          </a:p>
          <a:p>
            <a:pPr lvl="1"/>
            <a:r>
              <a:rPr lang="en-US" dirty="0"/>
              <a:t>Called plane waves</a:t>
            </a:r>
          </a:p>
        </p:txBody>
      </p:sp>
      <p:graphicFrame>
        <p:nvGraphicFramePr>
          <p:cNvPr id="36557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698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8707-FB53-E642-9BF0-E2D2130D72F4}" type="slidenum">
              <a:rPr lang="en-US"/>
              <a:pPr/>
              <a:t>69</a:t>
            </a:fld>
            <a:endParaRPr lang="en-US"/>
          </a:p>
        </p:txBody>
      </p:sp>
      <p:pic>
        <p:nvPicPr>
          <p:cNvPr id="366594" name="Picture 2" descr="FG32_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457700"/>
          </a:xfrm>
          <a:prstGeom prst="rect">
            <a:avLst/>
          </a:prstGeom>
          <a:noFill/>
        </p:spPr>
      </p:pic>
      <p:sp>
        <p:nvSpPr>
          <p:cNvPr id="3665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 Waves</a:t>
            </a:r>
          </a:p>
        </p:txBody>
      </p:sp>
      <p:graphicFrame>
        <p:nvGraphicFramePr>
          <p:cNvPr id="36659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0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59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1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59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1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65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5344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If the voltage of the source varies </a:t>
            </a:r>
            <a:r>
              <a:rPr lang="en-US" sz="2800" dirty="0" err="1"/>
              <a:t>sinusoidally</a:t>
            </a:r>
            <a:r>
              <a:rPr lang="en-US" sz="2800" dirty="0"/>
              <a:t>, the field strengths of the radiation field vary </a:t>
            </a:r>
            <a:r>
              <a:rPr lang="en-US" sz="2800" dirty="0" err="1"/>
              <a:t>sinusoidally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We call these waves EM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They are transverse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EM waves are always waves of fields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these are fields, they can propagate through an empty space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In general </a:t>
            </a:r>
            <a:r>
              <a:rPr lang="en-US" sz="2800" u="sng" dirty="0">
                <a:solidFill>
                  <a:srgbClr val="CC0000"/>
                </a:solidFill>
              </a:rPr>
              <a:t>accelerating electric charges give rise to electromagnetic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This prediction from Maxwell’s equations was experimentally by Heinrich Hertz through the discovery of radio waves</a:t>
            </a:r>
          </a:p>
        </p:txBody>
      </p:sp>
      <p:graphicFrame>
        <p:nvGraphicFramePr>
          <p:cNvPr id="36660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1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103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2168-8568-F642-8DB8-E6591339FC85}" type="slidenum">
              <a:rPr lang="en-US"/>
              <a:pPr/>
              <a:t>7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5, </a:t>
            </a:r>
            <a:r>
              <a:rPr lang="en-US" dirty="0" err="1"/>
              <a:t>cnt’d</a:t>
            </a:r>
            <a:r>
              <a:rPr lang="en-US" dirty="0"/>
              <a:t> </a:t>
            </a:r>
          </a:p>
        </p:txBody>
      </p:sp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304800" y="78105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emf induced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304800" y="3286125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Which direction would the induced current flow?</a:t>
            </a: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304800" y="37433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energy dissipated is</a:t>
            </a:r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each coil is</a:t>
            </a:r>
          </a:p>
        </p:txBody>
      </p:sp>
      <p:graphicFrame>
        <p:nvGraphicFramePr>
          <p:cNvPr id="418823" name="Object 7"/>
          <p:cNvGraphicFramePr>
            <a:graphicFrameLocks noChangeAspect="1"/>
          </p:cNvGraphicFramePr>
          <p:nvPr/>
        </p:nvGraphicFramePr>
        <p:xfrm>
          <a:off x="381000" y="4297363"/>
          <a:ext cx="6143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20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97363"/>
                        <a:ext cx="6143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4" name="Object 8"/>
          <p:cNvGraphicFramePr>
            <a:graphicFrameLocks noChangeAspect="1"/>
          </p:cNvGraphicFramePr>
          <p:nvPr/>
        </p:nvGraphicFramePr>
        <p:xfrm>
          <a:off x="838200" y="1420813"/>
          <a:ext cx="5397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21" name="Equation" r:id="rId5" imgW="228600" imgH="139680" progId="Equation.DSMT4">
                  <p:embed/>
                </p:oleObj>
              </mc:Choice>
              <mc:Fallback>
                <p:oleObj name="Equation" r:id="rId5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20813"/>
                        <a:ext cx="53975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5" name="Object 9"/>
          <p:cNvGraphicFramePr>
            <a:graphicFrameLocks noChangeAspect="1"/>
          </p:cNvGraphicFramePr>
          <p:nvPr/>
        </p:nvGraphicFramePr>
        <p:xfrm>
          <a:off x="838200" y="2535238"/>
          <a:ext cx="5397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22" name="Equation" r:id="rId7" imgW="228600" imgH="152280" progId="Equation.DSMT4">
                  <p:embed/>
                </p:oleObj>
              </mc:Choice>
              <mc:Fallback>
                <p:oleObj name="Equation" r:id="rId7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35238"/>
                        <a:ext cx="5397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26" name="Text Box 10"/>
          <p:cNvSpPr txBox="1">
            <a:spLocks noChangeArrowheads="1"/>
          </p:cNvSpPr>
          <p:nvPr/>
        </p:nvSpPr>
        <p:spPr bwMode="auto">
          <a:xfrm>
            <a:off x="381000" y="1981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induced current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7" name="Text Box 11"/>
          <p:cNvSpPr txBox="1">
            <a:spLocks noChangeArrowheads="1"/>
          </p:cNvSpPr>
          <p:nvPr/>
        </p:nvSpPr>
        <p:spPr bwMode="auto">
          <a:xfrm>
            <a:off x="6019800" y="3276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Clockwise</a:t>
            </a:r>
          </a:p>
        </p:txBody>
      </p:sp>
      <p:graphicFrame>
        <p:nvGraphicFramePr>
          <p:cNvPr id="418828" name="Object 12"/>
          <p:cNvGraphicFramePr>
            <a:graphicFrameLocks noChangeAspect="1"/>
          </p:cNvGraphicFramePr>
          <p:nvPr/>
        </p:nvGraphicFramePr>
        <p:xfrm>
          <a:off x="2743200" y="4953000"/>
          <a:ext cx="5762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23" name="Equation" r:id="rId9" imgW="266400" imgH="190440" progId="Equation.DSMT4">
                  <p:embed/>
                </p:oleObj>
              </mc:Choice>
              <mc:Fallback>
                <p:oleObj name="Equation" r:id="rId9" imgW="2664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953000"/>
                        <a:ext cx="5762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29" name="Text Box 13"/>
          <p:cNvSpPr txBox="1">
            <a:spLocks noChangeArrowheads="1"/>
          </p:cNvSpPr>
          <p:nvPr/>
        </p:nvSpPr>
        <p:spPr bwMode="auto">
          <a:xfrm>
            <a:off x="4267200" y="4953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N coil is</a:t>
            </a:r>
          </a:p>
        </p:txBody>
      </p:sp>
      <p:graphicFrame>
        <p:nvGraphicFramePr>
          <p:cNvPr id="418830" name="Object 14"/>
          <p:cNvGraphicFramePr>
            <a:graphicFrameLocks noChangeAspect="1"/>
          </p:cNvGraphicFramePr>
          <p:nvPr/>
        </p:nvGraphicFramePr>
        <p:xfrm>
          <a:off x="6400800" y="4965700"/>
          <a:ext cx="5762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24" name="Equation" r:id="rId11" imgW="266400" imgH="190440" progId="Equation.DSMT4">
                  <p:embed/>
                </p:oleObj>
              </mc:Choice>
              <mc:Fallback>
                <p:oleObj name="Equation" r:id="rId11" imgW="2664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965700"/>
                        <a:ext cx="5762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1" name="Object 15"/>
          <p:cNvGraphicFramePr>
            <a:graphicFrameLocks noChangeAspect="1"/>
          </p:cNvGraphicFramePr>
          <p:nvPr/>
        </p:nvGraphicFramePr>
        <p:xfrm>
          <a:off x="636588" y="5529263"/>
          <a:ext cx="6588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25" name="Equation" r:id="rId13" imgW="304560" imgH="228600" progId="Equation.DSMT4">
                  <p:embed/>
                </p:oleObj>
              </mc:Choice>
              <mc:Fallback>
                <p:oleObj name="Equation" r:id="rId13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5529263"/>
                        <a:ext cx="65881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2" name="Object 16"/>
          <p:cNvGraphicFramePr>
            <a:graphicFrameLocks noChangeAspect="1"/>
          </p:cNvGraphicFramePr>
          <p:nvPr/>
        </p:nvGraphicFramePr>
        <p:xfrm>
          <a:off x="1371600" y="1143000"/>
          <a:ext cx="15890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26" name="Equation" r:id="rId15" imgW="672840" imgH="368280" progId="Equation.DSMT4">
                  <p:embed/>
                </p:oleObj>
              </mc:Choice>
              <mc:Fallback>
                <p:oleObj name="Equation" r:id="rId15" imgW="6728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158908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3" name="Object 17"/>
          <p:cNvGraphicFramePr>
            <a:graphicFrameLocks noChangeAspect="1"/>
          </p:cNvGraphicFramePr>
          <p:nvPr/>
        </p:nvGraphicFramePr>
        <p:xfrm>
          <a:off x="2894013" y="1295400"/>
          <a:ext cx="4497387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27" name="Equation" r:id="rId17" imgW="1904760" imgH="279360" progId="Equation.DSMT4">
                  <p:embed/>
                </p:oleObj>
              </mc:Choice>
              <mc:Fallback>
                <p:oleObj name="Equation" r:id="rId17" imgW="1904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1295400"/>
                        <a:ext cx="4497387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4" name="Object 18"/>
          <p:cNvGraphicFramePr>
            <a:graphicFrameLocks noChangeAspect="1"/>
          </p:cNvGraphicFramePr>
          <p:nvPr/>
        </p:nvGraphicFramePr>
        <p:xfrm>
          <a:off x="1320800" y="2328863"/>
          <a:ext cx="6604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28" name="Equation" r:id="rId19" imgW="279360" imgH="368280" progId="Equation.DSMT4">
                  <p:embed/>
                </p:oleObj>
              </mc:Choice>
              <mc:Fallback>
                <p:oleObj name="Equation" r:id="rId19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2328863"/>
                        <a:ext cx="6604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5" name="Object 19"/>
          <p:cNvGraphicFramePr>
            <a:graphicFrameLocks noChangeAspect="1"/>
          </p:cNvGraphicFramePr>
          <p:nvPr/>
        </p:nvGraphicFramePr>
        <p:xfrm>
          <a:off x="1958975" y="2328863"/>
          <a:ext cx="41370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29" name="Equation" r:id="rId21" imgW="1752480" imgH="368280" progId="Equation.DSMT4">
                  <p:embed/>
                </p:oleObj>
              </mc:Choice>
              <mc:Fallback>
                <p:oleObj name="Equation" r:id="rId21" imgW="1752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2328863"/>
                        <a:ext cx="4137025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6" name="Object 20"/>
          <p:cNvGraphicFramePr>
            <a:graphicFrameLocks noChangeAspect="1"/>
          </p:cNvGraphicFramePr>
          <p:nvPr/>
        </p:nvGraphicFramePr>
        <p:xfrm>
          <a:off x="990600" y="4283075"/>
          <a:ext cx="7080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30" name="Equation" r:id="rId23" imgW="291960" imgH="164880" progId="Equation.DSMT4">
                  <p:embed/>
                </p:oleObj>
              </mc:Choice>
              <mc:Fallback>
                <p:oleObj name="Equation" r:id="rId23" imgW="291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83075"/>
                        <a:ext cx="7080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7" name="Object 21"/>
          <p:cNvGraphicFramePr>
            <a:graphicFrameLocks noChangeAspect="1"/>
          </p:cNvGraphicFramePr>
          <p:nvPr/>
        </p:nvGraphicFramePr>
        <p:xfrm>
          <a:off x="1651000" y="4237038"/>
          <a:ext cx="10160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31" name="Equation" r:id="rId25" imgW="419040" imgH="203040" progId="Equation.DSMT4">
                  <p:embed/>
                </p:oleObj>
              </mc:Choice>
              <mc:Fallback>
                <p:oleObj name="Equation" r:id="rId25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4237038"/>
                        <a:ext cx="10160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8" name="Object 22"/>
          <p:cNvGraphicFramePr>
            <a:graphicFrameLocks noChangeAspect="1"/>
          </p:cNvGraphicFramePr>
          <p:nvPr/>
        </p:nvGraphicFramePr>
        <p:xfrm>
          <a:off x="2640013" y="4114800"/>
          <a:ext cx="627538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32" name="Equation" r:id="rId27" imgW="2590560" imgH="304560" progId="Equation.DSMT4">
                  <p:embed/>
                </p:oleObj>
              </mc:Choice>
              <mc:Fallback>
                <p:oleObj name="Equation" r:id="rId27" imgW="2590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114800"/>
                        <a:ext cx="6275387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9" name="Object 23"/>
          <p:cNvGraphicFramePr>
            <a:graphicFrameLocks noChangeAspect="1"/>
          </p:cNvGraphicFramePr>
          <p:nvPr/>
        </p:nvGraphicFramePr>
        <p:xfrm>
          <a:off x="3276600" y="4953000"/>
          <a:ext cx="82391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33" name="Equation" r:id="rId29" imgW="380880" imgH="203040" progId="Equation.DSMT4">
                  <p:embed/>
                </p:oleObj>
              </mc:Choice>
              <mc:Fallback>
                <p:oleObj name="Equation" r:id="rId29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953000"/>
                        <a:ext cx="823913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0" name="Object 24"/>
          <p:cNvGraphicFramePr>
            <a:graphicFrameLocks noChangeAspect="1"/>
          </p:cNvGraphicFramePr>
          <p:nvPr/>
        </p:nvGraphicFramePr>
        <p:xfrm>
          <a:off x="6934200" y="4953000"/>
          <a:ext cx="10429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34" name="Equation" r:id="rId31" imgW="482400" imgH="203040" progId="Equation.DSMT4">
                  <p:embed/>
                </p:oleObj>
              </mc:Choice>
              <mc:Fallback>
                <p:oleObj name="Equation" r:id="rId31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953000"/>
                        <a:ext cx="1042988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1" name="Object 25"/>
          <p:cNvGraphicFramePr>
            <a:graphicFrameLocks noChangeAspect="1"/>
          </p:cNvGraphicFramePr>
          <p:nvPr/>
        </p:nvGraphicFramePr>
        <p:xfrm>
          <a:off x="1295400" y="5562600"/>
          <a:ext cx="9334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35" name="Equation" r:id="rId33" imgW="431640" imgH="164880" progId="Equation.DSMT4">
                  <p:embed/>
                </p:oleObj>
              </mc:Choice>
              <mc:Fallback>
                <p:oleObj name="Equation" r:id="rId33" imgW="431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62600"/>
                        <a:ext cx="9334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2" name="Object 26"/>
          <p:cNvGraphicFramePr>
            <a:graphicFrameLocks noChangeAspect="1"/>
          </p:cNvGraphicFramePr>
          <p:nvPr/>
        </p:nvGraphicFramePr>
        <p:xfrm>
          <a:off x="2162175" y="5486400"/>
          <a:ext cx="64484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36" name="Equation" r:id="rId35" imgW="2984400" imgH="279360" progId="Equation.DSMT4">
                  <p:embed/>
                </p:oleObj>
              </mc:Choice>
              <mc:Fallback>
                <p:oleObj name="Equation" r:id="rId35" imgW="2984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5486400"/>
                        <a:ext cx="64484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89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6F54-022F-9943-A40A-4A37A4164EB6}" type="slidenum">
              <a:rPr lang="en-US"/>
              <a:pPr/>
              <a:t>70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10200" y="4876800"/>
            <a:ext cx="3733800" cy="2667000"/>
            <a:chOff x="3552" y="3120"/>
            <a:chExt cx="2016" cy="1680"/>
          </a:xfrm>
        </p:grpSpPr>
        <p:pic>
          <p:nvPicPr>
            <p:cNvPr id="371715" name="Picture 3" descr="FG32_0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2" y="3120"/>
              <a:ext cx="2016" cy="1680"/>
            </a:xfrm>
            <a:prstGeom prst="rect">
              <a:avLst/>
            </a:prstGeom>
            <a:noFill/>
          </p:spPr>
        </p:pic>
        <p:graphicFrame>
          <p:nvGraphicFramePr>
            <p:cNvPr id="371716" name="Object 4"/>
            <p:cNvGraphicFramePr>
              <a:graphicFrameLocks noChangeAspect="1"/>
            </p:cNvGraphicFramePr>
            <p:nvPr/>
          </p:nvGraphicFramePr>
          <p:xfrm>
            <a:off x="5328" y="4032"/>
            <a:ext cx="195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049" name="Equation" r:id="rId4" imgW="114120" imgH="164880" progId="Equation.DSMT4">
                    <p:embed/>
                  </p:oleObj>
                </mc:Choice>
                <mc:Fallback>
                  <p:oleObj name="Equation" r:id="rId4" imgW="11412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8" y="4032"/>
                          <a:ext cx="195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99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CC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171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EM Waves and Their Speeds</a:t>
            </a:r>
          </a:p>
        </p:txBody>
      </p:sp>
      <p:graphicFrame>
        <p:nvGraphicFramePr>
          <p:cNvPr id="371718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5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19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5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52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Let’s consider a region of free space.  What’s a free space?</a:t>
            </a:r>
          </a:p>
          <a:p>
            <a:pPr lvl="1">
              <a:lnSpc>
                <a:spcPct val="90000"/>
              </a:lnSpc>
            </a:pPr>
            <a:r>
              <a:rPr lang="en-US"/>
              <a:t>An area of space where there is no charges or conduction currents</a:t>
            </a:r>
          </a:p>
          <a:p>
            <a:pPr lvl="1">
              <a:lnSpc>
                <a:spcPct val="90000"/>
              </a:lnSpc>
            </a:pPr>
            <a:r>
              <a:rPr lang="en-US"/>
              <a:t>In other words, far from emf sources so that the wave fronts are essentially flat or not distorted over a reasonable area</a:t>
            </a:r>
          </a:p>
          <a:p>
            <a:pPr lvl="1">
              <a:lnSpc>
                <a:spcPct val="90000"/>
              </a:lnSpc>
            </a:pPr>
            <a:r>
              <a:rPr lang="en-US"/>
              <a:t>What are these flat waves called?</a:t>
            </a:r>
          </a:p>
          <a:p>
            <a:pPr lvl="2">
              <a:lnSpc>
                <a:spcPct val="90000"/>
              </a:lnSpc>
            </a:pPr>
            <a:r>
              <a:rPr lang="en-US"/>
              <a:t>Plane waves</a:t>
            </a:r>
          </a:p>
          <a:p>
            <a:pPr lvl="2">
              <a:lnSpc>
                <a:spcPct val="90000"/>
              </a:lnSpc>
            </a:pPr>
            <a:r>
              <a:rPr lang="en-US"/>
              <a:t>At any instance </a:t>
            </a:r>
            <a:r>
              <a:rPr lang="en-US" b="1"/>
              <a:t>E</a:t>
            </a:r>
            <a:r>
              <a:rPr lang="en-US"/>
              <a:t> and </a:t>
            </a:r>
            <a:r>
              <a:rPr lang="en-US" b="1"/>
              <a:t>B</a:t>
            </a:r>
            <a:r>
              <a:rPr lang="en-US"/>
              <a:t> are uniform over a large plane perpendicular to the direction of propagation</a:t>
            </a:r>
          </a:p>
          <a:p>
            <a:pPr lvl="1">
              <a:lnSpc>
                <a:spcPct val="90000"/>
              </a:lnSpc>
            </a:pPr>
            <a:r>
              <a:rPr lang="en-US"/>
              <a:t>So we can also assume that the wave is traveling in the x-direction w/ velocity, </a:t>
            </a:r>
            <a:r>
              <a:rPr lang="en-US" b="1"/>
              <a:t>v</a:t>
            </a:r>
            <a:r>
              <a:rPr lang="en-US"/>
              <a:t>=v</a:t>
            </a:r>
            <a:r>
              <a:rPr lang="en-US" b="1"/>
              <a:t>i</a:t>
            </a:r>
            <a:r>
              <a:rPr lang="en-US"/>
              <a:t>, and that </a:t>
            </a:r>
            <a:r>
              <a:rPr lang="en-US" b="1"/>
              <a:t>E</a:t>
            </a:r>
            <a:r>
              <a:rPr lang="en-US"/>
              <a:t> is parallel to y axis and </a:t>
            </a:r>
            <a:r>
              <a:rPr lang="en-US" b="1"/>
              <a:t>B</a:t>
            </a:r>
            <a:r>
              <a:rPr lang="en-US"/>
              <a:t> is parallel to z axis </a:t>
            </a:r>
          </a:p>
        </p:txBody>
      </p:sp>
      <p:graphicFrame>
        <p:nvGraphicFramePr>
          <p:cNvPr id="371722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53" name="Equation" r:id="rId10" imgW="914400" imgH="190080" progId="Equation.DSMT4">
                  <p:embed/>
                </p:oleObj>
              </mc:Choice>
              <mc:Fallback>
                <p:oleObj name="Equation" r:id="rId10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596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344-83F2-B540-B34C-1DFFA0822FFC}" type="slidenum">
              <a:rPr lang="en-US"/>
              <a:pPr/>
              <a:t>71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 w/ Q=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</a:t>
            </a:r>
          </a:p>
        </p:txBody>
      </p:sp>
      <p:graphicFrame>
        <p:nvGraphicFramePr>
          <p:cNvPr id="37273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8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8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8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this region of free space, Q=0 and 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=0, thus the four Maxwell’s equations become</a:t>
            </a:r>
          </a:p>
        </p:txBody>
      </p:sp>
      <p:graphicFrame>
        <p:nvGraphicFramePr>
          <p:cNvPr id="3727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8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4" name="Object 8"/>
          <p:cNvGraphicFramePr>
            <a:graphicFrameLocks noChangeAspect="1"/>
          </p:cNvGraphicFramePr>
          <p:nvPr/>
        </p:nvGraphicFramePr>
        <p:xfrm>
          <a:off x="685800" y="1676400"/>
          <a:ext cx="185261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89" name="Equation" r:id="rId8" imgW="927000" imgH="406080" progId="Equation.DSMT4">
                  <p:embed/>
                </p:oleObj>
              </mc:Choice>
              <mc:Fallback>
                <p:oleObj name="Equation" r:id="rId8" imgW="9270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400"/>
                        <a:ext cx="1852613" cy="8207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5" name="Object 9"/>
          <p:cNvGraphicFramePr>
            <a:graphicFrameLocks noChangeAspect="1"/>
          </p:cNvGraphicFramePr>
          <p:nvPr/>
        </p:nvGraphicFramePr>
        <p:xfrm>
          <a:off x="685800" y="2627313"/>
          <a:ext cx="13970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90" name="Equation" r:id="rId10" imgW="698400" imgH="291960" progId="Equation.DSMT4">
                  <p:embed/>
                </p:oleObj>
              </mc:Choice>
              <mc:Fallback>
                <p:oleObj name="Equation" r:id="rId10" imgW="6984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27313"/>
                        <a:ext cx="1397000" cy="5889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6" name="Object 10"/>
          <p:cNvGraphicFramePr>
            <a:graphicFrameLocks noChangeAspect="1"/>
          </p:cNvGraphicFramePr>
          <p:nvPr/>
        </p:nvGraphicFramePr>
        <p:xfrm>
          <a:off x="685800" y="3417888"/>
          <a:ext cx="20574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91" name="Equation" r:id="rId12" imgW="1028520" imgH="368280" progId="Equation.DSMT4">
                  <p:embed/>
                </p:oleObj>
              </mc:Choice>
              <mc:Fallback>
                <p:oleObj name="Equation" r:id="rId12" imgW="10285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417888"/>
                        <a:ext cx="2057400" cy="7445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7" name="Object 11"/>
          <p:cNvGraphicFramePr>
            <a:graphicFrameLocks noChangeAspect="1"/>
          </p:cNvGraphicFramePr>
          <p:nvPr/>
        </p:nvGraphicFramePr>
        <p:xfrm>
          <a:off x="685800" y="4344988"/>
          <a:ext cx="36099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92" name="Equation" r:id="rId14" imgW="1739880" imgH="368280" progId="Equation.DSMT4">
                  <p:embed/>
                </p:oleObj>
              </mc:Choice>
              <mc:Fallback>
                <p:oleObj name="Equation" r:id="rId14" imgW="1739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344988"/>
                        <a:ext cx="3609975" cy="7715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8" name="Object 12"/>
          <p:cNvGraphicFramePr>
            <a:graphicFrameLocks noChangeAspect="1"/>
          </p:cNvGraphicFramePr>
          <p:nvPr/>
        </p:nvGraphicFramePr>
        <p:xfrm>
          <a:off x="5943600" y="1792288"/>
          <a:ext cx="14224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93" name="Equation" r:id="rId16" imgW="711000" imgH="291960" progId="Equation.DSMT4">
                  <p:embed/>
                </p:oleObj>
              </mc:Choice>
              <mc:Fallback>
                <p:oleObj name="Equation" r:id="rId16" imgW="7110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792288"/>
                        <a:ext cx="1422400" cy="5889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9" name="Object 13"/>
          <p:cNvGraphicFramePr>
            <a:graphicFrameLocks noChangeAspect="1"/>
          </p:cNvGraphicFramePr>
          <p:nvPr/>
        </p:nvGraphicFramePr>
        <p:xfrm>
          <a:off x="5943600" y="2627313"/>
          <a:ext cx="13970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94" name="Equation" r:id="rId18" imgW="698400" imgH="291960" progId="Equation.DSMT4">
                  <p:embed/>
                </p:oleObj>
              </mc:Choice>
              <mc:Fallback>
                <p:oleObj name="Equation" r:id="rId18" imgW="6984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627313"/>
                        <a:ext cx="1397000" cy="5889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50" name="Object 14"/>
          <p:cNvGraphicFramePr>
            <a:graphicFrameLocks noChangeAspect="1"/>
          </p:cNvGraphicFramePr>
          <p:nvPr/>
        </p:nvGraphicFramePr>
        <p:xfrm>
          <a:off x="5943600" y="3416300"/>
          <a:ext cx="20574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95" name="Equation" r:id="rId19" imgW="1028520" imgH="368280" progId="Equation.DSMT4">
                  <p:embed/>
                </p:oleObj>
              </mc:Choice>
              <mc:Fallback>
                <p:oleObj name="Equation" r:id="rId19" imgW="10285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416300"/>
                        <a:ext cx="2057400" cy="7445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51" name="Object 15"/>
          <p:cNvGraphicFramePr>
            <a:graphicFrameLocks noChangeAspect="1"/>
          </p:cNvGraphicFramePr>
          <p:nvPr/>
        </p:nvGraphicFramePr>
        <p:xfrm>
          <a:off x="5943600" y="4346575"/>
          <a:ext cx="25146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96" name="Equation" r:id="rId21" imgW="1218960" imgH="368280" progId="Equation.DSMT4">
                  <p:embed/>
                </p:oleObj>
              </mc:Choice>
              <mc:Fallback>
                <p:oleObj name="Equation" r:id="rId21" imgW="1218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346575"/>
                        <a:ext cx="2514600" cy="7667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52" name="AutoShape 16"/>
          <p:cNvSpPr>
            <a:spLocks noChangeArrowheads="1"/>
          </p:cNvSpPr>
          <p:nvPr/>
        </p:nvSpPr>
        <p:spPr bwMode="auto">
          <a:xfrm>
            <a:off x="3975100" y="1731963"/>
            <a:ext cx="960438" cy="711200"/>
          </a:xfrm>
          <a:prstGeom prst="rightArrow">
            <a:avLst>
              <a:gd name="adj1" fmla="val 50000"/>
              <a:gd name="adj2" fmla="val 33761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Q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3" name="AutoShape 17"/>
          <p:cNvSpPr>
            <a:spLocks noChangeArrowheads="1"/>
          </p:cNvSpPr>
          <p:nvPr/>
        </p:nvSpPr>
        <p:spPr bwMode="auto">
          <a:xfrm>
            <a:off x="3675063" y="2565400"/>
            <a:ext cx="1582737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4" name="AutoShape 18"/>
          <p:cNvSpPr>
            <a:spLocks noChangeArrowheads="1"/>
          </p:cNvSpPr>
          <p:nvPr/>
        </p:nvSpPr>
        <p:spPr bwMode="auto">
          <a:xfrm>
            <a:off x="3686175" y="3433763"/>
            <a:ext cx="1582738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5" name="AutoShape 19"/>
          <p:cNvSpPr>
            <a:spLocks noChangeArrowheads="1"/>
          </p:cNvSpPr>
          <p:nvPr/>
        </p:nvSpPr>
        <p:spPr bwMode="auto">
          <a:xfrm>
            <a:off x="4724400" y="4375150"/>
            <a:ext cx="839788" cy="711200"/>
          </a:xfrm>
          <a:prstGeom prst="rightArrow">
            <a:avLst>
              <a:gd name="adj1" fmla="val 50000"/>
              <a:gd name="adj2" fmla="val 2952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I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6" name="Text Box 20"/>
          <p:cNvSpPr txBox="1">
            <a:spLocks noChangeArrowheads="1"/>
          </p:cNvSpPr>
          <p:nvPr/>
        </p:nvSpPr>
        <p:spPr bwMode="auto">
          <a:xfrm>
            <a:off x="1066800" y="5334000"/>
            <a:ext cx="69342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One can observe the symmetry between electricity and magnetism.   </a:t>
            </a:r>
          </a:p>
        </p:txBody>
      </p:sp>
      <p:sp>
        <p:nvSpPr>
          <p:cNvPr id="372757" name="Text Box 21"/>
          <p:cNvSpPr txBox="1">
            <a:spLocks noChangeArrowheads="1"/>
          </p:cNvSpPr>
          <p:nvPr/>
        </p:nvSpPr>
        <p:spPr bwMode="auto">
          <a:xfrm>
            <a:off x="533400" y="5867400"/>
            <a:ext cx="83058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The last equation is the most important one for EM waves and their propagation!!   </a:t>
            </a:r>
          </a:p>
        </p:txBody>
      </p:sp>
    </p:spTree>
    <p:extLst>
      <p:ext uri="{BB962C8B-B14F-4D97-AF65-F5344CB8AC3E}">
        <p14:creationId xmlns:p14="http://schemas.microsoft.com/office/powerpoint/2010/main" val="13166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8F9B-184D-7F42-98A3-5E274F024468}" type="slidenum">
              <a:rPr lang="en-US"/>
              <a:pPr/>
              <a:t>72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EM Waves from Maxwell’s Equations</a:t>
            </a:r>
          </a:p>
        </p:txBody>
      </p:sp>
      <p:graphicFrame>
        <p:nvGraphicFramePr>
          <p:cNvPr id="3737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8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9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9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534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If the wave is sinusoidal </a:t>
            </a:r>
            <a:r>
              <a:rPr lang="en-US" dirty="0" err="1"/>
              <a:t>w</a:t>
            </a:r>
            <a:r>
              <a:rPr lang="en-US" dirty="0"/>
              <a:t>/ wavelength </a:t>
            </a:r>
            <a:r>
              <a:rPr lang="en-US" dirty="0" err="1">
                <a:latin typeface="Symbol" charset="2"/>
              </a:rPr>
              <a:t>l</a:t>
            </a:r>
            <a:r>
              <a:rPr lang="en-US" dirty="0"/>
              <a:t> and frequency </a:t>
            </a:r>
            <a:r>
              <a:rPr lang="en-US" dirty="0" err="1">
                <a:latin typeface="Monotype Corsiva" charset="0"/>
              </a:rPr>
              <a:t>f</a:t>
            </a:r>
            <a:r>
              <a:rPr lang="en-US" dirty="0"/>
              <a:t>, such traveling wave can be written as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Where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What is </a:t>
            </a:r>
            <a:r>
              <a:rPr lang="en-US" dirty="0" err="1"/>
              <a:t>v</a:t>
            </a:r>
            <a:r>
              <a:rPr lang="en-US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It is the speed of the traveling wave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are E</a:t>
            </a:r>
            <a:r>
              <a:rPr lang="en-US" baseline="-25000" dirty="0"/>
              <a:t>0</a:t>
            </a:r>
            <a:r>
              <a:rPr lang="en-US" dirty="0"/>
              <a:t> and B</a:t>
            </a:r>
            <a:r>
              <a:rPr lang="en-US" baseline="-25000" dirty="0"/>
              <a:t>0</a:t>
            </a:r>
            <a:r>
              <a:rPr lang="en-US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amplitudes of the EM wave.  Maximum values of </a:t>
            </a:r>
            <a:r>
              <a:rPr lang="en-US" b="1" dirty="0"/>
              <a:t>E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field strengths.</a:t>
            </a:r>
          </a:p>
        </p:txBody>
      </p:sp>
      <p:graphicFrame>
        <p:nvGraphicFramePr>
          <p:cNvPr id="3737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9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8" name="Object 8"/>
          <p:cNvGraphicFramePr>
            <a:graphicFrameLocks noChangeAspect="1"/>
          </p:cNvGraphicFramePr>
          <p:nvPr/>
        </p:nvGraphicFramePr>
        <p:xfrm>
          <a:off x="1254125" y="1925638"/>
          <a:ext cx="7270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93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1925638"/>
                        <a:ext cx="72707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9" name="Object 9"/>
          <p:cNvGraphicFramePr>
            <a:graphicFrameLocks noChangeAspect="1"/>
          </p:cNvGraphicFramePr>
          <p:nvPr/>
        </p:nvGraphicFramePr>
        <p:xfrm>
          <a:off x="1295400" y="3549650"/>
          <a:ext cx="6175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94" name="Equation" r:id="rId10" imgW="228600" imgH="164880" progId="Equation.DSMT4">
                  <p:embed/>
                </p:oleObj>
              </mc:Choice>
              <mc:Fallback>
                <p:oleObj name="Equation" r:id="rId10" imgW="2286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49650"/>
                        <a:ext cx="6175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0" name="Object 10"/>
          <p:cNvGraphicFramePr>
            <a:graphicFrameLocks noChangeAspect="1"/>
          </p:cNvGraphicFramePr>
          <p:nvPr/>
        </p:nvGraphicFramePr>
        <p:xfrm>
          <a:off x="1295400" y="2438400"/>
          <a:ext cx="7286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95" name="Equation" r:id="rId12" imgW="253800" imgH="152280" progId="Equation.DSMT4">
                  <p:embed/>
                </p:oleObj>
              </mc:Choice>
              <mc:Fallback>
                <p:oleObj name="Equation" r:id="rId12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38400"/>
                        <a:ext cx="728663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1" name="Object 11"/>
          <p:cNvGraphicFramePr>
            <a:graphicFrameLocks noChangeAspect="1"/>
          </p:cNvGraphicFramePr>
          <p:nvPr/>
        </p:nvGraphicFramePr>
        <p:xfrm>
          <a:off x="3048000" y="3581400"/>
          <a:ext cx="7223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96" name="Equation" r:id="rId14" imgW="266400" imgH="126720" progId="Equation.DSMT4">
                  <p:embed/>
                </p:oleObj>
              </mc:Choice>
              <mc:Fallback>
                <p:oleObj name="Equation" r:id="rId14" imgW="2664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581400"/>
                        <a:ext cx="7223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2" name="Object 12"/>
          <p:cNvGraphicFramePr>
            <a:graphicFrameLocks noChangeAspect="1"/>
          </p:cNvGraphicFramePr>
          <p:nvPr/>
        </p:nvGraphicFramePr>
        <p:xfrm>
          <a:off x="5715000" y="3581400"/>
          <a:ext cx="92868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97" name="Equation" r:id="rId16" imgW="342720" imgH="190440" progId="Equation.DSMT4">
                  <p:embed/>
                </p:oleObj>
              </mc:Choice>
              <mc:Fallback>
                <p:oleObj name="Equation" r:id="rId16" imgW="342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81400"/>
                        <a:ext cx="928688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3" name="Object 13"/>
          <p:cNvGraphicFramePr>
            <a:graphicFrameLocks noChangeAspect="1"/>
          </p:cNvGraphicFramePr>
          <p:nvPr/>
        </p:nvGraphicFramePr>
        <p:xfrm>
          <a:off x="1905000" y="1858963"/>
          <a:ext cx="90963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98" name="Equation" r:id="rId18" imgW="317160" imgH="228600" progId="Equation.DSMT4">
                  <p:embed/>
                </p:oleObj>
              </mc:Choice>
              <mc:Fallback>
                <p:oleObj name="Equation" r:id="rId18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58963"/>
                        <a:ext cx="909638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4" name="Object 14"/>
          <p:cNvGraphicFramePr>
            <a:graphicFrameLocks noChangeAspect="1"/>
          </p:cNvGraphicFramePr>
          <p:nvPr/>
        </p:nvGraphicFramePr>
        <p:xfrm>
          <a:off x="2770188" y="1828800"/>
          <a:ext cx="26209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99" name="Equation" r:id="rId20" imgW="914400" imgH="228600" progId="Equation.DSMT4">
                  <p:embed/>
                </p:oleObj>
              </mc:Choice>
              <mc:Fallback>
                <p:oleObj name="Equation" r:id="rId20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1828800"/>
                        <a:ext cx="262096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5" name="Object 15"/>
          <p:cNvGraphicFramePr>
            <a:graphicFrameLocks noChangeAspect="1"/>
          </p:cNvGraphicFramePr>
          <p:nvPr/>
        </p:nvGraphicFramePr>
        <p:xfrm>
          <a:off x="1905000" y="2438400"/>
          <a:ext cx="8731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00" name="Equation" r:id="rId22" imgW="304560" imgH="203040" progId="Equation.DSMT4">
                  <p:embed/>
                </p:oleObj>
              </mc:Choice>
              <mc:Fallback>
                <p:oleObj name="Equation" r:id="rId22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38400"/>
                        <a:ext cx="8731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6" name="Object 16"/>
          <p:cNvGraphicFramePr>
            <a:graphicFrameLocks noChangeAspect="1"/>
          </p:cNvGraphicFramePr>
          <p:nvPr/>
        </p:nvGraphicFramePr>
        <p:xfrm>
          <a:off x="2789238" y="2393950"/>
          <a:ext cx="26209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01" name="Equation" r:id="rId24" imgW="914400" imgH="228600" progId="Equation.DSMT4">
                  <p:embed/>
                </p:oleObj>
              </mc:Choice>
              <mc:Fallback>
                <p:oleObj name="Equation" r:id="rId24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2393950"/>
                        <a:ext cx="262096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7" name="Object 17"/>
          <p:cNvGraphicFramePr>
            <a:graphicFrameLocks noChangeAspect="1"/>
          </p:cNvGraphicFramePr>
          <p:nvPr/>
        </p:nvGraphicFramePr>
        <p:xfrm>
          <a:off x="1862138" y="3276600"/>
          <a:ext cx="65246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02" name="Equation" r:id="rId26" imgW="241200" imgH="368280" progId="Equation.DSMT4">
                  <p:embed/>
                </p:oleObj>
              </mc:Choice>
              <mc:Fallback>
                <p:oleObj name="Equation" r:id="rId26" imgW="241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3276600"/>
                        <a:ext cx="652462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8" name="Object 18"/>
          <p:cNvGraphicFramePr>
            <a:graphicFrameLocks noChangeAspect="1"/>
          </p:cNvGraphicFramePr>
          <p:nvPr/>
        </p:nvGraphicFramePr>
        <p:xfrm>
          <a:off x="3671888" y="3505200"/>
          <a:ext cx="8239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03" name="Equation" r:id="rId28" imgW="304560" imgH="190440" progId="Equation.DSMT4">
                  <p:embed/>
                </p:oleObj>
              </mc:Choice>
              <mc:Fallback>
                <p:oleObj name="Equation" r:id="rId28" imgW="3045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3505200"/>
                        <a:ext cx="82391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9" name="Object 19"/>
          <p:cNvGraphicFramePr>
            <a:graphicFrameLocks noChangeAspect="1"/>
          </p:cNvGraphicFramePr>
          <p:nvPr/>
        </p:nvGraphicFramePr>
        <p:xfrm>
          <a:off x="6557963" y="3276600"/>
          <a:ext cx="757237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04" name="Equation" r:id="rId30" imgW="279360" imgH="368280" progId="Equation.DSMT4">
                  <p:embed/>
                </p:oleObj>
              </mc:Choice>
              <mc:Fallback>
                <p:oleObj name="Equation" r:id="rId30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963" y="3276600"/>
                        <a:ext cx="757237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80" name="Object 20"/>
          <p:cNvGraphicFramePr>
            <a:graphicFrameLocks noChangeAspect="1"/>
          </p:cNvGraphicFramePr>
          <p:nvPr/>
        </p:nvGraphicFramePr>
        <p:xfrm>
          <a:off x="7234238" y="3657600"/>
          <a:ext cx="30956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05" name="Equation" r:id="rId32" imgW="114120" imgH="126720" progId="Equation.DSMT4">
                  <p:embed/>
                </p:oleObj>
              </mc:Choice>
              <mc:Fallback>
                <p:oleObj name="Equation" r:id="rId32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238" y="3657600"/>
                        <a:ext cx="309562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81" name="AutoShape 21"/>
          <p:cNvSpPr>
            <a:spLocks noChangeArrowheads="1"/>
          </p:cNvSpPr>
          <p:nvPr/>
        </p:nvSpPr>
        <p:spPr bwMode="auto">
          <a:xfrm>
            <a:off x="4724400" y="34290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</p:spTree>
    <p:extLst>
      <p:ext uri="{BB962C8B-B14F-4D97-AF65-F5344CB8AC3E}">
        <p14:creationId xmlns:p14="http://schemas.microsoft.com/office/powerpoint/2010/main" val="15855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C3B2-5F9E-324E-9FAB-F10DEA7A159B}" type="slidenum">
              <a:rPr lang="en-US"/>
              <a:pPr/>
              <a:t>73</a:t>
            </a:fld>
            <a:endParaRPr lang="en-US"/>
          </a:p>
        </p:txBody>
      </p:sp>
      <p:pic>
        <p:nvPicPr>
          <p:cNvPr id="374786" name="Picture 2" descr="FG32_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0"/>
            <a:ext cx="2667000" cy="2176463"/>
          </a:xfrm>
          <a:prstGeom prst="rect">
            <a:avLst/>
          </a:prstGeom>
          <a:noFill/>
        </p:spPr>
      </p:pic>
      <p:graphicFrame>
        <p:nvGraphicFramePr>
          <p:cNvPr id="37478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4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8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4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4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apply Faraday’s law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to the rectangular loop of height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Δ</a:t>
            </a:r>
            <a:r>
              <a:rPr lang="en-US" sz="2400" dirty="0" err="1" smtClean="0"/>
              <a:t>y</a:t>
            </a:r>
            <a:r>
              <a:rPr lang="en-US" sz="2400" dirty="0" smtClean="0"/>
              <a:t> </a:t>
            </a:r>
            <a:r>
              <a:rPr lang="en-US" sz="2400" dirty="0"/>
              <a:t>and width </a:t>
            </a:r>
            <a:r>
              <a:rPr lang="en-US" sz="2400" dirty="0" err="1"/>
              <a:t>dx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         along the top and bottom of the loop is 0. 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</a:t>
            </a:r>
            <a:r>
              <a:rPr lang="en-US" sz="2400" b="1" dirty="0"/>
              <a:t>E</a:t>
            </a:r>
            <a:r>
              <a:rPr lang="en-US" sz="2400" dirty="0"/>
              <a:t> is perpendicular to d</a:t>
            </a: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the result of the integral through the loop counterclockwise becomes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For the right-hand side of Faraday’s law, the magnetic flux through the loop changes as 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  </a:t>
            </a:r>
          </a:p>
        </p:txBody>
      </p:sp>
      <p:graphicFrame>
        <p:nvGraphicFramePr>
          <p:cNvPr id="3747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4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3810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From Faraday’s Law</a:t>
            </a:r>
          </a:p>
        </p:txBody>
      </p:sp>
      <p:graphicFrame>
        <p:nvGraphicFramePr>
          <p:cNvPr id="374793" name="Object 9"/>
          <p:cNvGraphicFramePr>
            <a:graphicFrameLocks noChangeAspect="1"/>
          </p:cNvGraphicFramePr>
          <p:nvPr/>
        </p:nvGraphicFramePr>
        <p:xfrm>
          <a:off x="1157288" y="1193800"/>
          <a:ext cx="128111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45" name="Equation" r:id="rId9" imgW="596880" imgH="291960" progId="Equation.DSMT4">
                  <p:embed/>
                </p:oleObj>
              </mc:Choice>
              <mc:Fallback>
                <p:oleObj name="Equation" r:id="rId9" imgW="5968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1193800"/>
                        <a:ext cx="1281112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4" name="Object 10"/>
          <p:cNvGraphicFramePr>
            <a:graphicFrameLocks noChangeAspect="1"/>
          </p:cNvGraphicFramePr>
          <p:nvPr/>
        </p:nvGraphicFramePr>
        <p:xfrm>
          <a:off x="2133600" y="3389313"/>
          <a:ext cx="12811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46" name="Equation" r:id="rId11" imgW="596880" imgH="291960" progId="Equation.DSMT4">
                  <p:embed/>
                </p:oleObj>
              </mc:Choice>
              <mc:Fallback>
                <p:oleObj name="Equation" r:id="rId11" imgW="5968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89313"/>
                        <a:ext cx="1281113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5" name="Object 11"/>
          <p:cNvGraphicFramePr>
            <a:graphicFrameLocks noChangeAspect="1"/>
          </p:cNvGraphicFramePr>
          <p:nvPr/>
        </p:nvGraphicFramePr>
        <p:xfrm>
          <a:off x="990600" y="5237163"/>
          <a:ext cx="9620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47" name="Equation" r:id="rId13" imgW="457200" imgH="368280" progId="Equation.DSMT4">
                  <p:embed/>
                </p:oleObj>
              </mc:Choice>
              <mc:Fallback>
                <p:oleObj name="Equation" r:id="rId13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237163"/>
                        <a:ext cx="9620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6" name="AutoShape 12"/>
          <p:cNvSpPr>
            <a:spLocks noChangeArrowheads="1"/>
          </p:cNvSpPr>
          <p:nvPr/>
        </p:nvSpPr>
        <p:spPr bwMode="auto">
          <a:xfrm>
            <a:off x="3124200" y="49530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4797" name="Object 13"/>
          <p:cNvGraphicFramePr>
            <a:graphicFrameLocks noChangeAspect="1"/>
          </p:cNvGraphicFramePr>
          <p:nvPr/>
        </p:nvGraphicFramePr>
        <p:xfrm>
          <a:off x="4038600" y="5005388"/>
          <a:ext cx="9874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48" name="Equation" r:id="rId15" imgW="469800" imgH="190440" progId="Equation.DSMT4">
                  <p:embed/>
                </p:oleObj>
              </mc:Choice>
              <mc:Fallback>
                <p:oleObj name="Equation" r:id="rId15" imgW="469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05388"/>
                        <a:ext cx="98742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8" name="Object 14"/>
          <p:cNvGraphicFramePr>
            <a:graphicFrameLocks noChangeAspect="1"/>
          </p:cNvGraphicFramePr>
          <p:nvPr/>
        </p:nvGraphicFramePr>
        <p:xfrm>
          <a:off x="4003675" y="5541963"/>
          <a:ext cx="7207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49" name="Equation" r:id="rId17" imgW="342720" imgH="368280" progId="Equation.DSMT4">
                  <p:embed/>
                </p:oleObj>
              </mc:Choice>
              <mc:Fallback>
                <p:oleObj name="Equation" r:id="rId17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5541963"/>
                        <a:ext cx="7207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9" name="AutoShape 15"/>
          <p:cNvSpPr>
            <a:spLocks noChangeArrowheads="1"/>
          </p:cNvSpPr>
          <p:nvPr/>
        </p:nvSpPr>
        <p:spPr bwMode="auto">
          <a:xfrm>
            <a:off x="5638800" y="5321300"/>
            <a:ext cx="1817688" cy="1079500"/>
          </a:xfrm>
          <a:prstGeom prst="rightArrow">
            <a:avLst>
              <a:gd name="adj1" fmla="val 50000"/>
              <a:gd name="adj2" fmla="val 4209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Since E and B </a:t>
            </a:r>
          </a:p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depend on x and t</a:t>
            </a:r>
          </a:p>
        </p:txBody>
      </p:sp>
      <p:graphicFrame>
        <p:nvGraphicFramePr>
          <p:cNvPr id="374800" name="Object 16"/>
          <p:cNvGraphicFramePr>
            <a:graphicFrameLocks noChangeAspect="1"/>
          </p:cNvGraphicFramePr>
          <p:nvPr/>
        </p:nvGraphicFramePr>
        <p:xfrm>
          <a:off x="7627938" y="5465763"/>
          <a:ext cx="136366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50" name="Equation" r:id="rId19" imgW="647640" imgH="368280" progId="Equation.DSMT4">
                  <p:embed/>
                </p:oleObj>
              </mc:Choice>
              <mc:Fallback>
                <p:oleObj name="Equation" r:id="rId19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938" y="5465763"/>
                        <a:ext cx="1363662" cy="7826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1" name="Object 17"/>
          <p:cNvGraphicFramePr>
            <a:graphicFrameLocks noChangeAspect="1"/>
          </p:cNvGraphicFramePr>
          <p:nvPr/>
        </p:nvGraphicFramePr>
        <p:xfrm>
          <a:off x="609600" y="2225675"/>
          <a:ext cx="79216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51" name="Equation" r:id="rId21" imgW="368280" imgH="203040" progId="Equation.DSMT4">
                  <p:embed/>
                </p:oleObj>
              </mc:Choice>
              <mc:Fallback>
                <p:oleObj name="Equation" r:id="rId21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25675"/>
                        <a:ext cx="792163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2" name="Object 18"/>
          <p:cNvGraphicFramePr>
            <a:graphicFrameLocks noChangeAspect="1"/>
          </p:cNvGraphicFramePr>
          <p:nvPr/>
        </p:nvGraphicFramePr>
        <p:xfrm>
          <a:off x="2446338" y="1104900"/>
          <a:ext cx="98266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52" name="Equation" r:id="rId23" imgW="457200" imgH="368280" progId="Equation.DSMT4">
                  <p:embed/>
                </p:oleObj>
              </mc:Choice>
              <mc:Fallback>
                <p:oleObj name="Equation" r:id="rId23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1104900"/>
                        <a:ext cx="982662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3" name="Object 19"/>
          <p:cNvGraphicFramePr>
            <a:graphicFrameLocks noChangeAspect="1"/>
          </p:cNvGraphicFramePr>
          <p:nvPr/>
        </p:nvGraphicFramePr>
        <p:xfrm>
          <a:off x="3382963" y="3429000"/>
          <a:ext cx="103663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53" name="Equation" r:id="rId25" imgW="482400" imgH="203040" progId="Equation.DSMT4">
                  <p:embed/>
                </p:oleObj>
              </mc:Choice>
              <mc:Fallback>
                <p:oleObj name="Equation" r:id="rId25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63" y="3429000"/>
                        <a:ext cx="1036637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4" name="Object 20"/>
          <p:cNvGraphicFramePr>
            <a:graphicFrameLocks noChangeAspect="1"/>
          </p:cNvGraphicFramePr>
          <p:nvPr/>
        </p:nvGraphicFramePr>
        <p:xfrm>
          <a:off x="4387850" y="3355975"/>
          <a:ext cx="19367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54" name="Equation" r:id="rId27" imgW="901440" imgH="279360" progId="Equation.DSMT4">
                  <p:embed/>
                </p:oleObj>
              </mc:Choice>
              <mc:Fallback>
                <p:oleObj name="Equation" r:id="rId27" imgW="901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3355975"/>
                        <a:ext cx="193675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5" name="Object 21"/>
          <p:cNvGraphicFramePr>
            <a:graphicFrameLocks noChangeAspect="1"/>
          </p:cNvGraphicFramePr>
          <p:nvPr/>
        </p:nvGraphicFramePr>
        <p:xfrm>
          <a:off x="6265863" y="3368675"/>
          <a:ext cx="10636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55" name="Equation" r:id="rId29" imgW="495000" imgH="203040" progId="Equation.DSMT4">
                  <p:embed/>
                </p:oleObj>
              </mc:Choice>
              <mc:Fallback>
                <p:oleObj name="Equation" r:id="rId29" imgW="495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5863" y="3368675"/>
                        <a:ext cx="10636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6" name="Object 22"/>
          <p:cNvGraphicFramePr>
            <a:graphicFrameLocks noChangeAspect="1"/>
          </p:cNvGraphicFramePr>
          <p:nvPr/>
        </p:nvGraphicFramePr>
        <p:xfrm>
          <a:off x="7313613" y="3352800"/>
          <a:ext cx="1144587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56" name="Equation" r:id="rId31" imgW="533160" imgH="228600" progId="Equation.DSMT4">
                  <p:embed/>
                </p:oleObj>
              </mc:Choice>
              <mc:Fallback>
                <p:oleObj name="Equation" r:id="rId31" imgW="533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613" y="3352800"/>
                        <a:ext cx="1144587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7" name="Object 23"/>
          <p:cNvGraphicFramePr>
            <a:graphicFrameLocks noChangeAspect="1"/>
          </p:cNvGraphicFramePr>
          <p:nvPr/>
        </p:nvGraphicFramePr>
        <p:xfrm>
          <a:off x="3124200" y="3984625"/>
          <a:ext cx="4905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57" name="Equation" r:id="rId33" imgW="228600" imgH="164880" progId="Equation.DSMT4">
                  <p:embed/>
                </p:oleObj>
              </mc:Choice>
              <mc:Fallback>
                <p:oleObj name="Equation" r:id="rId33" imgW="2286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84625"/>
                        <a:ext cx="49053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8" name="Object 24"/>
          <p:cNvGraphicFramePr>
            <a:graphicFrameLocks noChangeAspect="1"/>
          </p:cNvGraphicFramePr>
          <p:nvPr/>
        </p:nvGraphicFramePr>
        <p:xfrm>
          <a:off x="3657600" y="3922713"/>
          <a:ext cx="177323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58" name="Equation" r:id="rId35" imgW="825480" imgH="228600" progId="Equation.DSMT4">
                  <p:embed/>
                </p:oleObj>
              </mc:Choice>
              <mc:Fallback>
                <p:oleObj name="Equation" r:id="rId35" imgW="825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922713"/>
                        <a:ext cx="1773238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9" name="Object 25"/>
          <p:cNvGraphicFramePr>
            <a:graphicFrameLocks noChangeAspect="1"/>
          </p:cNvGraphicFramePr>
          <p:nvPr/>
        </p:nvGraphicFramePr>
        <p:xfrm>
          <a:off x="5459413" y="3962400"/>
          <a:ext cx="4079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59" name="Equation" r:id="rId37" imgW="190440" imgH="164880" progId="Equation.DSMT4">
                  <p:embed/>
                </p:oleObj>
              </mc:Choice>
              <mc:Fallback>
                <p:oleObj name="Equation" r:id="rId37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3962400"/>
                        <a:ext cx="40798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0" name="Object 26"/>
          <p:cNvGraphicFramePr>
            <a:graphicFrameLocks noChangeAspect="1"/>
          </p:cNvGraphicFramePr>
          <p:nvPr/>
        </p:nvGraphicFramePr>
        <p:xfrm>
          <a:off x="5897563" y="3962400"/>
          <a:ext cx="10366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60" name="Equation" r:id="rId39" imgW="482400" imgH="190440" progId="Equation.DSMT4">
                  <p:embed/>
                </p:oleObj>
              </mc:Choice>
              <mc:Fallback>
                <p:oleObj name="Equation" r:id="rId39" imgW="4824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563" y="3962400"/>
                        <a:ext cx="103663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1" name="Object 27"/>
          <p:cNvGraphicFramePr>
            <a:graphicFrameLocks noChangeAspect="1"/>
          </p:cNvGraphicFramePr>
          <p:nvPr/>
        </p:nvGraphicFramePr>
        <p:xfrm>
          <a:off x="6905625" y="3962400"/>
          <a:ext cx="79057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61" name="Equation" r:id="rId41" imgW="368280" imgH="190440" progId="Equation.DSMT4">
                  <p:embed/>
                </p:oleObj>
              </mc:Choice>
              <mc:Fallback>
                <p:oleObj name="Equation" r:id="rId41" imgW="368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5" y="3962400"/>
                        <a:ext cx="79057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2" name="Object 28"/>
          <p:cNvGraphicFramePr>
            <a:graphicFrameLocks noChangeAspect="1"/>
          </p:cNvGraphicFramePr>
          <p:nvPr/>
        </p:nvGraphicFramePr>
        <p:xfrm>
          <a:off x="1930400" y="5237163"/>
          <a:ext cx="4810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62" name="Equation" r:id="rId43" imgW="228600" imgH="368280" progId="Equation.DSMT4">
                  <p:embed/>
                </p:oleObj>
              </mc:Choice>
              <mc:Fallback>
                <p:oleObj name="Equation" r:id="rId43" imgW="2286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5237163"/>
                        <a:ext cx="481013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3" name="Object 29"/>
          <p:cNvGraphicFramePr>
            <a:graphicFrameLocks noChangeAspect="1"/>
          </p:cNvGraphicFramePr>
          <p:nvPr/>
        </p:nvGraphicFramePr>
        <p:xfrm>
          <a:off x="2325688" y="5462588"/>
          <a:ext cx="72231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63" name="Equation" r:id="rId45" imgW="342720" imgH="190440" progId="Equation.DSMT4">
                  <p:embed/>
                </p:oleObj>
              </mc:Choice>
              <mc:Fallback>
                <p:oleObj name="Equation" r:id="rId45" imgW="342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5462588"/>
                        <a:ext cx="722312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4" name="Object 30"/>
          <p:cNvGraphicFramePr>
            <a:graphicFrameLocks noChangeAspect="1"/>
          </p:cNvGraphicFramePr>
          <p:nvPr/>
        </p:nvGraphicFramePr>
        <p:xfrm>
          <a:off x="4989513" y="4800600"/>
          <a:ext cx="13350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64" name="Equation" r:id="rId47" imgW="634680" imgH="368280" progId="Equation.DSMT4">
                  <p:embed/>
                </p:oleObj>
              </mc:Choice>
              <mc:Fallback>
                <p:oleObj name="Equation" r:id="rId47" imgW="6346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4800600"/>
                        <a:ext cx="13350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5" name="Object 31"/>
          <p:cNvGraphicFramePr>
            <a:graphicFrameLocks noChangeAspect="1"/>
          </p:cNvGraphicFramePr>
          <p:nvPr/>
        </p:nvGraphicFramePr>
        <p:xfrm>
          <a:off x="4714875" y="5562600"/>
          <a:ext cx="6953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65" name="Equation" r:id="rId49" imgW="330120" imgH="368280" progId="Equation.DSMT4">
                  <p:embed/>
                </p:oleObj>
              </mc:Choice>
              <mc:Fallback>
                <p:oleObj name="Equation" r:id="rId49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5562600"/>
                        <a:ext cx="69532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816" name="Oval 32"/>
          <p:cNvSpPr>
            <a:spLocks noChangeArrowheads="1"/>
          </p:cNvSpPr>
          <p:nvPr/>
        </p:nvSpPr>
        <p:spPr bwMode="auto">
          <a:xfrm>
            <a:off x="7924800" y="228600"/>
            <a:ext cx="533400" cy="99060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26D6-E8C2-724A-917F-442E733FCF73}" type="slidenum">
              <a:rPr lang="en-US"/>
              <a:pPr/>
              <a:t>74</a:t>
            </a:fld>
            <a:endParaRPr lang="en-US"/>
          </a:p>
        </p:txBody>
      </p:sp>
      <p:pic>
        <p:nvPicPr>
          <p:cNvPr id="375810" name="Picture 2" descr="FG32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0"/>
            <a:ext cx="2895600" cy="2590800"/>
          </a:xfrm>
          <a:prstGeom prst="rect">
            <a:avLst/>
          </a:prstGeom>
          <a:noFill/>
        </p:spPr>
      </p:pic>
      <p:graphicFrame>
        <p:nvGraphicFramePr>
          <p:cNvPr id="37581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1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1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1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Let’s apply Maxwell’s 4</a:t>
            </a:r>
            <a:r>
              <a:rPr lang="en-US" sz="2800" baseline="30000" dirty="0"/>
              <a:t>th</a:t>
            </a:r>
            <a:r>
              <a:rPr lang="en-US" sz="2800" dirty="0"/>
              <a:t> equation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to the rectangular loop of length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Δ</a:t>
            </a:r>
            <a:r>
              <a:rPr lang="en-US" sz="2400" dirty="0" err="1" smtClean="0">
                <a:latin typeface="Monotype Corsiva" charset="0"/>
              </a:rPr>
              <a:t>z</a:t>
            </a:r>
            <a:r>
              <a:rPr lang="en-US" sz="2400" dirty="0" smtClean="0"/>
              <a:t> </a:t>
            </a:r>
            <a:r>
              <a:rPr lang="en-US" sz="2400" dirty="0"/>
              <a:t>and width </a:t>
            </a:r>
            <a:r>
              <a:rPr lang="en-US" sz="2400" dirty="0" err="1"/>
              <a:t>dx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         along the x-axis of the loop is 0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</a:t>
            </a:r>
            <a:r>
              <a:rPr lang="en-US" sz="2400" b="1" dirty="0"/>
              <a:t>B</a:t>
            </a:r>
            <a:r>
              <a:rPr lang="en-US" sz="2400" dirty="0"/>
              <a:t> is perpendicular to d</a:t>
            </a: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the result of the integral through the loop counterclockwise becomes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For the right-hand side of the equation is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  </a:t>
            </a:r>
          </a:p>
        </p:txBody>
      </p:sp>
      <p:graphicFrame>
        <p:nvGraphicFramePr>
          <p:cNvPr id="37581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2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6" name="Object 8"/>
          <p:cNvGraphicFramePr>
            <a:graphicFrameLocks noChangeAspect="1"/>
          </p:cNvGraphicFramePr>
          <p:nvPr/>
        </p:nvGraphicFramePr>
        <p:xfrm>
          <a:off x="2198688" y="3659188"/>
          <a:ext cx="1687512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21" name="Equation" r:id="rId9" imgW="596880" imgH="291960" progId="Equation.DSMT4">
                  <p:embed/>
                </p:oleObj>
              </mc:Choice>
              <mc:Fallback>
                <p:oleObj name="Equation" r:id="rId9" imgW="5968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3659188"/>
                        <a:ext cx="1687512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7" name="Object 9"/>
          <p:cNvGraphicFramePr>
            <a:graphicFrameLocks noChangeAspect="1"/>
          </p:cNvGraphicFramePr>
          <p:nvPr/>
        </p:nvGraphicFramePr>
        <p:xfrm>
          <a:off x="914400" y="4779963"/>
          <a:ext cx="160337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22" name="Equation" r:id="rId11" imgW="761760" imgH="368280" progId="Equation.DSMT4">
                  <p:embed/>
                </p:oleObj>
              </mc:Choice>
              <mc:Fallback>
                <p:oleObj name="Equation" r:id="rId11" imgW="7617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79963"/>
                        <a:ext cx="160337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8" name="AutoShape 10"/>
          <p:cNvSpPr>
            <a:spLocks noChangeArrowheads="1"/>
          </p:cNvSpPr>
          <p:nvPr/>
        </p:nvSpPr>
        <p:spPr bwMode="auto">
          <a:xfrm>
            <a:off x="4419600" y="48006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5819" name="Object 11"/>
          <p:cNvGraphicFramePr>
            <a:graphicFrameLocks noChangeAspect="1"/>
          </p:cNvGraphicFramePr>
          <p:nvPr/>
        </p:nvGraphicFramePr>
        <p:xfrm>
          <a:off x="5334000" y="4919663"/>
          <a:ext cx="11477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23" name="Equation" r:id="rId13" imgW="545760" imgH="164880" progId="Equation.DSMT4">
                  <p:embed/>
                </p:oleObj>
              </mc:Choice>
              <mc:Fallback>
                <p:oleObj name="Equation" r:id="rId13" imgW="5457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919663"/>
                        <a:ext cx="114776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0" name="Object 12"/>
          <p:cNvGraphicFramePr>
            <a:graphicFrameLocks noChangeAspect="1"/>
          </p:cNvGraphicFramePr>
          <p:nvPr/>
        </p:nvGraphicFramePr>
        <p:xfrm>
          <a:off x="1447800" y="5562600"/>
          <a:ext cx="7207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24" name="Equation" r:id="rId15" imgW="342720" imgH="368280" progId="Equation.DSMT4">
                  <p:embed/>
                </p:oleObj>
              </mc:Choice>
              <mc:Fallback>
                <p:oleObj name="Equation" r:id="rId15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562600"/>
                        <a:ext cx="72072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21" name="AutoShape 13"/>
          <p:cNvSpPr>
            <a:spLocks noChangeArrowheads="1"/>
          </p:cNvSpPr>
          <p:nvPr/>
        </p:nvSpPr>
        <p:spPr bwMode="auto">
          <a:xfrm>
            <a:off x="3886200" y="5334000"/>
            <a:ext cx="1817687" cy="1079500"/>
          </a:xfrm>
          <a:prstGeom prst="rightArrow">
            <a:avLst>
              <a:gd name="adj1" fmla="val 50000"/>
              <a:gd name="adj2" fmla="val 4209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Since E and B </a:t>
            </a:r>
          </a:p>
          <a:p>
            <a:pPr algn="ctr"/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depend on </a:t>
            </a:r>
            <a:r>
              <a:rPr lang="en-US" sz="1600" b="1" dirty="0" err="1">
                <a:solidFill>
                  <a:srgbClr val="CC0000"/>
                </a:solidFill>
                <a:latin typeface="Arial Narrow" charset="0"/>
              </a:rPr>
              <a:t>x</a:t>
            </a:r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 and </a:t>
            </a:r>
            <a:r>
              <a:rPr lang="en-US" sz="1600" b="1" dirty="0" err="1">
                <a:solidFill>
                  <a:srgbClr val="CC0000"/>
                </a:solidFill>
                <a:latin typeface="Arial Narrow" charset="0"/>
              </a:rPr>
              <a:t>t</a:t>
            </a:r>
            <a:endParaRPr lang="en-US" sz="1600" b="1" dirty="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375822" name="Object 14"/>
          <p:cNvGraphicFramePr>
            <a:graphicFrameLocks noChangeAspect="1"/>
          </p:cNvGraphicFramePr>
          <p:nvPr/>
        </p:nvGraphicFramePr>
        <p:xfrm>
          <a:off x="5972175" y="5562600"/>
          <a:ext cx="19526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25" name="Equation" r:id="rId17" imgW="927000" imgH="368280" progId="Equation.DSMT4">
                  <p:embed/>
                </p:oleObj>
              </mc:Choice>
              <mc:Fallback>
                <p:oleObj name="Equation" r:id="rId17" imgW="9270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2175" y="5562600"/>
                        <a:ext cx="1952625" cy="7826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3" name="Object 15"/>
          <p:cNvGraphicFramePr>
            <a:graphicFrameLocks noChangeAspect="1"/>
          </p:cNvGraphicFramePr>
          <p:nvPr/>
        </p:nvGraphicFramePr>
        <p:xfrm>
          <a:off x="609600" y="2378075"/>
          <a:ext cx="79216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26" name="Equation" r:id="rId19" imgW="368280" imgH="203040" progId="Equation.DSMT4">
                  <p:embed/>
                </p:oleObj>
              </mc:Choice>
              <mc:Fallback>
                <p:oleObj name="Equation" r:id="rId19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78075"/>
                        <a:ext cx="792163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4" name="Object 16"/>
          <p:cNvGraphicFramePr>
            <a:graphicFrameLocks noChangeAspect="1"/>
          </p:cNvGraphicFramePr>
          <p:nvPr/>
        </p:nvGraphicFramePr>
        <p:xfrm>
          <a:off x="914400" y="1219200"/>
          <a:ext cx="160496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27" name="Equation" r:id="rId21" imgW="596880" imgH="291960" progId="Equation.DSMT4">
                  <p:embed/>
                </p:oleObj>
              </mc:Choice>
              <mc:Fallback>
                <p:oleObj name="Equation" r:id="rId21" imgW="5968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19200"/>
                        <a:ext cx="1604963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25" name="Rectangle 17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From Modified Ampére’s Law</a:t>
            </a:r>
          </a:p>
        </p:txBody>
      </p:sp>
      <p:graphicFrame>
        <p:nvGraphicFramePr>
          <p:cNvPr id="375826" name="Object 18"/>
          <p:cNvGraphicFramePr>
            <a:graphicFrameLocks noChangeAspect="1"/>
          </p:cNvGraphicFramePr>
          <p:nvPr/>
        </p:nvGraphicFramePr>
        <p:xfrm>
          <a:off x="2449513" y="1066800"/>
          <a:ext cx="174148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28" name="Equation" r:id="rId23" imgW="647640" imgH="368280" progId="Equation.DSMT4">
                  <p:embed/>
                </p:oleObj>
              </mc:Choice>
              <mc:Fallback>
                <p:oleObj name="Equation" r:id="rId23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1066800"/>
                        <a:ext cx="1741487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7" name="Object 19"/>
          <p:cNvGraphicFramePr>
            <a:graphicFrameLocks noChangeAspect="1"/>
          </p:cNvGraphicFramePr>
          <p:nvPr/>
        </p:nvGraphicFramePr>
        <p:xfrm>
          <a:off x="3862388" y="3810000"/>
          <a:ext cx="8255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29" name="Equation" r:id="rId25" imgW="292100" imgH="152400" progId="Equation.DSMT4">
                  <p:embed/>
                </p:oleObj>
              </mc:Choice>
              <mc:Fallback>
                <p:oleObj name="Equation" r:id="rId25" imgW="292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8" y="3810000"/>
                        <a:ext cx="8255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8" name="Object 20"/>
          <p:cNvGraphicFramePr>
            <a:graphicFrameLocks noChangeAspect="1"/>
          </p:cNvGraphicFramePr>
          <p:nvPr/>
        </p:nvGraphicFramePr>
        <p:xfrm>
          <a:off x="4795838" y="3697288"/>
          <a:ext cx="2547937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30" name="Equation" r:id="rId27" imgW="901700" imgH="254000" progId="Equation.DSMT4">
                  <p:embed/>
                </p:oleObj>
              </mc:Choice>
              <mc:Fallback>
                <p:oleObj name="Equation" r:id="rId27" imgW="901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3697288"/>
                        <a:ext cx="2547937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9" name="Object 21"/>
          <p:cNvGraphicFramePr>
            <a:graphicFrameLocks noChangeAspect="1"/>
          </p:cNvGraphicFramePr>
          <p:nvPr/>
        </p:nvGraphicFramePr>
        <p:xfrm>
          <a:off x="7412038" y="3827463"/>
          <a:ext cx="12207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31" name="Equation" r:id="rId29" imgW="431800" imgH="152400" progId="Equation.DSMT4">
                  <p:embed/>
                </p:oleObj>
              </mc:Choice>
              <mc:Fallback>
                <p:oleObj name="Equation" r:id="rId29" imgW="4318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038" y="3827463"/>
                        <a:ext cx="1220787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0" name="Object 22"/>
          <p:cNvGraphicFramePr>
            <a:graphicFrameLocks noChangeAspect="1"/>
          </p:cNvGraphicFramePr>
          <p:nvPr/>
        </p:nvGraphicFramePr>
        <p:xfrm>
          <a:off x="2514600" y="4724400"/>
          <a:ext cx="112236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32" name="Equation" r:id="rId31" imgW="533160" imgH="368280" progId="Equation.DSMT4">
                  <p:embed/>
                </p:oleObj>
              </mc:Choice>
              <mc:Fallback>
                <p:oleObj name="Equation" r:id="rId31" imgW="533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724400"/>
                        <a:ext cx="1122363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1" name="Object 23"/>
          <p:cNvGraphicFramePr>
            <a:graphicFrameLocks noChangeAspect="1"/>
          </p:cNvGraphicFramePr>
          <p:nvPr/>
        </p:nvGraphicFramePr>
        <p:xfrm>
          <a:off x="3571875" y="4953000"/>
          <a:ext cx="6953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33" name="Equation" r:id="rId33" imgW="330120" imgH="164880" progId="Equation.DSMT4">
                  <p:embed/>
                </p:oleObj>
              </mc:Choice>
              <mc:Fallback>
                <p:oleObj name="Equation" r:id="rId33" imgW="330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4953000"/>
                        <a:ext cx="69532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2" name="Object 24"/>
          <p:cNvGraphicFramePr>
            <a:graphicFrameLocks noChangeAspect="1"/>
          </p:cNvGraphicFramePr>
          <p:nvPr/>
        </p:nvGraphicFramePr>
        <p:xfrm>
          <a:off x="6465888" y="4703763"/>
          <a:ext cx="176371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34" name="Equation" r:id="rId35" imgW="838080" imgH="368280" progId="Equation.DSMT4">
                  <p:embed/>
                </p:oleObj>
              </mc:Choice>
              <mc:Fallback>
                <p:oleObj name="Equation" r:id="rId35" imgW="838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4703763"/>
                        <a:ext cx="1763712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3" name="Object 25"/>
          <p:cNvGraphicFramePr>
            <a:graphicFrameLocks noChangeAspect="1"/>
          </p:cNvGraphicFramePr>
          <p:nvPr/>
        </p:nvGraphicFramePr>
        <p:xfrm>
          <a:off x="2133600" y="5562600"/>
          <a:ext cx="128111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35" name="Equation" r:id="rId37" imgW="609480" imgH="368280" progId="Equation.DSMT4">
                  <p:embed/>
                </p:oleObj>
              </mc:Choice>
              <mc:Fallback>
                <p:oleObj name="Equation" r:id="rId37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562600"/>
                        <a:ext cx="1281113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C37C-FC3A-C649-B643-6FE3AE2CB03B}" type="slidenum">
              <a:rPr lang="en-US"/>
              <a:pPr/>
              <a:t>75</a:t>
            </a:fld>
            <a:endParaRPr lang="en-US"/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4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5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5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Let’s now use the relationship from Faraday’s law</a:t>
            </a:r>
          </a:p>
          <a:p>
            <a:pPr>
              <a:lnSpc>
                <a:spcPct val="90000"/>
              </a:lnSpc>
            </a:pPr>
            <a:r>
              <a:rPr lang="en-US"/>
              <a:t>Taking the derivatives of E and B as given their traveling wave form, we obtain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Since E and B are in phase, we can write</a:t>
            </a:r>
          </a:p>
          <a:p>
            <a:pPr lvl="2">
              <a:lnSpc>
                <a:spcPct val="90000"/>
              </a:lnSpc>
            </a:pPr>
            <a:r>
              <a:rPr lang="en-US"/>
              <a:t>This is valid at any point and time in space. What is v?</a:t>
            </a:r>
          </a:p>
          <a:p>
            <a:pPr lvl="3">
              <a:lnSpc>
                <a:spcPct val="90000"/>
              </a:lnSpc>
            </a:pPr>
            <a:r>
              <a:rPr lang="en-US"/>
              <a:t>The velocity of the wave   </a:t>
            </a:r>
          </a:p>
        </p:txBody>
      </p:sp>
      <p:graphicFrame>
        <p:nvGraphicFramePr>
          <p:cNvPr id="3768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5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9" name="Rectangle 7"/>
          <p:cNvSpPr>
            <a:spLocks noChangeArrowheads="1"/>
          </p:cNvSpPr>
          <p:nvPr/>
        </p:nvSpPr>
        <p:spPr bwMode="auto">
          <a:xfrm>
            <a:off x="3810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Relationship between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E</a:t>
            </a:r>
            <a:r>
              <a:rPr lang="en-US" sz="4400">
                <a:solidFill>
                  <a:srgbClr val="A50021"/>
                </a:solidFill>
                <a:latin typeface="Arial Narrow" charset="0"/>
              </a:rPr>
              <a:t>,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B</a:t>
            </a:r>
            <a:r>
              <a:rPr lang="en-US" sz="4400">
                <a:solidFill>
                  <a:srgbClr val="A50021"/>
                </a:solidFill>
                <a:latin typeface="Arial Narrow" charset="0"/>
              </a:rPr>
              <a:t> and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v</a:t>
            </a:r>
          </a:p>
        </p:txBody>
      </p:sp>
      <p:graphicFrame>
        <p:nvGraphicFramePr>
          <p:cNvPr id="376840" name="Object 8"/>
          <p:cNvGraphicFramePr>
            <a:graphicFrameLocks noChangeAspect="1"/>
          </p:cNvGraphicFramePr>
          <p:nvPr/>
        </p:nvGraphicFramePr>
        <p:xfrm>
          <a:off x="8001000" y="720725"/>
          <a:ext cx="6000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53" name="Equation" r:id="rId8" imgW="342720" imgH="368280" progId="Equation.DSMT4">
                  <p:embed/>
                </p:oleObj>
              </mc:Choice>
              <mc:Fallback>
                <p:oleObj name="Equation" r:id="rId8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20725"/>
                        <a:ext cx="6000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/>
        </p:nvGraphicFramePr>
        <p:xfrm>
          <a:off x="990600" y="2065338"/>
          <a:ext cx="773113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54" name="Equation" r:id="rId10" imgW="342720" imgH="368280" progId="Equation.DSMT4">
                  <p:embed/>
                </p:oleObj>
              </mc:Choice>
              <mc:Fallback>
                <p:oleObj name="Equation" r:id="rId10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65338"/>
                        <a:ext cx="773113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/>
        </p:nvGraphicFramePr>
        <p:xfrm>
          <a:off x="1008063" y="2903538"/>
          <a:ext cx="744537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55" name="Equation" r:id="rId12" imgW="330120" imgH="368280" progId="Equation.DSMT4">
                  <p:embed/>
                </p:oleObj>
              </mc:Choice>
              <mc:Fallback>
                <p:oleObj name="Equation" r:id="rId12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2903538"/>
                        <a:ext cx="744537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/>
        </p:nvGraphicFramePr>
        <p:xfrm>
          <a:off x="4005263" y="3675063"/>
          <a:ext cx="249078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56" name="Equation" r:id="rId14" imgW="1104840" imgH="228600" progId="Equation.DSMT4">
                  <p:embed/>
                </p:oleObj>
              </mc:Choice>
              <mc:Fallback>
                <p:oleObj name="Equation" r:id="rId14" imgW="1104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3675063"/>
                        <a:ext cx="2490787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4" name="Object 12"/>
          <p:cNvGraphicFramePr>
            <a:graphicFrameLocks noChangeAspect="1"/>
          </p:cNvGraphicFramePr>
          <p:nvPr/>
        </p:nvGraphicFramePr>
        <p:xfrm>
          <a:off x="2590800" y="4191000"/>
          <a:ext cx="7445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57" name="Equation" r:id="rId16" imgW="330120" imgH="406080" progId="Equation.DSMT4">
                  <p:embed/>
                </p:oleObj>
              </mc:Choice>
              <mc:Fallback>
                <p:oleObj name="Equation" r:id="rId16" imgW="33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91000"/>
                        <a:ext cx="7445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5" name="Object 13"/>
          <p:cNvGraphicFramePr>
            <a:graphicFrameLocks noChangeAspect="1"/>
          </p:cNvGraphicFramePr>
          <p:nvPr/>
        </p:nvGraphicFramePr>
        <p:xfrm>
          <a:off x="6564313" y="5014913"/>
          <a:ext cx="11747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58" name="Equation" r:id="rId18" imgW="520700" imgH="215900" progId="Equation.DSMT4">
                  <p:embed/>
                </p:oleObj>
              </mc:Choice>
              <mc:Fallback>
                <p:oleObj name="Equation" r:id="rId18" imgW="520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313" y="5014913"/>
                        <a:ext cx="11747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6" name="Object 14"/>
          <p:cNvGraphicFramePr>
            <a:graphicFrameLocks noChangeAspect="1"/>
          </p:cNvGraphicFramePr>
          <p:nvPr/>
        </p:nvGraphicFramePr>
        <p:xfrm>
          <a:off x="8566150" y="720725"/>
          <a:ext cx="5778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59" name="Equation" r:id="rId20" imgW="330120" imgH="368280" progId="Equation.DSMT4">
                  <p:embed/>
                </p:oleObj>
              </mc:Choice>
              <mc:Fallback>
                <p:oleObj name="Equation" r:id="rId20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6150" y="720725"/>
                        <a:ext cx="5778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7" name="Object 15"/>
          <p:cNvGraphicFramePr>
            <a:graphicFrameLocks noChangeAspect="1"/>
          </p:cNvGraphicFramePr>
          <p:nvPr/>
        </p:nvGraphicFramePr>
        <p:xfrm>
          <a:off x="1698625" y="2065338"/>
          <a:ext cx="294957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60" name="Equation" r:id="rId22" imgW="1307880" imgH="368280" progId="Equation.DSMT4">
                  <p:embed/>
                </p:oleObj>
              </mc:Choice>
              <mc:Fallback>
                <p:oleObj name="Equation" r:id="rId22" imgW="1307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2065338"/>
                        <a:ext cx="294957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8" name="Object 16"/>
          <p:cNvGraphicFramePr>
            <a:graphicFrameLocks noChangeAspect="1"/>
          </p:cNvGraphicFramePr>
          <p:nvPr/>
        </p:nvGraphicFramePr>
        <p:xfrm>
          <a:off x="4622800" y="2209800"/>
          <a:ext cx="22352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61" name="Equation" r:id="rId24" imgW="990360" imgH="228600" progId="Equation.DSMT4">
                  <p:embed/>
                </p:oleObj>
              </mc:Choice>
              <mc:Fallback>
                <p:oleObj name="Equation" r:id="rId24" imgW="990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2209800"/>
                        <a:ext cx="22352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9" name="Object 17"/>
          <p:cNvGraphicFramePr>
            <a:graphicFrameLocks noChangeAspect="1"/>
          </p:cNvGraphicFramePr>
          <p:nvPr/>
        </p:nvGraphicFramePr>
        <p:xfrm>
          <a:off x="1676400" y="2903538"/>
          <a:ext cx="289242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62" name="Equation" r:id="rId26" imgW="1282680" imgH="368280" progId="Equation.DSMT4">
                  <p:embed/>
                </p:oleObj>
              </mc:Choice>
              <mc:Fallback>
                <p:oleObj name="Equation" r:id="rId26" imgW="12826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03538"/>
                        <a:ext cx="289242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0" name="Object 18"/>
          <p:cNvGraphicFramePr>
            <a:graphicFrameLocks noChangeAspect="1"/>
          </p:cNvGraphicFramePr>
          <p:nvPr/>
        </p:nvGraphicFramePr>
        <p:xfrm>
          <a:off x="4572000" y="3048000"/>
          <a:ext cx="24907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63" name="Equation" r:id="rId28" imgW="1104840" imgH="228600" progId="Equation.DSMT4">
                  <p:embed/>
                </p:oleObj>
              </mc:Choice>
              <mc:Fallback>
                <p:oleObj name="Equation" r:id="rId28" imgW="1104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048000"/>
                        <a:ext cx="249078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1" name="Object 19"/>
          <p:cNvGraphicFramePr>
            <a:graphicFrameLocks noChangeAspect="1"/>
          </p:cNvGraphicFramePr>
          <p:nvPr/>
        </p:nvGraphicFramePr>
        <p:xfrm>
          <a:off x="6519863" y="3675063"/>
          <a:ext cx="231933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64" name="Equation" r:id="rId30" imgW="1028520" imgH="228600" progId="Equation.DSMT4">
                  <p:embed/>
                </p:oleObj>
              </mc:Choice>
              <mc:Fallback>
                <p:oleObj name="Equation" r:id="rId30" imgW="1028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863" y="3675063"/>
                        <a:ext cx="2319337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2" name="Text Box 20"/>
          <p:cNvSpPr txBox="1">
            <a:spLocks noChangeArrowheads="1"/>
          </p:cNvSpPr>
          <p:nvPr/>
        </p:nvSpPr>
        <p:spPr bwMode="auto">
          <a:xfrm>
            <a:off x="914400" y="3810000"/>
            <a:ext cx="6858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charset="0"/>
              </a:rPr>
              <a:t>Since   </a:t>
            </a:r>
          </a:p>
        </p:txBody>
      </p:sp>
      <p:graphicFrame>
        <p:nvGraphicFramePr>
          <p:cNvPr id="376853" name="Object 21"/>
          <p:cNvGraphicFramePr>
            <a:graphicFrameLocks noChangeAspect="1"/>
          </p:cNvGraphicFramePr>
          <p:nvPr/>
        </p:nvGraphicFramePr>
        <p:xfrm>
          <a:off x="1568450" y="3657600"/>
          <a:ext cx="6000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65" name="Equation" r:id="rId32" imgW="342720" imgH="368280" progId="Equation.DSMT4">
                  <p:embed/>
                </p:oleObj>
              </mc:Choice>
              <mc:Fallback>
                <p:oleObj name="Equation" r:id="rId32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3657600"/>
                        <a:ext cx="6000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4" name="Object 22"/>
          <p:cNvGraphicFramePr>
            <a:graphicFrameLocks noChangeAspect="1"/>
          </p:cNvGraphicFramePr>
          <p:nvPr/>
        </p:nvGraphicFramePr>
        <p:xfrm>
          <a:off x="2133600" y="3657600"/>
          <a:ext cx="5778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66" name="Equation" r:id="rId33" imgW="330120" imgH="368280" progId="Equation.DSMT4">
                  <p:embed/>
                </p:oleObj>
              </mc:Choice>
              <mc:Fallback>
                <p:oleObj name="Equation" r:id="rId33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57600"/>
                        <a:ext cx="5778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5" name="AutoShape 23"/>
          <p:cNvSpPr>
            <a:spLocks noChangeArrowheads="1"/>
          </p:cNvSpPr>
          <p:nvPr/>
        </p:nvSpPr>
        <p:spPr bwMode="auto">
          <a:xfrm>
            <a:off x="2747963" y="3641725"/>
            <a:ext cx="1101725" cy="590550"/>
          </a:xfrm>
          <a:prstGeom prst="rightArrow">
            <a:avLst>
              <a:gd name="adj1" fmla="val 50000"/>
              <a:gd name="adj2" fmla="val 4664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We obtain</a:t>
            </a:r>
          </a:p>
        </p:txBody>
      </p:sp>
      <p:sp>
        <p:nvSpPr>
          <p:cNvPr id="376856" name="AutoShape 24"/>
          <p:cNvSpPr>
            <a:spLocks noChangeArrowheads="1"/>
          </p:cNvSpPr>
          <p:nvPr/>
        </p:nvSpPr>
        <p:spPr bwMode="auto">
          <a:xfrm>
            <a:off x="1643063" y="4343400"/>
            <a:ext cx="647700" cy="590550"/>
          </a:xfrm>
          <a:prstGeom prst="rightArrow">
            <a:avLst>
              <a:gd name="adj1" fmla="val 50000"/>
              <a:gd name="adj2" fmla="val 27419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6857" name="Object 25"/>
          <p:cNvGraphicFramePr>
            <a:graphicFrameLocks noChangeAspect="1"/>
          </p:cNvGraphicFramePr>
          <p:nvPr/>
        </p:nvGraphicFramePr>
        <p:xfrm>
          <a:off x="3409950" y="4191000"/>
          <a:ext cx="6286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67" name="Equation" r:id="rId34" imgW="279360" imgH="368280" progId="Equation.DSMT4">
                  <p:embed/>
                </p:oleObj>
              </mc:Choice>
              <mc:Fallback>
                <p:oleObj name="Equation" r:id="rId34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4191000"/>
                        <a:ext cx="62865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8" name="Object 26"/>
          <p:cNvGraphicFramePr>
            <a:graphicFrameLocks noChangeAspect="1"/>
          </p:cNvGraphicFramePr>
          <p:nvPr/>
        </p:nvGraphicFramePr>
        <p:xfrm>
          <a:off x="3948113" y="4514850"/>
          <a:ext cx="2857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68" name="Equation" r:id="rId36" imgW="127000" imgH="127000" progId="Equation.DSMT4">
                  <p:embed/>
                </p:oleObj>
              </mc:Choice>
              <mc:Fallback>
                <p:oleObj name="Equation" r:id="rId36" imgW="1270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4514850"/>
                        <a:ext cx="2857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9" name="Line 27"/>
          <p:cNvSpPr>
            <a:spLocks noChangeShapeType="1"/>
          </p:cNvSpPr>
          <p:nvPr/>
        </p:nvSpPr>
        <p:spPr bwMode="auto">
          <a:xfrm flipH="1">
            <a:off x="4876800" y="36576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6860" name="Line 28"/>
          <p:cNvSpPr>
            <a:spLocks noChangeShapeType="1"/>
          </p:cNvSpPr>
          <p:nvPr/>
        </p:nvSpPr>
        <p:spPr bwMode="auto">
          <a:xfrm flipH="1">
            <a:off x="7467600" y="36576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F4C2-5901-7647-81D0-796B7838C6B6}" type="slidenum">
              <a:rPr lang="en-US"/>
              <a:pPr/>
              <a:t>76</a:t>
            </a:fld>
            <a:endParaRPr lang="en-US"/>
          </a:p>
        </p:txBody>
      </p:sp>
      <p:graphicFrame>
        <p:nvGraphicFramePr>
          <p:cNvPr id="37785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0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59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0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0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0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r>
              <a:rPr lang="en-US"/>
              <a:t>Let’s now use the relationship from Apmere’s law</a:t>
            </a:r>
          </a:p>
          <a:p>
            <a:r>
              <a:rPr lang="en-US"/>
              <a:t>Taking the derivatives of E and B as given their traveling wave form, we obtain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However, from the previous page we obtain</a:t>
            </a:r>
          </a:p>
          <a:p>
            <a:pPr lvl="1"/>
            <a:r>
              <a:rPr lang="en-US"/>
              <a:t>Thus</a:t>
            </a:r>
          </a:p>
        </p:txBody>
      </p:sp>
      <p:graphicFrame>
        <p:nvGraphicFramePr>
          <p:cNvPr id="37786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0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3" name="Rectangle 7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Speed of EM Waves</a:t>
            </a:r>
            <a:endParaRPr lang="en-US" sz="44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77864" name="Object 8"/>
          <p:cNvGraphicFramePr>
            <a:graphicFrameLocks noChangeAspect="1"/>
          </p:cNvGraphicFramePr>
          <p:nvPr/>
        </p:nvGraphicFramePr>
        <p:xfrm>
          <a:off x="8001000" y="762000"/>
          <a:ext cx="412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09" name="Equation" r:id="rId8" imgW="330120" imgH="368280" progId="Equation.DSMT4">
                  <p:embed/>
                </p:oleObj>
              </mc:Choice>
              <mc:Fallback>
                <p:oleObj name="Equation" r:id="rId8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62000"/>
                        <a:ext cx="4127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5" name="Object 9"/>
          <p:cNvGraphicFramePr>
            <a:graphicFrameLocks noChangeAspect="1"/>
          </p:cNvGraphicFramePr>
          <p:nvPr/>
        </p:nvGraphicFramePr>
        <p:xfrm>
          <a:off x="990600" y="2279650"/>
          <a:ext cx="6207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10" name="Equation" r:id="rId10" imgW="330120" imgH="368280" progId="Equation.DSMT4">
                  <p:embed/>
                </p:oleObj>
              </mc:Choice>
              <mc:Fallback>
                <p:oleObj name="Equation" r:id="rId10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79650"/>
                        <a:ext cx="62071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6" name="Object 10"/>
          <p:cNvGraphicFramePr>
            <a:graphicFrameLocks noChangeAspect="1"/>
          </p:cNvGraphicFramePr>
          <p:nvPr/>
        </p:nvGraphicFramePr>
        <p:xfrm>
          <a:off x="990600" y="2971800"/>
          <a:ext cx="6445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11" name="Equation" r:id="rId12" imgW="342720" imgH="368280" progId="Equation.DSMT4">
                  <p:embed/>
                </p:oleObj>
              </mc:Choice>
              <mc:Fallback>
                <p:oleObj name="Equation" r:id="rId12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71800"/>
                        <a:ext cx="64452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7" name="Object 11"/>
          <p:cNvGraphicFramePr>
            <a:graphicFrameLocks noChangeAspect="1"/>
          </p:cNvGraphicFramePr>
          <p:nvPr/>
        </p:nvGraphicFramePr>
        <p:xfrm>
          <a:off x="4191000" y="3760788"/>
          <a:ext cx="205263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12" name="Equation" r:id="rId14" imgW="1091880" imgH="228600" progId="Equation.DSMT4">
                  <p:embed/>
                </p:oleObj>
              </mc:Choice>
              <mc:Fallback>
                <p:oleObj name="Equation" r:id="rId14" imgW="1091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760788"/>
                        <a:ext cx="2052638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8" name="Object 12"/>
          <p:cNvGraphicFramePr>
            <a:graphicFrameLocks noChangeAspect="1"/>
          </p:cNvGraphicFramePr>
          <p:nvPr/>
        </p:nvGraphicFramePr>
        <p:xfrm>
          <a:off x="2209800" y="4267200"/>
          <a:ext cx="6207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13" name="Equation" r:id="rId16" imgW="330120" imgH="406080" progId="Equation.DSMT4">
                  <p:embed/>
                </p:oleObj>
              </mc:Choice>
              <mc:Fallback>
                <p:oleObj name="Equation" r:id="rId16" imgW="33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267200"/>
                        <a:ext cx="6207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9" name="Object 13"/>
          <p:cNvGraphicFramePr>
            <a:graphicFrameLocks noChangeAspect="1"/>
          </p:cNvGraphicFramePr>
          <p:nvPr/>
        </p:nvGraphicFramePr>
        <p:xfrm>
          <a:off x="1762125" y="5338763"/>
          <a:ext cx="99218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14" name="Equation" r:id="rId18" imgW="609600" imgH="431800" progId="Equation.DSMT4">
                  <p:embed/>
                </p:oleObj>
              </mc:Choice>
              <mc:Fallback>
                <p:oleObj name="Equation" r:id="rId18" imgW="609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5338763"/>
                        <a:ext cx="992188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/>
        </p:nvGraphicFramePr>
        <p:xfrm>
          <a:off x="6846888" y="4927600"/>
          <a:ext cx="8493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15" name="Equation" r:id="rId20" imgW="520560" imgH="203040" progId="Equation.DSMT4">
                  <p:embed/>
                </p:oleObj>
              </mc:Choice>
              <mc:Fallback>
                <p:oleObj name="Equation" r:id="rId20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6888" y="4927600"/>
                        <a:ext cx="84931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1" name="Object 15"/>
          <p:cNvGraphicFramePr>
            <a:graphicFrameLocks noChangeAspect="1"/>
          </p:cNvGraphicFramePr>
          <p:nvPr/>
        </p:nvGraphicFramePr>
        <p:xfrm>
          <a:off x="2938463" y="5521325"/>
          <a:ext cx="60404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16" name="Equation" r:id="rId22" imgW="4318000" imgH="533400" progId="Equation.DSMT4">
                  <p:embed/>
                </p:oleObj>
              </mc:Choice>
              <mc:Fallback>
                <p:oleObj name="Equation" r:id="rId22" imgW="43180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5521325"/>
                        <a:ext cx="6040437" cy="7461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2" name="Text Box 16"/>
          <p:cNvSpPr txBox="1">
            <a:spLocks noChangeArrowheads="1"/>
          </p:cNvSpPr>
          <p:nvPr/>
        </p:nvSpPr>
        <p:spPr bwMode="auto">
          <a:xfrm>
            <a:off x="457200" y="6356350"/>
            <a:ext cx="8382000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The speed of EM waves is the same as the speed of light.  EM waves behaves like the light. </a:t>
            </a:r>
          </a:p>
        </p:txBody>
      </p:sp>
      <p:graphicFrame>
        <p:nvGraphicFramePr>
          <p:cNvPr id="377873" name="Object 17"/>
          <p:cNvGraphicFramePr>
            <a:graphicFrameLocks noChangeAspect="1"/>
          </p:cNvGraphicFramePr>
          <p:nvPr/>
        </p:nvGraphicFramePr>
        <p:xfrm>
          <a:off x="8382000" y="762000"/>
          <a:ext cx="76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17" name="Equation" r:id="rId24" imgW="609480" imgH="368280" progId="Equation.DSMT4">
                  <p:embed/>
                </p:oleObj>
              </mc:Choice>
              <mc:Fallback>
                <p:oleObj name="Equation" r:id="rId24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0"/>
                        <a:ext cx="762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/>
        </p:nvGraphicFramePr>
        <p:xfrm>
          <a:off x="1579563" y="2286000"/>
          <a:ext cx="245903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18" name="Equation" r:id="rId26" imgW="1307880" imgH="368280" progId="Equation.DSMT4">
                  <p:embed/>
                </p:oleObj>
              </mc:Choice>
              <mc:Fallback>
                <p:oleObj name="Equation" r:id="rId26" imgW="1307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2286000"/>
                        <a:ext cx="245903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5" name="Object 19"/>
          <p:cNvGraphicFramePr>
            <a:graphicFrameLocks noChangeAspect="1"/>
          </p:cNvGraphicFramePr>
          <p:nvPr/>
        </p:nvGraphicFramePr>
        <p:xfrm>
          <a:off x="4005263" y="2438400"/>
          <a:ext cx="18621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19" name="Equation" r:id="rId28" imgW="990360" imgH="228600" progId="Equation.DSMT4">
                  <p:embed/>
                </p:oleObj>
              </mc:Choice>
              <mc:Fallback>
                <p:oleObj name="Equation" r:id="rId28" imgW="990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2438400"/>
                        <a:ext cx="186213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6" name="Object 20"/>
          <p:cNvGraphicFramePr>
            <a:graphicFrameLocks noChangeAspect="1"/>
          </p:cNvGraphicFramePr>
          <p:nvPr/>
        </p:nvGraphicFramePr>
        <p:xfrm>
          <a:off x="1604963" y="2971800"/>
          <a:ext cx="243363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20" name="Equation" r:id="rId30" imgW="1295280" imgH="368280" progId="Equation.DSMT4">
                  <p:embed/>
                </p:oleObj>
              </mc:Choice>
              <mc:Fallback>
                <p:oleObj name="Equation" r:id="rId30" imgW="1295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2971800"/>
                        <a:ext cx="243363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7" name="Object 21"/>
          <p:cNvGraphicFramePr>
            <a:graphicFrameLocks noChangeAspect="1"/>
          </p:cNvGraphicFramePr>
          <p:nvPr/>
        </p:nvGraphicFramePr>
        <p:xfrm>
          <a:off x="3962400" y="3124200"/>
          <a:ext cx="21002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21" name="Equation" r:id="rId32" imgW="1117440" imgH="228600" progId="Equation.DSMT4">
                  <p:embed/>
                </p:oleObj>
              </mc:Choice>
              <mc:Fallback>
                <p:oleObj name="Equation" r:id="rId32" imgW="1117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124200"/>
                        <a:ext cx="21002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8" name="Text Box 22"/>
          <p:cNvSpPr txBox="1">
            <a:spLocks noChangeArrowheads="1"/>
          </p:cNvSpPr>
          <p:nvPr/>
        </p:nvSpPr>
        <p:spPr bwMode="auto">
          <a:xfrm>
            <a:off x="838200" y="3733800"/>
            <a:ext cx="6858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charset="0"/>
              </a:rPr>
              <a:t>Since   </a:t>
            </a:r>
          </a:p>
        </p:txBody>
      </p:sp>
      <p:graphicFrame>
        <p:nvGraphicFramePr>
          <p:cNvPr id="377879" name="Object 23"/>
          <p:cNvGraphicFramePr>
            <a:graphicFrameLocks noChangeAspect="1"/>
          </p:cNvGraphicFramePr>
          <p:nvPr/>
        </p:nvGraphicFramePr>
        <p:xfrm>
          <a:off x="1524000" y="3657600"/>
          <a:ext cx="412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22" name="Equation" r:id="rId34" imgW="330120" imgH="368280" progId="Equation.DSMT4">
                  <p:embed/>
                </p:oleObj>
              </mc:Choice>
              <mc:Fallback>
                <p:oleObj name="Equation" r:id="rId34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57600"/>
                        <a:ext cx="4127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0" name="Object 24"/>
          <p:cNvGraphicFramePr>
            <a:graphicFrameLocks noChangeAspect="1"/>
          </p:cNvGraphicFramePr>
          <p:nvPr/>
        </p:nvGraphicFramePr>
        <p:xfrm>
          <a:off x="1905000" y="3657600"/>
          <a:ext cx="76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23" name="Equation" r:id="rId35" imgW="609480" imgH="368280" progId="Equation.DSMT4">
                  <p:embed/>
                </p:oleObj>
              </mc:Choice>
              <mc:Fallback>
                <p:oleObj name="Equation" r:id="rId35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657600"/>
                        <a:ext cx="762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1" name="AutoShape 25"/>
          <p:cNvSpPr>
            <a:spLocks noChangeArrowheads="1"/>
          </p:cNvSpPr>
          <p:nvPr/>
        </p:nvSpPr>
        <p:spPr bwMode="auto">
          <a:xfrm>
            <a:off x="2784475" y="3641725"/>
            <a:ext cx="1101725" cy="590550"/>
          </a:xfrm>
          <a:prstGeom prst="rightArrow">
            <a:avLst>
              <a:gd name="adj1" fmla="val 50000"/>
              <a:gd name="adj2" fmla="val 4664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377882" name="Object 26"/>
          <p:cNvGraphicFramePr>
            <a:graphicFrameLocks noChangeAspect="1"/>
          </p:cNvGraphicFramePr>
          <p:nvPr/>
        </p:nvGraphicFramePr>
        <p:xfrm>
          <a:off x="6175375" y="3733800"/>
          <a:ext cx="24352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24" name="Equation" r:id="rId36" imgW="1295280" imgH="228600" progId="Equation.DSMT4">
                  <p:embed/>
                </p:oleObj>
              </mc:Choice>
              <mc:Fallback>
                <p:oleObj name="Equation" r:id="rId36" imgW="1295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3733800"/>
                        <a:ext cx="243522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3" name="AutoShape 27"/>
          <p:cNvSpPr>
            <a:spLocks noChangeArrowheads="1"/>
          </p:cNvSpPr>
          <p:nvPr/>
        </p:nvSpPr>
        <p:spPr bwMode="auto">
          <a:xfrm>
            <a:off x="1371600" y="4343400"/>
            <a:ext cx="647700" cy="590550"/>
          </a:xfrm>
          <a:prstGeom prst="rightArrow">
            <a:avLst>
              <a:gd name="adj1" fmla="val 50000"/>
              <a:gd name="adj2" fmla="val 27419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7884" name="Object 28"/>
          <p:cNvGraphicFramePr>
            <a:graphicFrameLocks noChangeAspect="1"/>
          </p:cNvGraphicFramePr>
          <p:nvPr/>
        </p:nvGraphicFramePr>
        <p:xfrm>
          <a:off x="2859088" y="4267200"/>
          <a:ext cx="1027112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25" name="Equation" r:id="rId38" imgW="545760" imgH="368280" progId="Equation.DSMT4">
                  <p:embed/>
                </p:oleObj>
              </mc:Choice>
              <mc:Fallback>
                <p:oleObj name="Equation" r:id="rId38" imgW="5457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4267200"/>
                        <a:ext cx="1027112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5" name="Object 29"/>
          <p:cNvGraphicFramePr>
            <a:graphicFrameLocks noChangeAspect="1"/>
          </p:cNvGraphicFramePr>
          <p:nvPr/>
        </p:nvGraphicFramePr>
        <p:xfrm>
          <a:off x="3856038" y="4419600"/>
          <a:ext cx="7159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26" name="Equation" r:id="rId40" imgW="380880" imgH="203040" progId="Equation.DSMT4">
                  <p:embed/>
                </p:oleObj>
              </mc:Choice>
              <mc:Fallback>
                <p:oleObj name="Equation" r:id="rId40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038" y="4419600"/>
                        <a:ext cx="7159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6" name="Object 30"/>
          <p:cNvGraphicFramePr>
            <a:graphicFrameLocks noChangeAspect="1"/>
          </p:cNvGraphicFramePr>
          <p:nvPr/>
        </p:nvGraphicFramePr>
        <p:xfrm>
          <a:off x="7705725" y="5029200"/>
          <a:ext cx="393700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27" name="Equation" r:id="rId42" imgW="241300" imgH="127000" progId="Equation.DSMT4">
                  <p:embed/>
                </p:oleObj>
              </mc:Choice>
              <mc:Fallback>
                <p:oleObj name="Equation" r:id="rId42" imgW="241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5725" y="5029200"/>
                        <a:ext cx="393700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7" name="Object 31"/>
          <p:cNvGraphicFramePr>
            <a:graphicFrameLocks noChangeAspect="1"/>
          </p:cNvGraphicFramePr>
          <p:nvPr/>
        </p:nvGraphicFramePr>
        <p:xfrm>
          <a:off x="8101013" y="4805363"/>
          <a:ext cx="66198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28" name="Equation" r:id="rId44" imgW="406400" imgH="431800" progId="Equation.DSMT4">
                  <p:embed/>
                </p:oleObj>
              </mc:Choice>
              <mc:Fallback>
                <p:oleObj name="Equation" r:id="rId44" imgW="406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4805363"/>
                        <a:ext cx="66198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8" name="Line 32"/>
          <p:cNvSpPr>
            <a:spLocks noChangeShapeType="1"/>
          </p:cNvSpPr>
          <p:nvPr/>
        </p:nvSpPr>
        <p:spPr bwMode="auto">
          <a:xfrm flipH="1">
            <a:off x="4953000" y="37338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7889" name="Line 33"/>
          <p:cNvSpPr>
            <a:spLocks noChangeShapeType="1"/>
          </p:cNvSpPr>
          <p:nvPr/>
        </p:nvSpPr>
        <p:spPr bwMode="auto">
          <a:xfrm flipH="1">
            <a:off x="7467600" y="37338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4F79-D6FA-084B-905E-E20545352F9F}" type="slidenum">
              <a:rPr lang="en-US"/>
              <a:pPr/>
              <a:t>77</a:t>
            </a:fld>
            <a:endParaRPr lang="en-US"/>
          </a:p>
        </p:txBody>
      </p:sp>
      <p:graphicFrame>
        <p:nvGraphicFramePr>
          <p:cNvPr id="378882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7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3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7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7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r>
              <a:rPr lang="en-US" sz="2800" dirty="0"/>
              <a:t>Taking the time derivative on the relationship from Ampere’s laws, we obtain</a:t>
            </a:r>
          </a:p>
          <a:p>
            <a:r>
              <a:rPr lang="en-US" sz="2800" dirty="0"/>
              <a:t>By the same token, we take position derivative on the relationship from Faraday’s law</a:t>
            </a:r>
          </a:p>
          <a:p>
            <a:r>
              <a:rPr lang="en-US" sz="2800" dirty="0"/>
              <a:t>From these, we obtain</a:t>
            </a:r>
          </a:p>
          <a:p>
            <a:endParaRPr lang="en-US" sz="2800" dirty="0"/>
          </a:p>
          <a:p>
            <a:r>
              <a:rPr lang="en-US" sz="2800" dirty="0"/>
              <a:t>Since the equation for traveling wave is</a:t>
            </a:r>
          </a:p>
          <a:p>
            <a:r>
              <a:rPr lang="en-US" sz="2800" dirty="0"/>
              <a:t>By correspondence, we obtain</a:t>
            </a:r>
          </a:p>
          <a:p>
            <a:r>
              <a:rPr lang="en-US" sz="2800" dirty="0"/>
              <a:t>A natural outcome of Maxwell’s equations is that E and B obey the wave equation for waves traveling </a:t>
            </a:r>
            <a:r>
              <a:rPr lang="en-US" sz="2800" dirty="0" err="1"/>
              <a:t>w</a:t>
            </a:r>
            <a:r>
              <a:rPr lang="en-US" sz="2800" dirty="0"/>
              <a:t>/ speed </a:t>
            </a:r>
          </a:p>
          <a:p>
            <a:pPr lvl="1"/>
            <a:r>
              <a:rPr lang="en-US" sz="2400" dirty="0"/>
              <a:t>Maxwell predicted the existence of EM waves based on this</a:t>
            </a:r>
          </a:p>
        </p:txBody>
      </p:sp>
      <p:graphicFrame>
        <p:nvGraphicFramePr>
          <p:cNvPr id="37888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7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87" name="Rectangle 7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Speed of Light w/o Sinusoidal Wave Forms</a:t>
            </a:r>
            <a:endParaRPr lang="en-US" sz="44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78888" name="Object 8"/>
          <p:cNvGraphicFramePr>
            <a:graphicFrameLocks noChangeAspect="1"/>
          </p:cNvGraphicFramePr>
          <p:nvPr/>
        </p:nvGraphicFramePr>
        <p:xfrm>
          <a:off x="3101975" y="1077913"/>
          <a:ext cx="7842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77" name="Equation" r:id="rId8" imgW="431640" imgH="393480" progId="Equation.DSMT4">
                  <p:embed/>
                </p:oleObj>
              </mc:Choice>
              <mc:Fallback>
                <p:oleObj name="Equation" r:id="rId8" imgW="431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975" y="1077913"/>
                        <a:ext cx="7842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9" name="Object 9"/>
          <p:cNvGraphicFramePr>
            <a:graphicFrameLocks noChangeAspect="1"/>
          </p:cNvGraphicFramePr>
          <p:nvPr/>
        </p:nvGraphicFramePr>
        <p:xfrm>
          <a:off x="4789488" y="4103688"/>
          <a:ext cx="5603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78" name="Equation" r:id="rId10" imgW="304800" imgH="215900" progId="Equation.DSMT4">
                  <p:embed/>
                </p:oleObj>
              </mc:Choice>
              <mc:Fallback>
                <p:oleObj name="Equation" r:id="rId10" imgW="304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4103688"/>
                        <a:ext cx="56038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90" name="Text Box 10"/>
          <p:cNvSpPr txBox="1">
            <a:spLocks noChangeArrowheads="1"/>
          </p:cNvSpPr>
          <p:nvPr/>
        </p:nvSpPr>
        <p:spPr bwMode="auto">
          <a:xfrm>
            <a:off x="3074988" y="3114675"/>
            <a:ext cx="58261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and</a:t>
            </a:r>
          </a:p>
        </p:txBody>
      </p:sp>
      <p:graphicFrame>
        <p:nvGraphicFramePr>
          <p:cNvPr id="378891" name="Object 11"/>
          <p:cNvGraphicFramePr>
            <a:graphicFrameLocks noChangeAspect="1"/>
          </p:cNvGraphicFramePr>
          <p:nvPr/>
        </p:nvGraphicFramePr>
        <p:xfrm>
          <a:off x="4905375" y="2005013"/>
          <a:ext cx="7334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79" name="Equation" r:id="rId12" imgW="406080" imgH="406080" progId="Equation.DSMT4">
                  <p:embed/>
                </p:oleObj>
              </mc:Choice>
              <mc:Fallback>
                <p:oleObj name="Equation" r:id="rId12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5" y="2005013"/>
                        <a:ext cx="733425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2" name="Object 12"/>
          <p:cNvGraphicFramePr>
            <a:graphicFrameLocks noChangeAspect="1"/>
          </p:cNvGraphicFramePr>
          <p:nvPr/>
        </p:nvGraphicFramePr>
        <p:xfrm>
          <a:off x="990600" y="2895600"/>
          <a:ext cx="84296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80" name="Equation" r:id="rId14" imgW="406080" imgH="406080" progId="Equation.DSMT4">
                  <p:embed/>
                </p:oleObj>
              </mc:Choice>
              <mc:Fallback>
                <p:oleObj name="Equation" r:id="rId14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95600"/>
                        <a:ext cx="842963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3" name="Object 13"/>
          <p:cNvGraphicFramePr>
            <a:graphicFrameLocks noChangeAspect="1"/>
          </p:cNvGraphicFramePr>
          <p:nvPr/>
        </p:nvGraphicFramePr>
        <p:xfrm>
          <a:off x="3805238" y="2895600"/>
          <a:ext cx="84296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81" name="Equation" r:id="rId16" imgW="406080" imgH="406080" progId="Equation.DSMT4">
                  <p:embed/>
                </p:oleObj>
              </mc:Choice>
              <mc:Fallback>
                <p:oleObj name="Equation" r:id="rId16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238" y="2895600"/>
                        <a:ext cx="842962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4" name="Object 14"/>
          <p:cNvGraphicFramePr>
            <a:graphicFrameLocks noChangeAspect="1"/>
          </p:cNvGraphicFramePr>
          <p:nvPr/>
        </p:nvGraphicFramePr>
        <p:xfrm>
          <a:off x="6019800" y="3429000"/>
          <a:ext cx="72548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82" name="Equation" r:id="rId18" imgW="380880" imgH="406080" progId="Equation.DSMT4">
                  <p:embed/>
                </p:oleObj>
              </mc:Choice>
              <mc:Fallback>
                <p:oleObj name="Equation" r:id="rId18" imgW="380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429000"/>
                        <a:ext cx="725488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5" name="Object 15"/>
          <p:cNvGraphicFramePr>
            <a:graphicFrameLocks noChangeAspect="1"/>
          </p:cNvGraphicFramePr>
          <p:nvPr/>
        </p:nvGraphicFramePr>
        <p:xfrm>
          <a:off x="7627938" y="5070475"/>
          <a:ext cx="137636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83" name="Equation" r:id="rId20" imgW="749300" imgH="279400" progId="Equation.DSMT4">
                  <p:embed/>
                </p:oleObj>
              </mc:Choice>
              <mc:Fallback>
                <p:oleObj name="Equation" r:id="rId20" imgW="749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938" y="5070475"/>
                        <a:ext cx="137636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6" name="Object 16"/>
          <p:cNvGraphicFramePr>
            <a:graphicFrameLocks noChangeAspect="1"/>
          </p:cNvGraphicFramePr>
          <p:nvPr/>
        </p:nvGraphicFramePr>
        <p:xfrm>
          <a:off x="3883025" y="1066800"/>
          <a:ext cx="122237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84" name="Equation" r:id="rId22" imgW="672840" imgH="406080" progId="Equation.DSMT4">
                  <p:embed/>
                </p:oleObj>
              </mc:Choice>
              <mc:Fallback>
                <p:oleObj name="Equation" r:id="rId22" imgW="6728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025" y="1066800"/>
                        <a:ext cx="1222375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7" name="Object 17"/>
          <p:cNvGraphicFramePr>
            <a:graphicFrameLocks noChangeAspect="1"/>
          </p:cNvGraphicFramePr>
          <p:nvPr/>
        </p:nvGraphicFramePr>
        <p:xfrm>
          <a:off x="5638800" y="2028825"/>
          <a:ext cx="7572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85" name="Equation" r:id="rId24" imgW="419040" imgH="393480" progId="Equation.DSMT4">
                  <p:embed/>
                </p:oleObj>
              </mc:Choice>
              <mc:Fallback>
                <p:oleObj name="Equation" r:id="rId24" imgW="419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028825"/>
                        <a:ext cx="75723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8" name="Object 18"/>
          <p:cNvGraphicFramePr>
            <a:graphicFrameLocks noChangeAspect="1"/>
          </p:cNvGraphicFramePr>
          <p:nvPr/>
        </p:nvGraphicFramePr>
        <p:xfrm>
          <a:off x="1752600" y="2895600"/>
          <a:ext cx="12890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86" name="Equation" r:id="rId26" imgW="622080" imgH="431640" progId="Equation.DSMT4">
                  <p:embed/>
                </p:oleObj>
              </mc:Choice>
              <mc:Fallback>
                <p:oleObj name="Equation" r:id="rId26" imgW="622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95600"/>
                        <a:ext cx="12890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9" name="Object 19"/>
          <p:cNvGraphicFramePr>
            <a:graphicFrameLocks noChangeAspect="1"/>
          </p:cNvGraphicFramePr>
          <p:nvPr/>
        </p:nvGraphicFramePr>
        <p:xfrm>
          <a:off x="4572000" y="2908300"/>
          <a:ext cx="12906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87" name="Equation" r:id="rId28" imgW="622080" imgH="431640" progId="Equation.DSMT4">
                  <p:embed/>
                </p:oleObj>
              </mc:Choice>
              <mc:Fallback>
                <p:oleObj name="Equation" r:id="rId28" imgW="622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08300"/>
                        <a:ext cx="129063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00" name="Object 20"/>
          <p:cNvGraphicFramePr>
            <a:graphicFrameLocks noChangeAspect="1"/>
          </p:cNvGraphicFramePr>
          <p:nvPr/>
        </p:nvGraphicFramePr>
        <p:xfrm>
          <a:off x="6721475" y="3417888"/>
          <a:ext cx="8223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88" name="Equation" r:id="rId30" imgW="431800" imgH="419100" progId="Equation.DSMT4">
                  <p:embed/>
                </p:oleObj>
              </mc:Choice>
              <mc:Fallback>
                <p:oleObj name="Equation" r:id="rId30" imgW="431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475" y="3417888"/>
                        <a:ext cx="822325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01" name="Object 21"/>
          <p:cNvGraphicFramePr>
            <a:graphicFrameLocks noChangeAspect="1"/>
          </p:cNvGraphicFramePr>
          <p:nvPr/>
        </p:nvGraphicFramePr>
        <p:xfrm>
          <a:off x="5313363" y="3962400"/>
          <a:ext cx="630237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89" name="Equation" r:id="rId32" imgW="342720" imgH="406080" progId="Equation.DSMT4">
                  <p:embed/>
                </p:oleObj>
              </mc:Choice>
              <mc:Fallback>
                <p:oleObj name="Equation" r:id="rId32" imgW="3427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363" y="3962400"/>
                        <a:ext cx="630237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29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2-04-30 at 4.51.3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770" y="1066800"/>
            <a:ext cx="1627809" cy="15240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6FF-1D28-0F4A-A2C2-0D4D0C3934E8}" type="slidenum">
              <a:rPr lang="en-US"/>
              <a:pPr/>
              <a:t>78</a:t>
            </a:fld>
            <a:endParaRPr lang="en-US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Light as EM Wave</a:t>
            </a:r>
          </a:p>
        </p:txBody>
      </p:sp>
      <p:graphicFrame>
        <p:nvGraphicFramePr>
          <p:cNvPr id="37990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9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People knew some 60 years before Maxwell that light behaves like a wave, but …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They did not know what kind of waves they are.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Most importantly what is it that oscillates in light?</a:t>
            </a:r>
          </a:p>
          <a:p>
            <a:pPr>
              <a:lnSpc>
                <a:spcPct val="90000"/>
              </a:lnSpc>
            </a:pPr>
            <a:r>
              <a:rPr lang="en-US" dirty="0"/>
              <a:t>Heinrich Hertz first generated and detected EM waves experimentally in 1887 using a spark gap apparatus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Charge was rushed back and forth in a short period of time, generating waves with frequency about 10</a:t>
            </a:r>
            <a:r>
              <a:rPr lang="en-US" baseline="30000" dirty="0"/>
              <a:t>9</a:t>
            </a:r>
            <a:r>
              <a:rPr lang="en-US" dirty="0"/>
              <a:t>Hz (these are called radio waves)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He detected using a loop of wire in which an </a:t>
            </a:r>
            <a:r>
              <a:rPr lang="en-US" dirty="0" err="1"/>
              <a:t>emf</a:t>
            </a:r>
            <a:r>
              <a:rPr lang="en-US" dirty="0"/>
              <a:t> was produced when a changing magnetic field passed through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These waves were later shown to travel at the speed of </a:t>
            </a:r>
            <a:r>
              <a:rPr lang="en-US" dirty="0" smtClean="0"/>
              <a:t>light and behave exactly like the light just not visible</a:t>
            </a:r>
            <a:endParaRPr lang="en-US" dirty="0"/>
          </a:p>
        </p:txBody>
      </p:sp>
      <p:graphicFrame>
        <p:nvGraphicFramePr>
          <p:cNvPr id="37991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11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5E25-FB72-C044-BA11-9F8DA0A1BAB5}" type="slidenum">
              <a:rPr lang="en-US"/>
              <a:pPr/>
              <a:t>79</a:t>
            </a:fld>
            <a:endParaRPr lang="en-US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Light as EM Wave</a:t>
            </a:r>
          </a:p>
        </p:txBody>
      </p:sp>
      <p:graphicFrame>
        <p:nvGraphicFramePr>
          <p:cNvPr id="3809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1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1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1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09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715000"/>
          </a:xfrm>
        </p:spPr>
        <p:txBody>
          <a:bodyPr/>
          <a:lstStyle/>
          <a:p>
            <a:r>
              <a:rPr lang="en-US"/>
              <a:t>The wavelengths of visible light were measured in the first decade of the 19</a:t>
            </a:r>
            <a:r>
              <a:rPr lang="en-US" baseline="30000"/>
              <a:t>th</a:t>
            </a:r>
            <a:r>
              <a:rPr lang="en-US"/>
              <a:t> century</a:t>
            </a:r>
          </a:p>
          <a:p>
            <a:pPr lvl="1"/>
            <a:r>
              <a:rPr lang="en-US"/>
              <a:t>The visible light wave length were found to be between 4.0x10</a:t>
            </a:r>
            <a:r>
              <a:rPr lang="en-US" baseline="30000"/>
              <a:t>-7</a:t>
            </a:r>
            <a:r>
              <a:rPr lang="en-US"/>
              <a:t>m (400nm) and 7.5x10</a:t>
            </a:r>
            <a:r>
              <a:rPr lang="en-US" baseline="30000"/>
              <a:t>-7</a:t>
            </a:r>
            <a:r>
              <a:rPr lang="en-US"/>
              <a:t>m (750nm)</a:t>
            </a:r>
          </a:p>
          <a:p>
            <a:pPr lvl="1"/>
            <a:r>
              <a:rPr lang="en-US"/>
              <a:t>The frequency of visible light is </a:t>
            </a:r>
            <a:r>
              <a:rPr lang="en-US">
                <a:latin typeface="Monotype Corsiva" charset="0"/>
              </a:rPr>
              <a:t>f</a:t>
            </a:r>
            <a:r>
              <a:rPr lang="en-US">
                <a:latin typeface="Symbol" charset="2"/>
              </a:rPr>
              <a:t>l</a:t>
            </a:r>
            <a:r>
              <a:rPr lang="en-US"/>
              <a:t>=c</a:t>
            </a:r>
          </a:p>
          <a:p>
            <a:pPr lvl="2"/>
            <a:r>
              <a:rPr lang="en-US"/>
              <a:t>Where </a:t>
            </a:r>
            <a:r>
              <a:rPr lang="en-US">
                <a:latin typeface="Monotype Corsiva" charset="0"/>
              </a:rPr>
              <a:t>f</a:t>
            </a:r>
            <a:r>
              <a:rPr lang="en-US"/>
              <a:t> and </a:t>
            </a:r>
            <a:r>
              <a:rPr lang="en-US">
                <a:latin typeface="Symbol" charset="2"/>
              </a:rPr>
              <a:t>l</a:t>
            </a:r>
            <a:r>
              <a:rPr lang="en-US"/>
              <a:t> are the frequency and the wavelength of the wave</a:t>
            </a:r>
          </a:p>
          <a:p>
            <a:pPr lvl="3"/>
            <a:r>
              <a:rPr lang="en-US"/>
              <a:t>What is the range of visible light frequency?</a:t>
            </a:r>
          </a:p>
          <a:p>
            <a:pPr lvl="3"/>
            <a:r>
              <a:rPr lang="en-US"/>
              <a:t>4.0x10</a:t>
            </a:r>
            <a:r>
              <a:rPr lang="en-US" baseline="30000"/>
              <a:t>14</a:t>
            </a:r>
            <a:r>
              <a:rPr lang="en-US"/>
              <a:t>Hz to 7.5x10</a:t>
            </a:r>
            <a:r>
              <a:rPr lang="en-US" baseline="30000"/>
              <a:t>14</a:t>
            </a:r>
            <a:r>
              <a:rPr lang="en-US"/>
              <a:t>Hz </a:t>
            </a:r>
          </a:p>
          <a:p>
            <a:pPr lvl="2"/>
            <a:r>
              <a:rPr lang="en-US"/>
              <a:t>c is 3x10</a:t>
            </a:r>
            <a:r>
              <a:rPr lang="en-US" baseline="30000"/>
              <a:t>8</a:t>
            </a:r>
            <a:r>
              <a:rPr lang="en-US"/>
              <a:t>m/s, the speed of light</a:t>
            </a:r>
          </a:p>
          <a:p>
            <a:r>
              <a:rPr lang="en-US"/>
              <a:t>EM Waves, or EM radiation, are categorized using EM spectrum</a:t>
            </a:r>
          </a:p>
        </p:txBody>
      </p:sp>
      <p:graphicFrame>
        <p:nvGraphicFramePr>
          <p:cNvPr id="3809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2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89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38B7-7589-E243-B915-BA9CAB045F6A}" type="slidenum">
              <a:rPr lang="en-US"/>
              <a:pPr/>
              <a:t>8</a:t>
            </a:fld>
            <a:endParaRPr lang="en-US" dirty="0"/>
          </a:p>
        </p:txBody>
      </p:sp>
      <p:pic>
        <p:nvPicPr>
          <p:cNvPr id="419842" name="Picture 2" descr="FG29_00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85800"/>
            <a:ext cx="1981200" cy="2057400"/>
          </a:xfrm>
          <a:prstGeom prst="rect">
            <a:avLst/>
          </a:prstGeom>
          <a:noFill/>
        </p:spPr>
      </p:pic>
      <p:sp>
        <p:nvSpPr>
          <p:cNvPr id="4198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EMF Induced on a Moving Conductor</a:t>
            </a:r>
          </a:p>
        </p:txBody>
      </p:sp>
      <p:graphicFrame>
        <p:nvGraphicFramePr>
          <p:cNvPr id="41984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1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1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1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7086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Another way of inducing </a:t>
            </a:r>
            <a:r>
              <a:rPr lang="en-US" sz="2800" dirty="0" err="1"/>
              <a:t>emf</a:t>
            </a:r>
            <a:r>
              <a:rPr lang="en-US" sz="2800" dirty="0"/>
              <a:t> is using a U shaped conductor with a movable rod resting on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As the rod moves at a speed </a:t>
            </a:r>
            <a:r>
              <a:rPr lang="en-US" sz="2800" dirty="0" err="1">
                <a:latin typeface="Monotype Corsiva" charset="0"/>
              </a:rPr>
              <a:t>v</a:t>
            </a:r>
            <a:r>
              <a:rPr lang="en-US" sz="2800" dirty="0"/>
              <a:t>, it travels </a:t>
            </a:r>
            <a:r>
              <a:rPr lang="en-US" sz="2800" dirty="0" err="1">
                <a:latin typeface="Monotype Corsiva" charset="0"/>
              </a:rPr>
              <a:t>v</a:t>
            </a:r>
            <a:r>
              <a:rPr lang="en-US" sz="2800" dirty="0" err="1"/>
              <a:t>dt</a:t>
            </a:r>
            <a:r>
              <a:rPr lang="en-US" sz="2800" dirty="0"/>
              <a:t> in time </a:t>
            </a:r>
            <a:r>
              <a:rPr lang="en-US" sz="2800" dirty="0" err="1"/>
              <a:t>dt</a:t>
            </a:r>
            <a:r>
              <a:rPr lang="en-US" sz="2800" dirty="0"/>
              <a:t>, changing the area of the loop by </a:t>
            </a:r>
            <a:r>
              <a:rPr lang="en-US" sz="2800" dirty="0" err="1"/>
              <a:t>dA</a:t>
            </a:r>
            <a:r>
              <a:rPr lang="en-US" sz="2800" dirty="0"/>
              <a:t>=</a:t>
            </a:r>
            <a:r>
              <a:rPr lang="en-US" sz="2800" dirty="0" err="1">
                <a:latin typeface="Monotype Corsiva" charset="0"/>
              </a:rPr>
              <a:t>lv</a:t>
            </a:r>
            <a:r>
              <a:rPr lang="en-US" sz="2800" dirty="0" err="1"/>
              <a:t>dt</a:t>
            </a:r>
            <a:r>
              <a:rPr lang="en-US" sz="2800" dirty="0"/>
              <a:t>.</a:t>
            </a:r>
          </a:p>
        </p:txBody>
      </p:sp>
      <p:graphicFrame>
        <p:nvGraphicFramePr>
          <p:cNvPr id="41984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1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9" name="Object 9"/>
          <p:cNvGraphicFramePr>
            <a:graphicFrameLocks noChangeAspect="1"/>
          </p:cNvGraphicFramePr>
          <p:nvPr/>
        </p:nvGraphicFramePr>
        <p:xfrm>
          <a:off x="1219200" y="3200400"/>
          <a:ext cx="7858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19" name="Equation" r:id="rId9" imgW="279360" imgH="228600" progId="Equation.DSMT4">
                  <p:embed/>
                </p:oleObj>
              </mc:Choice>
              <mc:Fallback>
                <p:oleObj name="Equation" r:id="rId9" imgW="279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00400"/>
                        <a:ext cx="7858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0" name="Object 10"/>
          <p:cNvGraphicFramePr>
            <a:graphicFrameLocks noChangeAspect="1"/>
          </p:cNvGraphicFramePr>
          <p:nvPr/>
        </p:nvGraphicFramePr>
        <p:xfrm>
          <a:off x="1916113" y="2971800"/>
          <a:ext cx="1284287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20" name="Equation" r:id="rId11" imgW="457200" imgH="368280" progId="Equation.DSMT4">
                  <p:embed/>
                </p:oleObj>
              </mc:Choice>
              <mc:Fallback>
                <p:oleObj name="Equation" r:id="rId11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2971800"/>
                        <a:ext cx="1284287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1" name="Object 11"/>
          <p:cNvGraphicFramePr>
            <a:graphicFrameLocks noChangeAspect="1"/>
          </p:cNvGraphicFramePr>
          <p:nvPr/>
        </p:nvGraphicFramePr>
        <p:xfrm>
          <a:off x="3200400" y="2971800"/>
          <a:ext cx="11779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21" name="Equation" r:id="rId13" imgW="419040" imgH="368280" progId="Equation.DSMT4">
                  <p:embed/>
                </p:oleObj>
              </mc:Choice>
              <mc:Fallback>
                <p:oleObj name="Equation" r:id="rId13" imgW="4190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971800"/>
                        <a:ext cx="11779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2" name="Object 12"/>
          <p:cNvGraphicFramePr>
            <a:graphicFrameLocks noChangeAspect="1"/>
          </p:cNvGraphicFramePr>
          <p:nvPr/>
        </p:nvGraphicFramePr>
        <p:xfrm>
          <a:off x="4724400" y="3497263"/>
          <a:ext cx="4635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22" name="Equation" r:id="rId15" imgW="164880" imgH="164880" progId="Equation.DSMT4">
                  <p:embed/>
                </p:oleObj>
              </mc:Choice>
              <mc:Fallback>
                <p:oleObj name="Equation" r:id="rId15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97263"/>
                        <a:ext cx="463550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3" name="Object 13"/>
          <p:cNvGraphicFramePr>
            <a:graphicFrameLocks noChangeAspect="1"/>
          </p:cNvGraphicFramePr>
          <p:nvPr/>
        </p:nvGraphicFramePr>
        <p:xfrm>
          <a:off x="5722938" y="3276600"/>
          <a:ext cx="6778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23" name="Equation" r:id="rId17" imgW="241200" imgH="164880" progId="Equation.DSMT4">
                  <p:embed/>
                </p:oleObj>
              </mc:Choice>
              <mc:Fallback>
                <p:oleObj name="Equation" r:id="rId17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3276600"/>
                        <a:ext cx="67786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4" name="Object 14"/>
          <p:cNvGraphicFramePr>
            <a:graphicFrameLocks noChangeAspect="1"/>
          </p:cNvGraphicFramePr>
          <p:nvPr/>
        </p:nvGraphicFramePr>
        <p:xfrm>
          <a:off x="4435475" y="2971800"/>
          <a:ext cx="13557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24" name="Equation" r:id="rId19" imgW="482400" imgH="368280" progId="Equation.DSMT4">
                  <p:embed/>
                </p:oleObj>
              </mc:Choice>
              <mc:Fallback>
                <p:oleObj name="Equation" r:id="rId19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2971800"/>
                        <a:ext cx="13557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55" name="Rectangle 15"/>
          <p:cNvSpPr>
            <a:spLocks noChangeArrowheads="1"/>
          </p:cNvSpPr>
          <p:nvPr/>
        </p:nvSpPr>
        <p:spPr bwMode="auto">
          <a:xfrm>
            <a:off x="228600" y="2438400"/>
            <a:ext cx="845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Using Faraday’s law, the induced </a:t>
            </a:r>
            <a:r>
              <a:rPr lang="en-US" sz="2800" dirty="0" err="1">
                <a:solidFill>
                  <a:srgbClr val="000090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 for this loop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equation is valid as long as B, </a:t>
            </a:r>
            <a:r>
              <a:rPr lang="en-US" dirty="0" err="1">
                <a:solidFill>
                  <a:srgbClr val="660066"/>
                </a:solidFill>
                <a:latin typeface="Monotype Corsiva"/>
                <a:ea typeface="ＭＳ Ｐゴシック" charset="-128"/>
                <a:cs typeface="Monotype Corsiva"/>
              </a:rPr>
              <a:t>l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are perpendicular to each other. What do we do if not?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Use the scalar product of vector quantities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An </a:t>
            </a:r>
            <a:r>
              <a:rPr lang="en-US" sz="2800" dirty="0" err="1">
                <a:solidFill>
                  <a:srgbClr val="000090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 induced on a conductor moving in a magnetic field is called a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motional </a:t>
            </a:r>
            <a:r>
              <a:rPr lang="en-US" sz="2800" b="1" u="sng" dirty="0" err="1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emf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4C76-0C2C-974B-8798-F0593C5CB5E2}" type="slidenum">
              <a:rPr lang="en-US"/>
              <a:pPr/>
              <a:t>80</a:t>
            </a:fld>
            <a:endParaRPr lang="en-US"/>
          </a:p>
        </p:txBody>
      </p:sp>
      <p:pic>
        <p:nvPicPr>
          <p:cNvPr id="381954" name="Picture 2" descr="FG32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33400"/>
            <a:ext cx="8839200" cy="4572000"/>
          </a:xfrm>
          <a:prstGeom prst="rect">
            <a:avLst/>
          </a:prstGeom>
          <a:noFill/>
        </p:spPr>
      </p:pic>
      <p:sp>
        <p:nvSpPr>
          <p:cNvPr id="38195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609600"/>
          </a:xfrm>
        </p:spPr>
        <p:txBody>
          <a:bodyPr/>
          <a:lstStyle/>
          <a:p>
            <a:r>
              <a:rPr lang="en-US"/>
              <a:t>Electromagnetic Spectrum</a:t>
            </a:r>
          </a:p>
        </p:txBody>
      </p:sp>
      <p:graphicFrame>
        <p:nvGraphicFramePr>
          <p:cNvPr id="38195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4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4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4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3200400"/>
            <a:ext cx="89154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Low frequency waves, such as radio waves or microwaves can be easily produced using electronic devices</a:t>
            </a:r>
          </a:p>
          <a:p>
            <a:pPr>
              <a:lnSpc>
                <a:spcPct val="90000"/>
              </a:lnSpc>
            </a:pPr>
            <a:r>
              <a:rPr lang="en-US" sz="2400"/>
              <a:t>Higher frequency waves are produced natural processes, such as emission from atoms, molecules or nuclei</a:t>
            </a:r>
          </a:p>
          <a:p>
            <a:pPr>
              <a:lnSpc>
                <a:spcPct val="90000"/>
              </a:lnSpc>
            </a:pPr>
            <a:r>
              <a:rPr lang="en-US" sz="2400"/>
              <a:t>Or they can be produced from acceleration of charged particles</a:t>
            </a:r>
          </a:p>
          <a:p>
            <a:pPr>
              <a:lnSpc>
                <a:spcPct val="90000"/>
              </a:lnSpc>
            </a:pPr>
            <a:r>
              <a:rPr lang="en-US" sz="2400"/>
              <a:t>Infrared radiation (IR) is mainly responsible for the heating effect of the Sun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Sun emits visible lights, IR and UV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molecules of our skin resonate at infrared frequencies so IR is preferentially absorbed and thus warm up</a:t>
            </a:r>
          </a:p>
        </p:txBody>
      </p:sp>
      <p:graphicFrame>
        <p:nvGraphicFramePr>
          <p:cNvPr id="38196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4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61" name="Oval 9"/>
          <p:cNvSpPr>
            <a:spLocks noChangeArrowheads="1"/>
          </p:cNvSpPr>
          <p:nvPr/>
        </p:nvSpPr>
        <p:spPr bwMode="auto">
          <a:xfrm>
            <a:off x="762000" y="1143000"/>
            <a:ext cx="3810000" cy="609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1962" name="Oval 10"/>
          <p:cNvSpPr>
            <a:spLocks noChangeArrowheads="1"/>
          </p:cNvSpPr>
          <p:nvPr/>
        </p:nvSpPr>
        <p:spPr bwMode="auto">
          <a:xfrm>
            <a:off x="3429000" y="990600"/>
            <a:ext cx="2133600" cy="228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1963" name="Oval 11"/>
          <p:cNvSpPr>
            <a:spLocks noChangeArrowheads="1"/>
          </p:cNvSpPr>
          <p:nvPr/>
        </p:nvSpPr>
        <p:spPr bwMode="auto">
          <a:xfrm>
            <a:off x="5181600" y="1066800"/>
            <a:ext cx="1905000" cy="5334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1964" name="Oval 12"/>
          <p:cNvSpPr>
            <a:spLocks noChangeArrowheads="1"/>
          </p:cNvSpPr>
          <p:nvPr/>
        </p:nvSpPr>
        <p:spPr bwMode="auto">
          <a:xfrm>
            <a:off x="6781800" y="914400"/>
            <a:ext cx="1905000" cy="5334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6067-09C9-1940-A17F-C9A3F90E976C}" type="slidenum">
              <a:rPr lang="en-US"/>
              <a:pPr/>
              <a:t>81</a:t>
            </a:fld>
            <a:endParaRPr lang="en-US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</a:t>
            </a:r>
            <a:r>
              <a:rPr lang="en-US" dirty="0" smtClean="0"/>
              <a:t> 3 </a:t>
            </a:r>
            <a:endParaRPr lang="en-US" dirty="0"/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Wavelength of EM waves.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Calculate the wavelength (a) of a 60-Hz EM wave, (b) of a 93.3-MHz FM radio wave and (c) of a beam of visible red light from a laser at frequency 4.74x10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14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Hz.  </a:t>
            </a: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381000" y="20574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relationship between speed of light, frequency and the wavelength?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381000" y="3048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Thus, we obtain</a:t>
            </a:r>
          </a:p>
        </p:txBody>
      </p:sp>
      <p:graphicFrame>
        <p:nvGraphicFramePr>
          <p:cNvPr id="382982" name="Object 6"/>
          <p:cNvGraphicFramePr>
            <a:graphicFrameLocks noChangeAspect="1"/>
          </p:cNvGraphicFramePr>
          <p:nvPr/>
        </p:nvGraphicFramePr>
        <p:xfrm>
          <a:off x="2286000" y="2514600"/>
          <a:ext cx="5270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89" name="Equation" r:id="rId3" imgW="215640" imgH="126720" progId="Equation.DSMT4">
                  <p:embed/>
                </p:oleObj>
              </mc:Choice>
              <mc:Fallback>
                <p:oleObj name="Equation" r:id="rId3" imgW="21564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14600"/>
                        <a:ext cx="52705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3" name="Text Box 7"/>
          <p:cNvSpPr txBox="1">
            <a:spLocks noChangeArrowheads="1"/>
          </p:cNvSpPr>
          <p:nvPr/>
        </p:nvSpPr>
        <p:spPr bwMode="auto">
          <a:xfrm>
            <a:off x="381000" y="3886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=60Hz </a:t>
            </a:r>
          </a:p>
        </p:txBody>
      </p:sp>
      <p:graphicFrame>
        <p:nvGraphicFramePr>
          <p:cNvPr id="382984" name="Object 8"/>
          <p:cNvGraphicFramePr>
            <a:graphicFrameLocks noChangeAspect="1"/>
          </p:cNvGraphicFramePr>
          <p:nvPr/>
        </p:nvGraphicFramePr>
        <p:xfrm>
          <a:off x="2286000" y="3179763"/>
          <a:ext cx="58737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90" name="Equation" r:id="rId5" imgW="241200" imgH="164880" progId="Equation.DSMT4">
                  <p:embed/>
                </p:oleObj>
              </mc:Choice>
              <mc:Fallback>
                <p:oleObj name="Equation" r:id="rId5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179763"/>
                        <a:ext cx="587375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5" name="Object 9"/>
          <p:cNvGraphicFramePr>
            <a:graphicFrameLocks noChangeAspect="1"/>
          </p:cNvGraphicFramePr>
          <p:nvPr/>
        </p:nvGraphicFramePr>
        <p:xfrm>
          <a:off x="2841625" y="3657600"/>
          <a:ext cx="371157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91" name="Equation" r:id="rId7" imgW="1523880" imgH="406080" progId="Equation.DSMT4">
                  <p:embed/>
                </p:oleObj>
              </mc:Choice>
              <mc:Fallback>
                <p:oleObj name="Equation" r:id="rId7" imgW="1523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25" y="3657600"/>
                        <a:ext cx="3711575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6" name="Text Box 10"/>
          <p:cNvSpPr txBox="1">
            <a:spLocks noChangeArrowheads="1"/>
          </p:cNvSpPr>
          <p:nvPr/>
        </p:nvSpPr>
        <p:spPr bwMode="auto">
          <a:xfrm>
            <a:off x="381000" y="4802188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=93.3MHz </a:t>
            </a:r>
          </a:p>
        </p:txBody>
      </p:sp>
      <p:graphicFrame>
        <p:nvGraphicFramePr>
          <p:cNvPr id="382987" name="Object 11"/>
          <p:cNvGraphicFramePr>
            <a:graphicFrameLocks noChangeAspect="1"/>
          </p:cNvGraphicFramePr>
          <p:nvPr/>
        </p:nvGraphicFramePr>
        <p:xfrm>
          <a:off x="2827338" y="4572000"/>
          <a:ext cx="3649662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92" name="Equation" r:id="rId9" imgW="1498320" imgH="406080" progId="Equation.DSMT4">
                  <p:embed/>
                </p:oleObj>
              </mc:Choice>
              <mc:Fallback>
                <p:oleObj name="Equation" r:id="rId9" imgW="1498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338" y="4572000"/>
                        <a:ext cx="3649662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8" name="Text Box 12"/>
          <p:cNvSpPr txBox="1">
            <a:spLocks noChangeArrowheads="1"/>
          </p:cNvSpPr>
          <p:nvPr/>
        </p:nvSpPr>
        <p:spPr bwMode="auto">
          <a:xfrm>
            <a:off x="381000" y="5716588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=4.74x10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14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Hz </a:t>
            </a:r>
          </a:p>
        </p:txBody>
      </p:sp>
      <p:graphicFrame>
        <p:nvGraphicFramePr>
          <p:cNvPr id="382989" name="Object 13"/>
          <p:cNvGraphicFramePr>
            <a:graphicFrameLocks noChangeAspect="1"/>
          </p:cNvGraphicFramePr>
          <p:nvPr/>
        </p:nvGraphicFramePr>
        <p:xfrm>
          <a:off x="2797175" y="5562600"/>
          <a:ext cx="467042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93" name="Equation" r:id="rId11" imgW="1917360" imgH="406080" progId="Equation.DSMT4">
                  <p:embed/>
                </p:oleObj>
              </mc:Choice>
              <mc:Fallback>
                <p:oleObj name="Equation" r:id="rId11" imgW="19173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175" y="5562600"/>
                        <a:ext cx="4670425" cy="989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90" name="Object 14"/>
          <p:cNvGraphicFramePr>
            <a:graphicFrameLocks noChangeAspect="1"/>
          </p:cNvGraphicFramePr>
          <p:nvPr/>
        </p:nvGraphicFramePr>
        <p:xfrm>
          <a:off x="2719388" y="2438400"/>
          <a:ext cx="5572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94" name="Equation" r:id="rId13" imgW="228600" imgH="190440" progId="Equation.DSMT4">
                  <p:embed/>
                </p:oleObj>
              </mc:Choice>
              <mc:Fallback>
                <p:oleObj name="Equation" r:id="rId13" imgW="2286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388" y="2438400"/>
                        <a:ext cx="55721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91" name="Object 15"/>
          <p:cNvGraphicFramePr>
            <a:graphicFrameLocks noChangeAspect="1"/>
          </p:cNvGraphicFramePr>
          <p:nvPr/>
        </p:nvGraphicFramePr>
        <p:xfrm>
          <a:off x="2844800" y="2895600"/>
          <a:ext cx="4318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95" name="Equation" r:id="rId15" imgW="177480" imgH="406080" progId="Equation.DSMT4">
                  <p:embed/>
                </p:oleObj>
              </mc:Choice>
              <mc:Fallback>
                <p:oleObj name="Equation" r:id="rId15" imgW="177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2895600"/>
                        <a:ext cx="431800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01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52A2-4B94-3C46-80FB-D9500F899D5E}" type="slidenum">
              <a:rPr lang="en-US"/>
              <a:pPr/>
              <a:t>82</a:t>
            </a:fld>
            <a:endParaRPr lang="en-US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 Wave in the Transmission Lines</a:t>
            </a:r>
          </a:p>
        </p:txBody>
      </p:sp>
      <p:graphicFrame>
        <p:nvGraphicFramePr>
          <p:cNvPr id="38400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0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0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0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715000"/>
          </a:xfrm>
        </p:spPr>
        <p:txBody>
          <a:bodyPr/>
          <a:lstStyle/>
          <a:p>
            <a:r>
              <a:rPr lang="en-US" dirty="0"/>
              <a:t>Can EM waves travel through a wire?</a:t>
            </a:r>
          </a:p>
          <a:p>
            <a:pPr lvl="1"/>
            <a:r>
              <a:rPr lang="en-US" dirty="0"/>
              <a:t>Can it not just travel through the empty space?</a:t>
            </a:r>
          </a:p>
          <a:p>
            <a:pPr lvl="1"/>
            <a:r>
              <a:rPr lang="en-US" dirty="0"/>
              <a:t>Nope.  It sure can travel through a wire.</a:t>
            </a:r>
          </a:p>
          <a:p>
            <a:r>
              <a:rPr lang="en-US" dirty="0"/>
              <a:t>When a source of </a:t>
            </a:r>
            <a:r>
              <a:rPr lang="en-US" dirty="0" err="1"/>
              <a:t>emf</a:t>
            </a:r>
            <a:r>
              <a:rPr lang="en-US" dirty="0"/>
              <a:t> is connected to a transmission line, the electric field within the wire does not set up immediately at all points along the line</a:t>
            </a:r>
          </a:p>
          <a:p>
            <a:pPr lvl="1"/>
            <a:r>
              <a:rPr lang="en-US" dirty="0"/>
              <a:t>When two wires are separated via air, the EM wave travel through the air at the speed of light, </a:t>
            </a:r>
            <a:r>
              <a:rPr lang="en-US" dirty="0" err="1"/>
              <a:t>c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However, through medium </a:t>
            </a:r>
            <a:r>
              <a:rPr lang="en-US" dirty="0" err="1"/>
              <a:t>w</a:t>
            </a:r>
            <a:r>
              <a:rPr lang="en-US" dirty="0"/>
              <a:t>/ permittivity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ε</a:t>
            </a:r>
            <a:r>
              <a:rPr lang="en-US" dirty="0" smtClean="0"/>
              <a:t> </a:t>
            </a:r>
            <a:r>
              <a:rPr lang="en-US" dirty="0"/>
              <a:t>and permeability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μ</a:t>
            </a:r>
            <a:r>
              <a:rPr lang="en-US" dirty="0" smtClean="0"/>
              <a:t>, </a:t>
            </a:r>
            <a:r>
              <a:rPr lang="en-US" dirty="0"/>
              <a:t>the speed of the EM wave is given</a:t>
            </a:r>
          </a:p>
          <a:p>
            <a:pPr lvl="2"/>
            <a:r>
              <a:rPr lang="en-US" dirty="0"/>
              <a:t>Is this faster than </a:t>
            </a:r>
            <a:r>
              <a:rPr lang="en-US" dirty="0" err="1"/>
              <a:t>c</a:t>
            </a:r>
            <a:r>
              <a:rPr lang="en-US" dirty="0"/>
              <a:t>?  </a:t>
            </a:r>
          </a:p>
        </p:txBody>
      </p:sp>
      <p:graphicFrame>
        <p:nvGraphicFramePr>
          <p:cNvPr id="3840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0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8" name="Object 8"/>
          <p:cNvGraphicFramePr>
            <a:graphicFrameLocks noChangeAspect="1"/>
          </p:cNvGraphicFramePr>
          <p:nvPr/>
        </p:nvGraphicFramePr>
        <p:xfrm>
          <a:off x="6143625" y="5175250"/>
          <a:ext cx="144621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09" name="Equation" r:id="rId8" imgW="635000" imgH="266700" progId="Equation.DSMT4">
                  <p:embed/>
                </p:oleObj>
              </mc:Choice>
              <mc:Fallback>
                <p:oleObj name="Equation" r:id="rId8" imgW="635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5175250"/>
                        <a:ext cx="144621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9" name="Object 9"/>
          <p:cNvGraphicFramePr>
            <a:graphicFrameLocks noChangeAspect="1"/>
          </p:cNvGraphicFramePr>
          <p:nvPr/>
        </p:nvGraphicFramePr>
        <p:xfrm>
          <a:off x="7543800" y="5341938"/>
          <a:ext cx="4921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10" name="Equation" r:id="rId10" imgW="215640" imgH="139680" progId="Equation.DSMT4">
                  <p:embed/>
                </p:oleObj>
              </mc:Choice>
              <mc:Fallback>
                <p:oleObj name="Equation" r:id="rId10" imgW="21564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341938"/>
                        <a:ext cx="49212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10" name="Text Box 10"/>
          <p:cNvSpPr txBox="1">
            <a:spLocks noChangeArrowheads="1"/>
          </p:cNvSpPr>
          <p:nvPr/>
        </p:nvSpPr>
        <p:spPr bwMode="auto">
          <a:xfrm>
            <a:off x="3946525" y="5737225"/>
            <a:ext cx="1874838" cy="434975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Nope! It is slower.</a:t>
            </a:r>
          </a:p>
        </p:txBody>
      </p:sp>
    </p:spTree>
    <p:extLst>
      <p:ext uri="{BB962C8B-B14F-4D97-AF65-F5344CB8AC3E}">
        <p14:creationId xmlns:p14="http://schemas.microsoft.com/office/powerpoint/2010/main" val="12410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6067-09C9-1940-A17F-C9A3F90E976C}" type="slidenum">
              <a:rPr lang="en-US"/>
              <a:pPr/>
              <a:t>83</a:t>
            </a:fld>
            <a:endParaRPr lang="en-US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</a:t>
            </a:r>
            <a:r>
              <a:rPr lang="en-US" dirty="0" smtClean="0"/>
              <a:t> 5 </a:t>
            </a:r>
            <a:endParaRPr lang="en-US" dirty="0"/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8458200" cy="22467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 smtClean="0">
                <a:solidFill>
                  <a:schemeClr val="accent2"/>
                </a:solidFill>
                <a:latin typeface="Arial Narrow" charset="0"/>
              </a:rPr>
              <a:t>Phone call time lag. 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You make a telephone call from New York to London.  Estimate the time the electrical signal to travel to reach London (a) carried on a  5000km telephone cable under the Atlantic Ocean and (</a:t>
            </a:r>
            <a:r>
              <a:rPr lang="en-US" sz="2800" dirty="0" err="1" smtClean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) sent via satellite 36,000km above the ocean. Would this cause a noticeable delay in either case?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457200" y="32004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Time delay via the cable: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533400" y="4191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Delay via satellite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82982" name="Object 6"/>
          <p:cNvGraphicFramePr>
            <a:graphicFrameLocks noChangeAspect="1"/>
          </p:cNvGraphicFramePr>
          <p:nvPr/>
        </p:nvGraphicFramePr>
        <p:xfrm>
          <a:off x="3429000" y="2865438"/>
          <a:ext cx="11144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13" name="Equation" r:id="rId3" imgW="457200" imgH="381000" progId="Equation.DSMT4">
                  <p:embed/>
                </p:oleObj>
              </mc:Choice>
              <mc:Fallback>
                <p:oleObj name="Equation" r:id="rId3" imgW="4572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865438"/>
                        <a:ext cx="111442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5" name="Object 9"/>
          <p:cNvGraphicFramePr>
            <a:graphicFrameLocks noChangeAspect="1"/>
          </p:cNvGraphicFramePr>
          <p:nvPr/>
        </p:nvGraphicFramePr>
        <p:xfrm>
          <a:off x="2876550" y="3916363"/>
          <a:ext cx="139065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14" name="Equation" r:id="rId5" imgW="571500" imgH="393700" progId="Equation.DSMT4">
                  <p:embed/>
                </p:oleObj>
              </mc:Choice>
              <mc:Fallback>
                <p:oleObj name="Equation" r:id="rId5" imgW="571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3916363"/>
                        <a:ext cx="1390650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6" name="Text Box 10"/>
          <p:cNvSpPr txBox="1">
            <a:spLocks noChangeArrowheads="1"/>
          </p:cNvSpPr>
          <p:nvPr/>
        </p:nvSpPr>
        <p:spPr bwMode="auto">
          <a:xfrm>
            <a:off x="1066800" y="5181600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So in case of satellite, the delay is likely noticeable!!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645129" name="Object 9"/>
          <p:cNvGraphicFramePr>
            <a:graphicFrameLocks noChangeAspect="1"/>
          </p:cNvGraphicFramePr>
          <p:nvPr/>
        </p:nvGraphicFramePr>
        <p:xfrm>
          <a:off x="4495800" y="2819400"/>
          <a:ext cx="2352675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15" name="Equation" r:id="rId7" imgW="965200" imgH="419100" progId="Equation.DSMT4">
                  <p:embed/>
                </p:oleObj>
              </mc:Choice>
              <mc:Fallback>
                <p:oleObj name="Equation" r:id="rId7" imgW="965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819400"/>
                        <a:ext cx="2352675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30" name="Object 10"/>
          <p:cNvGraphicFramePr>
            <a:graphicFrameLocks noChangeAspect="1"/>
          </p:cNvGraphicFramePr>
          <p:nvPr/>
        </p:nvGraphicFramePr>
        <p:xfrm>
          <a:off x="4224337" y="3886200"/>
          <a:ext cx="293846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16" name="Equation" r:id="rId9" imgW="1206500" imgH="419100" progId="Equation.DSMT4">
                  <p:embed/>
                </p:oleObj>
              </mc:Choice>
              <mc:Fallback>
                <p:oleObj name="Equation" r:id="rId9" imgW="1206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37" y="3886200"/>
                        <a:ext cx="2938463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1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/>
      <p:bldP spid="382980" grpId="0"/>
      <p:bldP spid="382981" grpId="0"/>
      <p:bldP spid="38298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DAD9-2F14-9044-9FA9-7871C3A90F4B}" type="slidenum">
              <a:rPr lang="en-US"/>
              <a:pPr/>
              <a:t>84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Energy in EM Waves</a:t>
            </a:r>
          </a:p>
        </p:txBody>
      </p:sp>
      <p:graphicFrame>
        <p:nvGraphicFramePr>
          <p:cNvPr id="3850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9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9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9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5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Since B=E/</a:t>
            </a:r>
            <a:r>
              <a:rPr lang="en-US" sz="2800" dirty="0" err="1"/>
              <a:t>c</a:t>
            </a:r>
            <a:r>
              <a:rPr lang="en-US" sz="2800" dirty="0"/>
              <a:t> and                     , we can rewrite the energy density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Note that the energy density associate with B field is the same as that associate with 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each field contribute half to the total energy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By rewriting in B field only, we obtain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We can also rewrite to contain both E and B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graphicFrame>
        <p:nvGraphicFramePr>
          <p:cNvPr id="3850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0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2" name="Object 8"/>
          <p:cNvGraphicFramePr>
            <a:graphicFrameLocks noChangeAspect="1"/>
          </p:cNvGraphicFramePr>
          <p:nvPr/>
        </p:nvGraphicFramePr>
        <p:xfrm>
          <a:off x="990600" y="1567511"/>
          <a:ext cx="609600" cy="337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01" name="Equation" r:id="rId8" imgW="228600" imgH="126720" progId="Equation.DSMT4">
                  <p:embed/>
                </p:oleObj>
              </mc:Choice>
              <mc:Fallback>
                <p:oleObj name="Equation" r:id="rId8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67511"/>
                        <a:ext cx="609600" cy="337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3" name="Object 9"/>
          <p:cNvGraphicFramePr>
            <a:graphicFrameLocks noChangeAspect="1"/>
          </p:cNvGraphicFramePr>
          <p:nvPr/>
        </p:nvGraphicFramePr>
        <p:xfrm>
          <a:off x="3276600" y="676275"/>
          <a:ext cx="16573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02" name="Equation" r:id="rId10" imgW="736560" imgH="241200" progId="Equation.DSMT4">
                  <p:embed/>
                </p:oleObj>
              </mc:Choice>
              <mc:Fallback>
                <p:oleObj name="Equation" r:id="rId10" imgW="736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676275"/>
                        <a:ext cx="16573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4" name="Object 10"/>
          <p:cNvGraphicFramePr>
            <a:graphicFrameLocks noChangeAspect="1"/>
          </p:cNvGraphicFramePr>
          <p:nvPr/>
        </p:nvGraphicFramePr>
        <p:xfrm>
          <a:off x="1371600" y="3963988"/>
          <a:ext cx="547688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03" name="Equation" r:id="rId12" imgW="228600" imgH="126720" progId="Equation.DSMT4">
                  <p:embed/>
                </p:oleObj>
              </mc:Choice>
              <mc:Fallback>
                <p:oleObj name="Equation" r:id="rId12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963988"/>
                        <a:ext cx="547688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5" name="Object 11"/>
          <p:cNvGraphicFramePr>
            <a:graphicFrameLocks noChangeAspect="1"/>
          </p:cNvGraphicFramePr>
          <p:nvPr/>
        </p:nvGraphicFramePr>
        <p:xfrm>
          <a:off x="1219200" y="5456238"/>
          <a:ext cx="5492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04" name="Equation" r:id="rId14" imgW="228600" imgH="126720" progId="Equation.DSMT4">
                  <p:embed/>
                </p:oleObj>
              </mc:Choice>
              <mc:Fallback>
                <p:oleObj name="Equation" r:id="rId14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56238"/>
                        <a:ext cx="5492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6" name="Object 12"/>
          <p:cNvGraphicFramePr>
            <a:graphicFrameLocks noChangeAspect="1"/>
          </p:cNvGraphicFramePr>
          <p:nvPr/>
        </p:nvGraphicFramePr>
        <p:xfrm>
          <a:off x="7239000" y="1295400"/>
          <a:ext cx="127793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05" name="Equation" r:id="rId16" imgW="533160" imgH="228600" progId="Equation.DSMT4">
                  <p:embed/>
                </p:oleObj>
              </mc:Choice>
              <mc:Fallback>
                <p:oleObj name="Equation" r:id="rId16" imgW="533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295400"/>
                        <a:ext cx="1277938" cy="5476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7" name="Object 13"/>
          <p:cNvGraphicFramePr>
            <a:graphicFrameLocks noChangeAspect="1"/>
          </p:cNvGraphicFramePr>
          <p:nvPr/>
        </p:nvGraphicFramePr>
        <p:xfrm>
          <a:off x="7150100" y="3505200"/>
          <a:ext cx="106521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06" name="Equation" r:id="rId18" imgW="444240" imgH="431640" progId="Equation.DSMT4">
                  <p:embed/>
                </p:oleObj>
              </mc:Choice>
              <mc:Fallback>
                <p:oleObj name="Equation" r:id="rId18" imgW="444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0" y="3505200"/>
                        <a:ext cx="1065213" cy="10350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8" name="Object 14"/>
          <p:cNvGraphicFramePr>
            <a:graphicFrameLocks noChangeAspect="1"/>
          </p:cNvGraphicFramePr>
          <p:nvPr/>
        </p:nvGraphicFramePr>
        <p:xfrm>
          <a:off x="7150100" y="5029200"/>
          <a:ext cx="17653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07" name="Equation" r:id="rId20" imgW="736560" imgH="457200" progId="Equation.DSMT4">
                  <p:embed/>
                </p:oleObj>
              </mc:Choice>
              <mc:Fallback>
                <p:oleObj name="Equation" r:id="rId20" imgW="736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0" y="5029200"/>
                        <a:ext cx="1765300" cy="10969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9" name="Object 15"/>
          <p:cNvGraphicFramePr>
            <a:graphicFrameLocks noChangeAspect="1"/>
          </p:cNvGraphicFramePr>
          <p:nvPr/>
        </p:nvGraphicFramePr>
        <p:xfrm>
          <a:off x="4421188" y="1295400"/>
          <a:ext cx="747712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08" name="Equation" r:id="rId22" imgW="431800" imgH="381000" progId="Equation.DSMT4">
                  <p:embed/>
                </p:oleObj>
              </mc:Choice>
              <mc:Fallback>
                <p:oleObj name="Equation" r:id="rId22" imgW="4318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1295400"/>
                        <a:ext cx="747712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0" name="Object 16"/>
          <p:cNvGraphicFramePr>
            <a:graphicFrameLocks noChangeAspect="1"/>
          </p:cNvGraphicFramePr>
          <p:nvPr/>
        </p:nvGraphicFramePr>
        <p:xfrm>
          <a:off x="5201782" y="1295400"/>
          <a:ext cx="1427618" cy="747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09" name="Equation" r:id="rId24" imgW="825480" imgH="431640" progId="Equation.DSMT4">
                  <p:embed/>
                </p:oleObj>
              </mc:Choice>
              <mc:Fallback>
                <p:oleObj name="Equation" r:id="rId24" imgW="825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1782" y="1295400"/>
                        <a:ext cx="1427618" cy="747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1" name="Object 17"/>
          <p:cNvGraphicFramePr>
            <a:graphicFrameLocks noChangeAspect="1"/>
          </p:cNvGraphicFramePr>
          <p:nvPr/>
        </p:nvGraphicFramePr>
        <p:xfrm>
          <a:off x="6613981" y="1371600"/>
          <a:ext cx="548819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10" name="Equation" r:id="rId26" imgW="317160" imgH="228600" progId="Equation.DSMT4">
                  <p:embed/>
                </p:oleObj>
              </mc:Choice>
              <mc:Fallback>
                <p:oleObj name="Equation" r:id="rId26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981" y="1371600"/>
                        <a:ext cx="548819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2" name="Object 18"/>
          <p:cNvGraphicFramePr>
            <a:graphicFrameLocks noChangeAspect="1"/>
          </p:cNvGraphicFramePr>
          <p:nvPr/>
        </p:nvGraphicFramePr>
        <p:xfrm>
          <a:off x="1892300" y="3581400"/>
          <a:ext cx="14605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11" name="Equation" r:id="rId28" imgW="609480" imgH="431640" progId="Equation.DSMT4">
                  <p:embed/>
                </p:oleObj>
              </mc:Choice>
              <mc:Fallback>
                <p:oleObj name="Equation" r:id="rId28" imgW="609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3581400"/>
                        <a:ext cx="14605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3" name="Object 19"/>
          <p:cNvGraphicFramePr>
            <a:graphicFrameLocks noChangeAspect="1"/>
          </p:cNvGraphicFramePr>
          <p:nvPr/>
        </p:nvGraphicFramePr>
        <p:xfrm>
          <a:off x="3308350" y="3581400"/>
          <a:ext cx="13398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12" name="Equation" r:id="rId30" imgW="558720" imgH="431640" progId="Equation.DSMT4">
                  <p:embed/>
                </p:oleObj>
              </mc:Choice>
              <mc:Fallback>
                <p:oleObj name="Equation" r:id="rId30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3581400"/>
                        <a:ext cx="133985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4" name="Object 20"/>
          <p:cNvGraphicFramePr>
            <a:graphicFrameLocks noChangeAspect="1"/>
          </p:cNvGraphicFramePr>
          <p:nvPr/>
        </p:nvGraphicFramePr>
        <p:xfrm>
          <a:off x="4648200" y="3581400"/>
          <a:ext cx="5778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13" name="Equation" r:id="rId32" imgW="241200" imgH="431640" progId="Equation.DSMT4">
                  <p:embed/>
                </p:oleObj>
              </mc:Choice>
              <mc:Fallback>
                <p:oleObj name="Equation" r:id="rId32" imgW="241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581400"/>
                        <a:ext cx="57785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5" name="Object 21"/>
          <p:cNvGraphicFramePr>
            <a:graphicFrameLocks noChangeAspect="1"/>
          </p:cNvGraphicFramePr>
          <p:nvPr/>
        </p:nvGraphicFramePr>
        <p:xfrm>
          <a:off x="1677988" y="5257800"/>
          <a:ext cx="10652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14" name="Equation" r:id="rId34" imgW="444240" imgH="228600" progId="Equation.DSMT4">
                  <p:embed/>
                </p:oleObj>
              </mc:Choice>
              <mc:Fallback>
                <p:oleObj name="Equation" r:id="rId34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5257800"/>
                        <a:ext cx="106521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6" name="Object 22"/>
          <p:cNvGraphicFramePr>
            <a:graphicFrameLocks noChangeAspect="1"/>
          </p:cNvGraphicFramePr>
          <p:nvPr/>
        </p:nvGraphicFramePr>
        <p:xfrm>
          <a:off x="2667000" y="5334000"/>
          <a:ext cx="12477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15" name="Equation" r:id="rId36" imgW="520560" imgH="203040" progId="Equation.DSMT4">
                  <p:embed/>
                </p:oleObj>
              </mc:Choice>
              <mc:Fallback>
                <p:oleObj name="Equation" r:id="rId36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334000"/>
                        <a:ext cx="124777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7" name="Object 23"/>
          <p:cNvGraphicFramePr>
            <a:graphicFrameLocks noChangeAspect="1"/>
          </p:cNvGraphicFramePr>
          <p:nvPr/>
        </p:nvGraphicFramePr>
        <p:xfrm>
          <a:off x="3886200" y="5137150"/>
          <a:ext cx="133826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16" name="Equation" r:id="rId38" imgW="558720" imgH="431640" progId="Equation.DSMT4">
                  <p:embed/>
                </p:oleObj>
              </mc:Choice>
              <mc:Fallback>
                <p:oleObj name="Equation" r:id="rId38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137150"/>
                        <a:ext cx="1338263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8" name="Object 24"/>
          <p:cNvGraphicFramePr>
            <a:graphicFrameLocks noChangeAspect="1"/>
          </p:cNvGraphicFramePr>
          <p:nvPr/>
        </p:nvGraphicFramePr>
        <p:xfrm>
          <a:off x="5181600" y="5029200"/>
          <a:ext cx="1279525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17" name="Equation" r:id="rId40" imgW="533160" imgH="457200" progId="Equation.DSMT4">
                  <p:embed/>
                </p:oleObj>
              </mc:Choice>
              <mc:Fallback>
                <p:oleObj name="Equation" r:id="rId40" imgW="5331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029200"/>
                        <a:ext cx="1279525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9" name="Object 25"/>
          <p:cNvGraphicFramePr>
            <a:graphicFrameLocks noChangeAspect="1"/>
          </p:cNvGraphicFramePr>
          <p:nvPr/>
        </p:nvGraphicFramePr>
        <p:xfrm>
          <a:off x="1524000" y="1447800"/>
          <a:ext cx="1256698" cy="426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18" name="Equation" r:id="rId42" imgW="596880" imgH="203040" progId="Equation.DSMT4">
                  <p:embed/>
                </p:oleObj>
              </mc:Choice>
              <mc:Fallback>
                <p:oleObj name="Equation" r:id="rId42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447800"/>
                        <a:ext cx="1256698" cy="4268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6" name="Object 26"/>
          <p:cNvGraphicFramePr>
            <a:graphicFrameLocks noChangeAspect="1"/>
          </p:cNvGraphicFramePr>
          <p:nvPr/>
        </p:nvGraphicFramePr>
        <p:xfrm>
          <a:off x="2757488" y="1344612"/>
          <a:ext cx="74771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19" name="Equation" r:id="rId44" imgW="431640" imgH="368280" progId="Equation.DSMT4">
                  <p:embed/>
                </p:oleObj>
              </mc:Choice>
              <mc:Fallback>
                <p:oleObj name="Equation" r:id="rId44" imgW="431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1344612"/>
                        <a:ext cx="747712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7" name="Object 27"/>
          <p:cNvGraphicFramePr>
            <a:graphicFrameLocks noChangeAspect="1"/>
          </p:cNvGraphicFramePr>
          <p:nvPr/>
        </p:nvGraphicFramePr>
        <p:xfrm>
          <a:off x="3505200" y="1276350"/>
          <a:ext cx="990600" cy="809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20" name="Equation" r:id="rId46" imgW="558800" imgH="457200" progId="Equation.DSMT4">
                  <p:embed/>
                </p:oleObj>
              </mc:Choice>
              <mc:Fallback>
                <p:oleObj name="Equation" r:id="rId46" imgW="558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276350"/>
                        <a:ext cx="990600" cy="809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144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DE7B-D6BF-024F-AE3B-9660EDA0ECF3}" type="slidenum">
              <a:rPr lang="en-US"/>
              <a:pPr/>
              <a:t>85</a:t>
            </a:fld>
            <a:endParaRPr lang="en-US"/>
          </a:p>
        </p:txBody>
      </p:sp>
      <p:pic>
        <p:nvPicPr>
          <p:cNvPr id="386050" name="Picture 2" descr="FG32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905000"/>
            <a:ext cx="2971800" cy="2228850"/>
          </a:xfrm>
          <a:prstGeom prst="rect">
            <a:avLst/>
          </a:prstGeom>
          <a:noFill/>
        </p:spPr>
      </p:pic>
      <p:sp>
        <p:nvSpPr>
          <p:cNvPr id="386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Energy Transport</a:t>
            </a:r>
          </a:p>
        </p:txBody>
      </p:sp>
      <p:graphicFrame>
        <p:nvGraphicFramePr>
          <p:cNvPr id="3860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2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2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2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is the energy the wave transport per unit time per unit area?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is given by the vector </a:t>
            </a:r>
            <a:r>
              <a:rPr lang="en-US" sz="2400" b="1" dirty="0"/>
              <a:t>S</a:t>
            </a:r>
            <a:r>
              <a:rPr lang="en-US" sz="2400" dirty="0"/>
              <a:t>, the </a:t>
            </a:r>
            <a:r>
              <a:rPr lang="en-US" sz="2400" dirty="0" err="1"/>
              <a:t>Poynting</a:t>
            </a:r>
            <a:r>
              <a:rPr lang="en-US" sz="2400" dirty="0"/>
              <a:t> vector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unit of </a:t>
            </a:r>
            <a:r>
              <a:rPr lang="en-US" sz="2000" b="1" dirty="0"/>
              <a:t>S</a:t>
            </a:r>
            <a:r>
              <a:rPr lang="en-US" sz="2000" dirty="0"/>
              <a:t> is </a:t>
            </a:r>
            <a:r>
              <a:rPr lang="en-US" sz="2000" b="1" u="sng" dirty="0">
                <a:solidFill>
                  <a:srgbClr val="CC0000"/>
                </a:solidFill>
              </a:rPr>
              <a:t>W/m</a:t>
            </a:r>
            <a:r>
              <a:rPr lang="en-US" sz="2000" b="1" u="sng" baseline="30000" dirty="0">
                <a:solidFill>
                  <a:srgbClr val="CC0000"/>
                </a:solidFill>
              </a:rPr>
              <a:t>2</a:t>
            </a:r>
            <a:r>
              <a:rPr lang="en-US" sz="2000" dirty="0"/>
              <a:t>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direction of </a:t>
            </a:r>
            <a:r>
              <a:rPr lang="en-US" sz="2000" b="1" dirty="0"/>
              <a:t>S</a:t>
            </a:r>
            <a:r>
              <a:rPr lang="en-US" sz="2000" dirty="0"/>
              <a:t> is the direction in which the energy is transported.  Which direction is this?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The direction the wave is moving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Let’s consider a wave passing through an area A perpendicular to the x-axis, the axis of propagation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How much does the wave move in time </a:t>
            </a:r>
            <a:r>
              <a:rPr lang="en-US" sz="2400" dirty="0" err="1"/>
              <a:t>dt</a:t>
            </a:r>
            <a:r>
              <a:rPr lang="en-US" sz="2400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sz="2000" dirty="0" err="1"/>
              <a:t>dx</a:t>
            </a:r>
            <a:r>
              <a:rPr lang="en-US" sz="2000" dirty="0"/>
              <a:t>=</a:t>
            </a:r>
            <a:r>
              <a:rPr lang="en-US" sz="2000" dirty="0" err="1"/>
              <a:t>cdt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The energy that passes through A in time </a:t>
            </a:r>
            <a:r>
              <a:rPr lang="en-US" sz="2400" dirty="0" err="1"/>
              <a:t>dt</a:t>
            </a:r>
            <a:r>
              <a:rPr lang="en-US" sz="2400" dirty="0"/>
              <a:t> is the energy that occupies the volume </a:t>
            </a:r>
            <a:r>
              <a:rPr lang="en-US" sz="2400" dirty="0" err="1"/>
              <a:t>dV</a:t>
            </a:r>
            <a:r>
              <a:rPr lang="en-US" sz="2400" dirty="0"/>
              <a:t>,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the energy density is </a:t>
            </a:r>
            <a:r>
              <a:rPr lang="en-US" sz="2400" dirty="0" err="1"/>
              <a:t>u</a:t>
            </a:r>
            <a:r>
              <a:rPr lang="en-US" sz="2400" dirty="0" smtClean="0"/>
              <a:t>=</a:t>
            </a:r>
            <a:r>
              <a:rPr lang="en-US" sz="2400" dirty="0" smtClean="0">
                <a:latin typeface="Symbol" charset="2"/>
              </a:rPr>
              <a:t>ε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2</a:t>
            </a:r>
            <a:r>
              <a:rPr lang="en-US" sz="2400" dirty="0"/>
              <a:t>, the total energy, </a:t>
            </a:r>
            <a:r>
              <a:rPr lang="en-US" sz="2400" dirty="0" err="1"/>
              <a:t>dU</a:t>
            </a:r>
            <a:r>
              <a:rPr lang="en-US" sz="2400" dirty="0"/>
              <a:t>, contained in the volume V is</a:t>
            </a:r>
          </a:p>
        </p:txBody>
      </p:sp>
      <p:graphicFrame>
        <p:nvGraphicFramePr>
          <p:cNvPr id="3860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2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7" name="Object 9"/>
          <p:cNvGraphicFramePr>
            <a:graphicFrameLocks noChangeAspect="1"/>
          </p:cNvGraphicFramePr>
          <p:nvPr/>
        </p:nvGraphicFramePr>
        <p:xfrm>
          <a:off x="4038600" y="5014913"/>
          <a:ext cx="7921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29" name="Equation" r:id="rId9" imgW="330120" imgH="164880" progId="Equation.DSMT4">
                  <p:embed/>
                </p:oleObj>
              </mc:Choice>
              <mc:Fallback>
                <p:oleObj name="Equation" r:id="rId9" imgW="330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14913"/>
                        <a:ext cx="792163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8" name="Object 10"/>
          <p:cNvGraphicFramePr>
            <a:graphicFrameLocks noChangeAspect="1"/>
          </p:cNvGraphicFramePr>
          <p:nvPr/>
        </p:nvGraphicFramePr>
        <p:xfrm>
          <a:off x="4724400" y="5029200"/>
          <a:ext cx="9144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30" name="Equation" r:id="rId11" imgW="380880" imgH="164880" progId="Equation.DSMT4">
                  <p:embed/>
                </p:oleObj>
              </mc:Choice>
              <mc:Fallback>
                <p:oleObj name="Equation" r:id="rId11" imgW="380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029200"/>
                        <a:ext cx="9144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9" name="Object 11"/>
          <p:cNvGraphicFramePr>
            <a:graphicFrameLocks noChangeAspect="1"/>
          </p:cNvGraphicFramePr>
          <p:nvPr/>
        </p:nvGraphicFramePr>
        <p:xfrm>
          <a:off x="5608638" y="5029200"/>
          <a:ext cx="3349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31" name="Equation" r:id="rId13" imgW="139680" imgH="152280" progId="Equation.DSMT4">
                  <p:embed/>
                </p:oleObj>
              </mc:Choice>
              <mc:Fallback>
                <p:oleObj name="Equation" r:id="rId13" imgW="1396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638" y="5029200"/>
                        <a:ext cx="33496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0" name="Object 12"/>
          <p:cNvGraphicFramePr>
            <a:graphicFrameLocks noChangeAspect="1"/>
          </p:cNvGraphicFramePr>
          <p:nvPr/>
        </p:nvGraphicFramePr>
        <p:xfrm>
          <a:off x="5851525" y="5029200"/>
          <a:ext cx="5492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32" name="Equation" r:id="rId15" imgW="228600" imgH="164880" progId="Equation.DSMT4">
                  <p:embed/>
                </p:oleObj>
              </mc:Choice>
              <mc:Fallback>
                <p:oleObj name="Equation" r:id="rId15" imgW="2286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1525" y="5029200"/>
                        <a:ext cx="54927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1" name="Object 13"/>
          <p:cNvGraphicFramePr>
            <a:graphicFrameLocks noChangeAspect="1"/>
          </p:cNvGraphicFramePr>
          <p:nvPr/>
        </p:nvGraphicFramePr>
        <p:xfrm>
          <a:off x="3048000" y="5791200"/>
          <a:ext cx="82073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33" name="Equation" r:id="rId17" imgW="342720" imgH="164880" progId="Equation.DSMT4">
                  <p:embed/>
                </p:oleObj>
              </mc:Choice>
              <mc:Fallback>
                <p:oleObj name="Equation" r:id="rId17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791200"/>
                        <a:ext cx="82073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2" name="Object 14"/>
          <p:cNvGraphicFramePr>
            <a:graphicFrameLocks noChangeAspect="1"/>
          </p:cNvGraphicFramePr>
          <p:nvPr/>
        </p:nvGraphicFramePr>
        <p:xfrm>
          <a:off x="3781425" y="5776913"/>
          <a:ext cx="9429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34" name="Equation" r:id="rId19" imgW="393480" imgH="164880" progId="Equation.DSMT4">
                  <p:embed/>
                </p:oleObj>
              </mc:Choice>
              <mc:Fallback>
                <p:oleObj name="Equation" r:id="rId19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5776913"/>
                        <a:ext cx="9429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3" name="Object 15"/>
          <p:cNvGraphicFramePr>
            <a:graphicFrameLocks noChangeAspect="1"/>
          </p:cNvGraphicFramePr>
          <p:nvPr/>
        </p:nvGraphicFramePr>
        <p:xfrm>
          <a:off x="4649788" y="5715000"/>
          <a:ext cx="76041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35" name="Equation" r:id="rId21" imgW="317160" imgH="228600" progId="Equation.DSMT4">
                  <p:embed/>
                </p:oleObj>
              </mc:Choice>
              <mc:Fallback>
                <p:oleObj name="Equation" r:id="rId21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8" y="5715000"/>
                        <a:ext cx="760412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4" name="Object 16"/>
          <p:cNvGraphicFramePr>
            <a:graphicFrameLocks noChangeAspect="1"/>
          </p:cNvGraphicFramePr>
          <p:nvPr/>
        </p:nvGraphicFramePr>
        <p:xfrm>
          <a:off x="5334000" y="5791200"/>
          <a:ext cx="7604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36" name="Equation" r:id="rId23" imgW="317160" imgH="164880" progId="Equation.DSMT4">
                  <p:embed/>
                </p:oleObj>
              </mc:Choice>
              <mc:Fallback>
                <p:oleObj name="Equation" r:id="rId23" imgW="317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791200"/>
                        <a:ext cx="76041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36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E100-2C8F-D147-992D-FBB0E96C7E14}" type="slidenum">
              <a:rPr lang="en-US"/>
              <a:pPr/>
              <a:t>86</a:t>
            </a:fld>
            <a:endParaRPr lang="en-US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5181600" cy="609600"/>
          </a:xfrm>
        </p:spPr>
        <p:txBody>
          <a:bodyPr/>
          <a:lstStyle/>
          <a:p>
            <a:r>
              <a:rPr lang="en-US" dirty="0"/>
              <a:t>Energy Transport</a:t>
            </a:r>
          </a:p>
        </p:txBody>
      </p:sp>
      <p:graphicFrame>
        <p:nvGraphicFramePr>
          <p:cNvPr id="3870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1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1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1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7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943600"/>
          </a:xfrm>
        </p:spPr>
        <p:txBody>
          <a:bodyPr/>
          <a:lstStyle/>
          <a:p>
            <a:r>
              <a:rPr lang="en-US" sz="2800" dirty="0"/>
              <a:t>Thus, the energy crossing the area A per time </a:t>
            </a:r>
            <a:r>
              <a:rPr lang="en-US" sz="2800" dirty="0" err="1"/>
              <a:t>dt</a:t>
            </a:r>
            <a:r>
              <a:rPr lang="en-US" sz="2800" dirty="0"/>
              <a:t>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Since E=</a:t>
            </a:r>
            <a:r>
              <a:rPr lang="en-US" sz="2800" dirty="0" err="1"/>
              <a:t>cB</a:t>
            </a:r>
            <a:r>
              <a:rPr lang="en-US" sz="2800" dirty="0"/>
              <a:t> and                    , we can also rewrite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Since the direction of S is along </a:t>
            </a:r>
            <a:r>
              <a:rPr lang="en-US" sz="2800" b="1" dirty="0" err="1"/>
              <a:t>v</a:t>
            </a:r>
            <a:r>
              <a:rPr lang="en-US" sz="2800" dirty="0"/>
              <a:t>, perpendicular to </a:t>
            </a:r>
            <a:r>
              <a:rPr lang="en-US" sz="2800" b="1" dirty="0"/>
              <a:t>E</a:t>
            </a:r>
            <a:r>
              <a:rPr lang="en-US" sz="2800" dirty="0"/>
              <a:t> and </a:t>
            </a:r>
            <a:r>
              <a:rPr lang="en-US" sz="2800" b="1" dirty="0"/>
              <a:t>B</a:t>
            </a:r>
            <a:r>
              <a:rPr lang="en-US" sz="2800" dirty="0"/>
              <a:t>, the </a:t>
            </a:r>
            <a:r>
              <a:rPr lang="en-US" sz="2800" dirty="0" err="1"/>
              <a:t>Poynting</a:t>
            </a:r>
            <a:r>
              <a:rPr lang="en-US" sz="2800" dirty="0"/>
              <a:t> vector </a:t>
            </a:r>
            <a:r>
              <a:rPr lang="en-US" sz="2800" b="1" dirty="0"/>
              <a:t>S</a:t>
            </a:r>
            <a:r>
              <a:rPr lang="en-US" sz="2800" dirty="0"/>
              <a:t> can be written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This gives the energy transported per unit area per unit time at any instant</a:t>
            </a:r>
          </a:p>
        </p:txBody>
      </p:sp>
      <p:graphicFrame>
        <p:nvGraphicFramePr>
          <p:cNvPr id="3870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2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0" name="Object 8"/>
          <p:cNvGraphicFramePr>
            <a:graphicFrameLocks noChangeAspect="1"/>
          </p:cNvGraphicFramePr>
          <p:nvPr/>
        </p:nvGraphicFramePr>
        <p:xfrm>
          <a:off x="1117600" y="1066800"/>
          <a:ext cx="26162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21" name="Equation" r:id="rId8" imgW="1091880" imgH="368280" progId="Equation.DSMT4">
                  <p:embed/>
                </p:oleObj>
              </mc:Choice>
              <mc:Fallback>
                <p:oleObj name="Equation" r:id="rId8" imgW="1091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066800"/>
                        <a:ext cx="2616200" cy="8826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1" name="Object 9"/>
          <p:cNvGraphicFramePr>
            <a:graphicFrameLocks noChangeAspect="1"/>
          </p:cNvGraphicFramePr>
          <p:nvPr/>
        </p:nvGraphicFramePr>
        <p:xfrm>
          <a:off x="2819400" y="2047875"/>
          <a:ext cx="16573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22" name="Equation" r:id="rId10" imgW="736560" imgH="241200" progId="Equation.DSMT4">
                  <p:embed/>
                </p:oleObj>
              </mc:Choice>
              <mc:Fallback>
                <p:oleObj name="Equation" r:id="rId10" imgW="736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047875"/>
                        <a:ext cx="16573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2" name="Object 10"/>
          <p:cNvGraphicFramePr>
            <a:graphicFrameLocks noChangeAspect="1"/>
          </p:cNvGraphicFramePr>
          <p:nvPr/>
        </p:nvGraphicFramePr>
        <p:xfrm>
          <a:off x="1066800" y="2590800"/>
          <a:ext cx="31940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23" name="Equation" r:id="rId12" imgW="1333440" imgH="431640" progId="Equation.DSMT4">
                  <p:embed/>
                </p:oleObj>
              </mc:Choice>
              <mc:Fallback>
                <p:oleObj name="Equation" r:id="rId12" imgW="1333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3194050" cy="10350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3" name="Object 11"/>
          <p:cNvGraphicFramePr>
            <a:graphicFrameLocks noChangeAspect="1"/>
          </p:cNvGraphicFramePr>
          <p:nvPr/>
        </p:nvGraphicFramePr>
        <p:xfrm>
          <a:off x="1066800" y="4572000"/>
          <a:ext cx="2128838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24" name="Equation" r:id="rId14" imgW="888840" imgH="406080" progId="Equation.DSMT4">
                  <p:embed/>
                </p:oleObj>
              </mc:Choice>
              <mc:Fallback>
                <p:oleObj name="Equation" r:id="rId14" imgW="8888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72000"/>
                        <a:ext cx="2128838" cy="9731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733800" y="4800600"/>
            <a:ext cx="2064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What is the unit?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4800600"/>
            <a:ext cx="79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W/m</a:t>
            </a:r>
            <a:r>
              <a:rPr lang="en-US" baseline="30000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baseline="30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059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FC95-13CA-FD4E-8B55-FE848D8AF444}" type="slidenum">
              <a:rPr lang="en-US"/>
              <a:pPr/>
              <a:t>87</a:t>
            </a:fld>
            <a:endParaRPr lang="en-US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Average Energy Transport</a:t>
            </a:r>
          </a:p>
        </p:txBody>
      </p:sp>
      <p:graphicFrame>
        <p:nvGraphicFramePr>
          <p:cNvPr id="38809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5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5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5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average energy transport in an extended period of time</a:t>
            </a:r>
            <a:r>
              <a:rPr lang="en-US" sz="2800" dirty="0" smtClean="0"/>
              <a:t> is useful since sometimes we do not detect the rapid variation with respect to time because the </a:t>
            </a:r>
            <a:r>
              <a:rPr lang="en-US" sz="2800" dirty="0"/>
              <a:t>frequency is so </a:t>
            </a:r>
            <a:r>
              <a:rPr lang="en-US" sz="2800" dirty="0" smtClean="0"/>
              <a:t>high.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If E and B are sinusoidal,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Thus we can write the magnitude of the average </a:t>
            </a:r>
            <a:r>
              <a:rPr lang="en-US" sz="2800" dirty="0" err="1"/>
              <a:t>Poynting</a:t>
            </a:r>
            <a:r>
              <a:rPr lang="en-US" sz="2800" dirty="0"/>
              <a:t> vector as 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time averaged value of S is the intensity, defined as the average power transferred across unit area. E</a:t>
            </a:r>
            <a:r>
              <a:rPr lang="en-US" sz="2400" baseline="-25000" dirty="0"/>
              <a:t>0</a:t>
            </a:r>
            <a:r>
              <a:rPr lang="en-US" sz="2400" dirty="0"/>
              <a:t> and B</a:t>
            </a:r>
            <a:r>
              <a:rPr lang="en-US" sz="2400" baseline="-25000" dirty="0"/>
              <a:t>0</a:t>
            </a:r>
            <a:r>
              <a:rPr lang="en-US" sz="2400" dirty="0"/>
              <a:t> are maximum values.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We can also write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Where </a:t>
            </a:r>
            <a:r>
              <a:rPr lang="en-US" sz="2400" dirty="0" err="1"/>
              <a:t>E</a:t>
            </a:r>
            <a:r>
              <a:rPr lang="en-US" sz="2400" baseline="-25000" dirty="0" err="1"/>
              <a:t>rms</a:t>
            </a:r>
            <a:r>
              <a:rPr lang="en-US" sz="2400" dirty="0"/>
              <a:t> and </a:t>
            </a:r>
            <a:r>
              <a:rPr lang="en-US" sz="2400" dirty="0" err="1"/>
              <a:t>B</a:t>
            </a:r>
            <a:r>
              <a:rPr lang="en-US" sz="2400" baseline="-25000" dirty="0" err="1"/>
              <a:t>rms</a:t>
            </a:r>
            <a:r>
              <a:rPr lang="en-US" sz="2400" dirty="0"/>
              <a:t> are the </a:t>
            </a:r>
            <a:r>
              <a:rPr lang="en-US" sz="2400" dirty="0" err="1"/>
              <a:t>rms</a:t>
            </a:r>
            <a:r>
              <a:rPr lang="en-US" sz="2400" dirty="0"/>
              <a:t> values (                                     )</a:t>
            </a:r>
          </a:p>
        </p:txBody>
      </p:sp>
      <p:graphicFrame>
        <p:nvGraphicFramePr>
          <p:cNvPr id="38810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6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4" name="Object 8"/>
          <p:cNvGraphicFramePr>
            <a:graphicFrameLocks noChangeAspect="1"/>
          </p:cNvGraphicFramePr>
          <p:nvPr/>
        </p:nvGraphicFramePr>
        <p:xfrm>
          <a:off x="4114800" y="1752600"/>
          <a:ext cx="7143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61" name="Equation" r:id="rId8" imgW="317160" imgH="215640" progId="Equation.DSMT4">
                  <p:embed/>
                </p:oleObj>
              </mc:Choice>
              <mc:Fallback>
                <p:oleObj name="Equation" r:id="rId8" imgW="317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752600"/>
                        <a:ext cx="7143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5" name="Object 9"/>
          <p:cNvGraphicFramePr>
            <a:graphicFrameLocks noChangeAspect="1"/>
          </p:cNvGraphicFramePr>
          <p:nvPr/>
        </p:nvGraphicFramePr>
        <p:xfrm>
          <a:off x="2157413" y="2819400"/>
          <a:ext cx="4852987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62" name="Equation" r:id="rId10" imgW="1803240" imgH="406080" progId="Equation.DSMT4">
                  <p:embed/>
                </p:oleObj>
              </mc:Choice>
              <mc:Fallback>
                <p:oleObj name="Equation" r:id="rId10" imgW="18032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2819400"/>
                        <a:ext cx="4852987" cy="10937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6" name="Object 10"/>
          <p:cNvGraphicFramePr>
            <a:graphicFrameLocks noChangeAspect="1"/>
          </p:cNvGraphicFramePr>
          <p:nvPr/>
        </p:nvGraphicFramePr>
        <p:xfrm>
          <a:off x="3200400" y="4821238"/>
          <a:ext cx="1582738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63" name="Equation" r:id="rId12" imgW="787320" imgH="406080" progId="Equation.DSMT4">
                  <p:embed/>
                </p:oleObj>
              </mc:Choice>
              <mc:Fallback>
                <p:oleObj name="Equation" r:id="rId12" imgW="787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821238"/>
                        <a:ext cx="1582738" cy="8175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7" name="Object 11"/>
          <p:cNvGraphicFramePr>
            <a:graphicFrameLocks noChangeAspect="1"/>
          </p:cNvGraphicFramePr>
          <p:nvPr/>
        </p:nvGraphicFramePr>
        <p:xfrm>
          <a:off x="5562600" y="5638800"/>
          <a:ext cx="13636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64" name="Equation" r:id="rId14" imgW="799920" imgH="279360" progId="Equation.DSMT4">
                  <p:embed/>
                </p:oleObj>
              </mc:Choice>
              <mc:Fallback>
                <p:oleObj name="Equation" r:id="rId14" imgW="799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638800"/>
                        <a:ext cx="136366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8" name="Object 12"/>
          <p:cNvGraphicFramePr>
            <a:graphicFrameLocks noChangeAspect="1"/>
          </p:cNvGraphicFramePr>
          <p:nvPr/>
        </p:nvGraphicFramePr>
        <p:xfrm>
          <a:off x="4800600" y="1828800"/>
          <a:ext cx="8001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65" name="Equation" r:id="rId16" imgW="355320" imgH="228600" progId="Equation.DSMT4">
                  <p:embed/>
                </p:oleObj>
              </mc:Choice>
              <mc:Fallback>
                <p:oleObj name="Equation" r:id="rId16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8800"/>
                        <a:ext cx="8001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9" name="Object 13"/>
          <p:cNvGraphicFramePr>
            <a:graphicFrameLocks noChangeAspect="1"/>
          </p:cNvGraphicFramePr>
          <p:nvPr/>
        </p:nvGraphicFramePr>
        <p:xfrm>
          <a:off x="6858000" y="5638800"/>
          <a:ext cx="12763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66" name="Equation" r:id="rId18" imgW="749160" imgH="279360" progId="Equation.DSMT4">
                  <p:embed/>
                </p:oleObj>
              </mc:Choice>
              <mc:Fallback>
                <p:oleObj name="Equation" r:id="rId18" imgW="749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638800"/>
                        <a:ext cx="12763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74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05A-8A69-5045-B77B-09501BFD69E3}" type="slidenum">
              <a:rPr lang="en-US"/>
              <a:pPr/>
              <a:t>88</a:t>
            </a:fld>
            <a:endParaRPr lang="en-US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</a:t>
            </a:r>
            <a:r>
              <a:rPr lang="en-US" dirty="0" smtClean="0"/>
              <a:t> 6 </a:t>
            </a:r>
            <a:endParaRPr lang="en-US" dirty="0"/>
          </a:p>
        </p:txBody>
      </p:sp>
      <p:sp>
        <p:nvSpPr>
          <p:cNvPr id="389123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E and B from the Sun.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Radiation from the Sun reaches the Earth (above the atmosphere) at a rate of about 1350W/m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.  Assume that this is a single EM wave and calculate the maximum values of E and B. </a:t>
            </a:r>
          </a:p>
        </p:txBody>
      </p:sp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given in the problem?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9125" name="Text Box 5"/>
          <p:cNvSpPr txBox="1">
            <a:spLocks noChangeArrowheads="1"/>
          </p:cNvSpPr>
          <p:nvPr/>
        </p:nvSpPr>
        <p:spPr bwMode="auto">
          <a:xfrm>
            <a:off x="304800" y="4038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E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, </a:t>
            </a:r>
          </a:p>
        </p:txBody>
      </p:sp>
      <p:sp>
        <p:nvSpPr>
          <p:cNvPr id="389126" name="Text Box 6"/>
          <p:cNvSpPr txBox="1">
            <a:spLocks noChangeArrowheads="1"/>
          </p:cNvSpPr>
          <p:nvPr/>
        </p:nvSpPr>
        <p:spPr bwMode="auto">
          <a:xfrm>
            <a:off x="381000" y="5334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B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</a:t>
            </a:r>
          </a:p>
        </p:txBody>
      </p:sp>
      <p:sp>
        <p:nvSpPr>
          <p:cNvPr id="389127" name="Text Box 7"/>
          <p:cNvSpPr txBox="1">
            <a:spLocks noChangeArrowheads="1"/>
          </p:cNvSpPr>
          <p:nvPr/>
        </p:nvSpPr>
        <p:spPr bwMode="auto">
          <a:xfrm>
            <a:off x="4038600" y="236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average S!!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89128" name="Object 8"/>
          <p:cNvGraphicFramePr>
            <a:graphicFrameLocks noChangeAspect="1"/>
          </p:cNvGraphicFramePr>
          <p:nvPr/>
        </p:nvGraphicFramePr>
        <p:xfrm>
          <a:off x="1371600" y="3009900"/>
          <a:ext cx="5572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1" name="Equation" r:id="rId3" imgW="253800" imgH="190440" progId="Equation.DSMT4">
                  <p:embed/>
                </p:oleObj>
              </mc:Choice>
              <mc:Fallback>
                <p:oleObj name="Equation" r:id="rId3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09900"/>
                        <a:ext cx="5572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29" name="Object 9"/>
          <p:cNvGraphicFramePr>
            <a:graphicFrameLocks noChangeAspect="1"/>
          </p:cNvGraphicFramePr>
          <p:nvPr/>
        </p:nvGraphicFramePr>
        <p:xfrm>
          <a:off x="1295400" y="4114800"/>
          <a:ext cx="5667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2" name="Equation" r:id="rId5" imgW="304560" imgH="203040" progId="Equation.DSMT4">
                  <p:embed/>
                </p:oleObj>
              </mc:Choice>
              <mc:Fallback>
                <p:oleObj name="Equation" r:id="rId5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14800"/>
                        <a:ext cx="566738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0" name="Object 10"/>
          <p:cNvGraphicFramePr>
            <a:graphicFrameLocks noChangeAspect="1"/>
          </p:cNvGraphicFramePr>
          <p:nvPr/>
        </p:nvGraphicFramePr>
        <p:xfrm>
          <a:off x="1524000" y="5372100"/>
          <a:ext cx="7127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3" name="Equation" r:id="rId7" imgW="304560" imgH="203040" progId="Equation.DSMT4">
                  <p:embed/>
                </p:oleObj>
              </mc:Choice>
              <mc:Fallback>
                <p:oleObj name="Equation" r:id="rId7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372100"/>
                        <a:ext cx="71278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1" name="Object 11"/>
          <p:cNvGraphicFramePr>
            <a:graphicFrameLocks noChangeAspect="1"/>
          </p:cNvGraphicFramePr>
          <p:nvPr/>
        </p:nvGraphicFramePr>
        <p:xfrm>
          <a:off x="1862138" y="2846388"/>
          <a:ext cx="1338262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4" name="Equation" r:id="rId9" imgW="609480" imgH="368280" progId="Equation.DSMT4">
                  <p:embed/>
                </p:oleObj>
              </mc:Choice>
              <mc:Fallback>
                <p:oleObj name="Equation" r:id="rId9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2846388"/>
                        <a:ext cx="1338262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2" name="Object 12"/>
          <p:cNvGraphicFramePr>
            <a:graphicFrameLocks noChangeAspect="1"/>
          </p:cNvGraphicFramePr>
          <p:nvPr/>
        </p:nvGraphicFramePr>
        <p:xfrm>
          <a:off x="3176588" y="2840038"/>
          <a:ext cx="1395412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5" name="Equation" r:id="rId11" imgW="634680" imgH="406080" progId="Equation.DSMT4">
                  <p:embed/>
                </p:oleObj>
              </mc:Choice>
              <mc:Fallback>
                <p:oleObj name="Equation" r:id="rId11" imgW="6346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8" y="2840038"/>
                        <a:ext cx="1395412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3" name="Object 13"/>
          <p:cNvGraphicFramePr>
            <a:graphicFrameLocks noChangeAspect="1"/>
          </p:cNvGraphicFramePr>
          <p:nvPr/>
        </p:nvGraphicFramePr>
        <p:xfrm>
          <a:off x="4524375" y="2840038"/>
          <a:ext cx="80962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6" name="Equation" r:id="rId13" imgW="368280" imgH="406080" progId="Equation.DSMT4">
                  <p:embed/>
                </p:oleObj>
              </mc:Choice>
              <mc:Fallback>
                <p:oleObj name="Equation" r:id="rId13" imgW="3682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2840038"/>
                        <a:ext cx="80962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4" name="Object 14"/>
          <p:cNvGraphicFramePr>
            <a:graphicFrameLocks noChangeAspect="1"/>
          </p:cNvGraphicFramePr>
          <p:nvPr/>
        </p:nvGraphicFramePr>
        <p:xfrm>
          <a:off x="1828800" y="3848100"/>
          <a:ext cx="874713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7" name="Equation" r:id="rId15" imgW="469800" imgH="469800" progId="Equation.DSMT4">
                  <p:embed/>
                </p:oleObj>
              </mc:Choice>
              <mc:Fallback>
                <p:oleObj name="Equation" r:id="rId15" imgW="4698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48100"/>
                        <a:ext cx="874713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5" name="Object 15"/>
          <p:cNvGraphicFramePr>
            <a:graphicFrameLocks noChangeAspect="1"/>
          </p:cNvGraphicFramePr>
          <p:nvPr/>
        </p:nvGraphicFramePr>
        <p:xfrm>
          <a:off x="2690813" y="3881438"/>
          <a:ext cx="6453187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8" name="Equation" r:id="rId17" imgW="3466800" imgH="533160" progId="Equation.DSMT4">
                  <p:embed/>
                </p:oleObj>
              </mc:Choice>
              <mc:Fallback>
                <p:oleObj name="Equation" r:id="rId17" imgW="34668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3" y="3881438"/>
                        <a:ext cx="6453187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6" name="Object 16"/>
          <p:cNvGraphicFramePr>
            <a:graphicFrameLocks noChangeAspect="1"/>
          </p:cNvGraphicFramePr>
          <p:nvPr/>
        </p:nvGraphicFramePr>
        <p:xfrm>
          <a:off x="2198688" y="5156200"/>
          <a:ext cx="7731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9" name="Equation" r:id="rId19" imgW="330120" imgH="368280" progId="Equation.DSMT4">
                  <p:embed/>
                </p:oleObj>
              </mc:Choice>
              <mc:Fallback>
                <p:oleObj name="Equation" r:id="rId19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5156200"/>
                        <a:ext cx="77311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7" name="Object 17"/>
          <p:cNvGraphicFramePr>
            <a:graphicFrameLocks noChangeAspect="1"/>
          </p:cNvGraphicFramePr>
          <p:nvPr/>
        </p:nvGraphicFramePr>
        <p:xfrm>
          <a:off x="2951163" y="5105400"/>
          <a:ext cx="398303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0" name="Equation" r:id="rId21" imgW="1701720" imgH="431640" progId="Equation.DSMT4">
                  <p:embed/>
                </p:oleObj>
              </mc:Choice>
              <mc:Fallback>
                <p:oleObj name="Equation" r:id="rId21" imgW="1701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5105400"/>
                        <a:ext cx="3983037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856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98C5-8ADD-8D4A-A2AA-415924DFC25E}" type="slidenum">
              <a:rPr lang="en-US"/>
              <a:pPr/>
              <a:t>9</a:t>
            </a:fld>
            <a:endParaRPr lang="en-US"/>
          </a:p>
        </p:txBody>
      </p:sp>
      <p:pic>
        <p:nvPicPr>
          <p:cNvPr id="420866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9650"/>
            <a:ext cx="4953000" cy="3714750"/>
          </a:xfrm>
          <a:prstGeom prst="rect">
            <a:avLst/>
          </a:prstGeom>
          <a:noFill/>
        </p:spPr>
      </p:pic>
      <p:sp>
        <p:nvSpPr>
          <p:cNvPr id="4208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Electric Generators</a:t>
            </a:r>
          </a:p>
        </p:txBody>
      </p:sp>
      <p:graphicFrame>
        <p:nvGraphicFramePr>
          <p:cNvPr id="4208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5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5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5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53340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does a generator do?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Transforms mechanical energy into the electrical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does this look like?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 inverse of an electric motor which transforms electrical energy to mechanical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electric generator is also called a dynamo</a:t>
            </a:r>
          </a:p>
        </p:txBody>
      </p:sp>
      <p:graphicFrame>
        <p:nvGraphicFramePr>
          <p:cNvPr id="42087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6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457200" y="480060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Whose law does the generator based on?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Faraday’s law of induction</a:t>
            </a:r>
          </a:p>
        </p:txBody>
      </p:sp>
    </p:spTree>
    <p:extLst>
      <p:ext uri="{BB962C8B-B14F-4D97-AF65-F5344CB8AC3E}">
        <p14:creationId xmlns:p14="http://schemas.microsoft.com/office/powerpoint/2010/main" val="1106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26175</TotalTime>
  <Words>9581</Words>
  <Application>Microsoft Macintosh PowerPoint</Application>
  <PresentationFormat>On-screen Show (4:3)</PresentationFormat>
  <Paragraphs>1156</Paragraphs>
  <Slides>88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6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phys1443-spring02</vt:lpstr>
      <vt:lpstr>Equation</vt:lpstr>
      <vt:lpstr>PHYS 1441 – Section 001 Lecture #16</vt:lpstr>
      <vt:lpstr>Announcements</vt:lpstr>
      <vt:lpstr>Faraday’s Law of Induction</vt:lpstr>
      <vt:lpstr>Lenz’s Law</vt:lpstr>
      <vt:lpstr>Induction of EMF</vt:lpstr>
      <vt:lpstr>Example 29 – 5 </vt:lpstr>
      <vt:lpstr>Example 29 – 5, cnt’d </vt:lpstr>
      <vt:lpstr>EMF Induced on a Moving Conductor</vt:lpstr>
      <vt:lpstr>Electric Generators</vt:lpstr>
      <vt:lpstr>How does an Electric Generator work?</vt:lpstr>
      <vt:lpstr>How does an Electric Generator work?</vt:lpstr>
      <vt:lpstr>Example 29 – 9 </vt:lpstr>
      <vt:lpstr>US Electricity Sources</vt:lpstr>
      <vt:lpstr>US Electricity Consumption by Source</vt:lpstr>
      <vt:lpstr>The World Energy Consumption</vt:lpstr>
      <vt:lpstr>A DC Generator</vt:lpstr>
      <vt:lpstr>Transformer</vt:lpstr>
      <vt:lpstr>How does a transformer work?</vt:lpstr>
      <vt:lpstr>Transformer Equation</vt:lpstr>
      <vt:lpstr>Example for A Transformer </vt:lpstr>
      <vt:lpstr>Example 29 – 13: Power Transmission </vt:lpstr>
      <vt:lpstr>Electric Field due to Magnetic Flux Change</vt:lpstr>
      <vt:lpstr>Generalized Form of Faraday’s Law</vt:lpstr>
      <vt:lpstr>Inductance</vt:lpstr>
      <vt:lpstr>Mutual Inductance</vt:lpstr>
      <vt:lpstr>Mutual Inductance</vt:lpstr>
      <vt:lpstr>Example 30 – 1 </vt:lpstr>
      <vt:lpstr>Self Inductance</vt:lpstr>
      <vt:lpstr>Self Inductance</vt:lpstr>
      <vt:lpstr>So what in the world is the Inductance?</vt:lpstr>
      <vt:lpstr>Inductor</vt:lpstr>
      <vt:lpstr>Example 30 – 3 </vt:lpstr>
      <vt:lpstr>Energy Stored in the Magnetic Field</vt:lpstr>
      <vt:lpstr>Energy Stored in the Magnetic Field</vt:lpstr>
      <vt:lpstr>Stored Energy in terms of B</vt:lpstr>
      <vt:lpstr>Example 30 – 5 </vt:lpstr>
      <vt:lpstr>LR Circuits</vt:lpstr>
      <vt:lpstr>LR Circuits</vt:lpstr>
      <vt:lpstr>Discharge of LR Circuits</vt:lpstr>
      <vt:lpstr>AC Circuit w/ Resistance only</vt:lpstr>
      <vt:lpstr>AC Circuit w/ Inductance only</vt:lpstr>
      <vt:lpstr>AC Circuit w/ Inductance only</vt:lpstr>
      <vt:lpstr>Example 30 – 9 </vt:lpstr>
      <vt:lpstr>AC Circuit w/ Capacitance only</vt:lpstr>
      <vt:lpstr>AC Circuit w/ Capacitance only</vt:lpstr>
      <vt:lpstr>AC Circuit w/ Capacitance only</vt:lpstr>
      <vt:lpstr>Example 30 – 10</vt:lpstr>
      <vt:lpstr>AC Circuit w/ LRC</vt:lpstr>
      <vt:lpstr>AC Circuit w/ LRC</vt:lpstr>
      <vt:lpstr>Phasor Diagrams</vt:lpstr>
      <vt:lpstr>AC Circuit w/ LRC</vt:lpstr>
      <vt:lpstr>AC Circuit w/ LRC</vt:lpstr>
      <vt:lpstr>Maxwell’s Equations</vt:lpstr>
      <vt:lpstr>Ampere’s Law</vt:lpstr>
      <vt:lpstr>Expanding Ampere’s Law</vt:lpstr>
      <vt:lpstr>Modifying Ampere’s Law</vt:lpstr>
      <vt:lpstr>Modifying Ampere’s Law</vt:lpstr>
      <vt:lpstr>Example 31 – 1 </vt:lpstr>
      <vt:lpstr>Example 31 – 1 </vt:lpstr>
      <vt:lpstr>Displacement Current</vt:lpstr>
      <vt:lpstr>Gauss’ Law for Magnetism</vt:lpstr>
      <vt:lpstr>Gauss’ Law for Magnetism</vt:lpstr>
      <vt:lpstr>Maxwell’s Equations</vt:lpstr>
      <vt:lpstr>Maxwell’s Amazing Leap of Faith</vt:lpstr>
      <vt:lpstr>Production of EM Waves</vt:lpstr>
      <vt:lpstr>Production of EM Waves</vt:lpstr>
      <vt:lpstr>Properties of Radiation Fields</vt:lpstr>
      <vt:lpstr>Properties of Radiation Fields</vt:lpstr>
      <vt:lpstr>EM Waves</vt:lpstr>
      <vt:lpstr>EM Waves and Their Speeds</vt:lpstr>
      <vt:lpstr>Maxwell’s Equations w/ Q=I=0</vt:lpstr>
      <vt:lpstr>EM Waves from Maxwell’s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Light as EM Wave</vt:lpstr>
      <vt:lpstr>Light as EM Wave</vt:lpstr>
      <vt:lpstr>Electromagnetic Spectrum</vt:lpstr>
      <vt:lpstr>Example 31 – 3 </vt:lpstr>
      <vt:lpstr>EM Wave in the Transmission Lines</vt:lpstr>
      <vt:lpstr>Example 31 – 5 </vt:lpstr>
      <vt:lpstr>Energy in EM Waves</vt:lpstr>
      <vt:lpstr>Energy Transport</vt:lpstr>
      <vt:lpstr>Energy Transport</vt:lpstr>
      <vt:lpstr>Average Energy Transport</vt:lpstr>
      <vt:lpstr>Example 31 – 6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681</cp:revision>
  <cp:lastPrinted>2016-06-30T20:07:15Z</cp:lastPrinted>
  <dcterms:created xsi:type="dcterms:W3CDTF">2012-01-19T04:21:20Z</dcterms:created>
  <dcterms:modified xsi:type="dcterms:W3CDTF">2016-06-30T20:50:16Z</dcterms:modified>
</cp:coreProperties>
</file>