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391" r:id="rId2"/>
    <p:sldId id="481" r:id="rId3"/>
    <p:sldId id="716" r:id="rId4"/>
    <p:sldId id="717" r:id="rId5"/>
    <p:sldId id="719" r:id="rId6"/>
    <p:sldId id="720" r:id="rId7"/>
    <p:sldId id="721" r:id="rId8"/>
    <p:sldId id="722" r:id="rId9"/>
    <p:sldId id="723" r:id="rId10"/>
    <p:sldId id="724" r:id="rId11"/>
    <p:sldId id="725" r:id="rId12"/>
    <p:sldId id="728" r:id="rId13"/>
    <p:sldId id="739" r:id="rId14"/>
    <p:sldId id="740" r:id="rId15"/>
    <p:sldId id="741" r:id="rId16"/>
    <p:sldId id="755" r:id="rId17"/>
    <p:sldId id="756" r:id="rId18"/>
    <p:sldId id="757" r:id="rId19"/>
    <p:sldId id="758" r:id="rId20"/>
    <p:sldId id="759" r:id="rId21"/>
    <p:sldId id="760" r:id="rId22"/>
    <p:sldId id="761" r:id="rId23"/>
    <p:sldId id="762" r:id="rId24"/>
    <p:sldId id="763" r:id="rId25"/>
    <p:sldId id="764" r:id="rId26"/>
    <p:sldId id="765" r:id="rId27"/>
    <p:sldId id="766" r:id="rId28"/>
    <p:sldId id="767" r:id="rId29"/>
    <p:sldId id="768" r:id="rId30"/>
    <p:sldId id="769" r:id="rId31"/>
    <p:sldId id="729" r:id="rId32"/>
    <p:sldId id="730" r:id="rId33"/>
    <p:sldId id="731" r:id="rId34"/>
    <p:sldId id="732" r:id="rId35"/>
    <p:sldId id="733" r:id="rId36"/>
    <p:sldId id="734" r:id="rId37"/>
    <p:sldId id="735" r:id="rId38"/>
    <p:sldId id="736" r:id="rId39"/>
    <p:sldId id="737" r:id="rId40"/>
    <p:sldId id="738" r:id="rId41"/>
    <p:sldId id="770" r:id="rId42"/>
    <p:sldId id="771" r:id="rId43"/>
    <p:sldId id="772" r:id="rId44"/>
    <p:sldId id="773" r:id="rId45"/>
    <p:sldId id="774" r:id="rId46"/>
    <p:sldId id="775" r:id="rId47"/>
    <p:sldId id="776" r:id="rId48"/>
    <p:sldId id="777" r:id="rId49"/>
    <p:sldId id="778" r:id="rId50"/>
    <p:sldId id="779" r:id="rId51"/>
    <p:sldId id="780" r:id="rId52"/>
    <p:sldId id="781" r:id="rId53"/>
    <p:sldId id="782" r:id="rId54"/>
    <p:sldId id="783" r:id="rId55"/>
    <p:sldId id="784" r:id="rId56"/>
    <p:sldId id="785" r:id="rId57"/>
    <p:sldId id="786" r:id="rId58"/>
    <p:sldId id="787" r:id="rId59"/>
    <p:sldId id="788" r:id="rId60"/>
    <p:sldId id="789" r:id="rId61"/>
    <p:sldId id="790" r:id="rId62"/>
    <p:sldId id="791" r:id="rId63"/>
    <p:sldId id="792" r:id="rId64"/>
    <p:sldId id="793" r:id="rId65"/>
    <p:sldId id="794" r:id="rId66"/>
    <p:sldId id="795" r:id="rId67"/>
    <p:sldId id="796" r:id="rId68"/>
    <p:sldId id="797" r:id="rId69"/>
    <p:sldId id="798" r:id="rId70"/>
    <p:sldId id="799" r:id="rId71"/>
    <p:sldId id="800" r:id="rId72"/>
    <p:sldId id="801" r:id="rId73"/>
    <p:sldId id="802" r:id="rId74"/>
    <p:sldId id="803" r:id="rId75"/>
    <p:sldId id="804" r:id="rId76"/>
    <p:sldId id="805" r:id="rId77"/>
    <p:sldId id="806" r:id="rId78"/>
    <p:sldId id="807" r:id="rId79"/>
    <p:sldId id="808" r:id="rId80"/>
    <p:sldId id="809" r:id="rId81"/>
    <p:sldId id="810" r:id="rId82"/>
    <p:sldId id="811" r:id="rId83"/>
    <p:sldId id="812" r:id="rId84"/>
    <p:sldId id="813" r:id="rId85"/>
    <p:sldId id="814" r:id="rId86"/>
    <p:sldId id="815" r:id="rId87"/>
    <p:sldId id="816" r:id="rId88"/>
    <p:sldId id="817" r:id="rId8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00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/>
    <p:restoredTop sz="94660"/>
  </p:normalViewPr>
  <p:slideViewPr>
    <p:cSldViewPr>
      <p:cViewPr varScale="1">
        <p:scale>
          <a:sx n="110" d="100"/>
          <a:sy n="110" d="100"/>
        </p:scale>
        <p:origin x="168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handoutMaster" Target="handoutMasters/handoutMaster1.xml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5" Type="http://schemas.openxmlformats.org/officeDocument/2006/relationships/image" Target="../media/image64.wmf"/><Relationship Id="rId6" Type="http://schemas.openxmlformats.org/officeDocument/2006/relationships/image" Target="../media/image65.wmf"/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6" Type="http://schemas.openxmlformats.org/officeDocument/2006/relationships/image" Target="../media/image75.wmf"/><Relationship Id="rId1" Type="http://schemas.openxmlformats.org/officeDocument/2006/relationships/image" Target="../media/image2.wmf"/><Relationship Id="rId2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4" Type="http://schemas.openxmlformats.org/officeDocument/2006/relationships/image" Target="../media/image78.wmf"/><Relationship Id="rId1" Type="http://schemas.openxmlformats.org/officeDocument/2006/relationships/image" Target="../media/image2.wmf"/><Relationship Id="rId2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9.wmf"/><Relationship Id="rId12" Type="http://schemas.openxmlformats.org/officeDocument/2006/relationships/image" Target="../media/image90.wmf"/><Relationship Id="rId13" Type="http://schemas.openxmlformats.org/officeDocument/2006/relationships/image" Target="../media/image91.wmf"/><Relationship Id="rId1" Type="http://schemas.openxmlformats.org/officeDocument/2006/relationships/image" Target="../media/image79.wmf"/><Relationship Id="rId2" Type="http://schemas.openxmlformats.org/officeDocument/2006/relationships/image" Target="../media/image80.wmf"/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5" Type="http://schemas.openxmlformats.org/officeDocument/2006/relationships/image" Target="../media/image83.wmf"/><Relationship Id="rId6" Type="http://schemas.openxmlformats.org/officeDocument/2006/relationships/image" Target="../media/image84.wmf"/><Relationship Id="rId7" Type="http://schemas.openxmlformats.org/officeDocument/2006/relationships/image" Target="../media/image85.wmf"/><Relationship Id="rId8" Type="http://schemas.openxmlformats.org/officeDocument/2006/relationships/image" Target="../media/image86.wmf"/><Relationship Id="rId9" Type="http://schemas.openxmlformats.org/officeDocument/2006/relationships/image" Target="../media/image87.wmf"/><Relationship Id="rId10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2.wmf"/><Relationship Id="rId12" Type="http://schemas.openxmlformats.org/officeDocument/2006/relationships/image" Target="../media/image103.wmf"/><Relationship Id="rId1" Type="http://schemas.openxmlformats.org/officeDocument/2006/relationships/image" Target="../media/image92.wmf"/><Relationship Id="rId2" Type="http://schemas.openxmlformats.org/officeDocument/2006/relationships/image" Target="../media/image93.wmf"/><Relationship Id="rId3" Type="http://schemas.openxmlformats.org/officeDocument/2006/relationships/image" Target="../media/image94.wmf"/><Relationship Id="rId4" Type="http://schemas.openxmlformats.org/officeDocument/2006/relationships/image" Target="../media/image95.wmf"/><Relationship Id="rId5" Type="http://schemas.openxmlformats.org/officeDocument/2006/relationships/image" Target="../media/image96.wmf"/><Relationship Id="rId6" Type="http://schemas.openxmlformats.org/officeDocument/2006/relationships/image" Target="../media/image97.wmf"/><Relationship Id="rId7" Type="http://schemas.openxmlformats.org/officeDocument/2006/relationships/image" Target="../media/image98.wmf"/><Relationship Id="rId8" Type="http://schemas.openxmlformats.org/officeDocument/2006/relationships/image" Target="../media/image99.wmf"/><Relationship Id="rId9" Type="http://schemas.openxmlformats.org/officeDocument/2006/relationships/image" Target="../media/image100.wmf"/><Relationship Id="rId10" Type="http://schemas.openxmlformats.org/officeDocument/2006/relationships/image" Target="../media/image10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4" Type="http://schemas.openxmlformats.org/officeDocument/2006/relationships/image" Target="../media/image106.wmf"/><Relationship Id="rId5" Type="http://schemas.openxmlformats.org/officeDocument/2006/relationships/image" Target="../media/image107.wmf"/><Relationship Id="rId6" Type="http://schemas.openxmlformats.org/officeDocument/2006/relationships/image" Target="../media/image108.wmf"/><Relationship Id="rId7" Type="http://schemas.openxmlformats.org/officeDocument/2006/relationships/image" Target="../media/image109.wmf"/><Relationship Id="rId1" Type="http://schemas.openxmlformats.org/officeDocument/2006/relationships/image" Target="../media/image2.wmf"/><Relationship Id="rId2" Type="http://schemas.openxmlformats.org/officeDocument/2006/relationships/image" Target="../media/image10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4" Type="http://schemas.openxmlformats.org/officeDocument/2006/relationships/image" Target="../media/image112.wmf"/><Relationship Id="rId5" Type="http://schemas.openxmlformats.org/officeDocument/2006/relationships/image" Target="../media/image113.wmf"/><Relationship Id="rId6" Type="http://schemas.openxmlformats.org/officeDocument/2006/relationships/image" Target="../media/image114.wmf"/><Relationship Id="rId1" Type="http://schemas.openxmlformats.org/officeDocument/2006/relationships/image" Target="../media/image2.wmf"/><Relationship Id="rId2" Type="http://schemas.openxmlformats.org/officeDocument/2006/relationships/image" Target="../media/image11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4" Type="http://schemas.openxmlformats.org/officeDocument/2006/relationships/image" Target="../media/image118.wmf"/><Relationship Id="rId5" Type="http://schemas.openxmlformats.org/officeDocument/2006/relationships/image" Target="../media/image119.wmf"/><Relationship Id="rId1" Type="http://schemas.openxmlformats.org/officeDocument/2006/relationships/image" Target="../media/image2.wmf"/><Relationship Id="rId2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4" Type="http://schemas.openxmlformats.org/officeDocument/2006/relationships/image" Target="../media/image123.wmf"/><Relationship Id="rId5" Type="http://schemas.openxmlformats.org/officeDocument/2006/relationships/image" Target="../media/image124.wmf"/><Relationship Id="rId6" Type="http://schemas.openxmlformats.org/officeDocument/2006/relationships/image" Target="../media/image125.wmf"/><Relationship Id="rId7" Type="http://schemas.openxmlformats.org/officeDocument/2006/relationships/image" Target="../media/image126.wmf"/><Relationship Id="rId8" Type="http://schemas.openxmlformats.org/officeDocument/2006/relationships/image" Target="../media/image127.wmf"/><Relationship Id="rId9" Type="http://schemas.openxmlformats.org/officeDocument/2006/relationships/image" Target="../media/image128.wmf"/><Relationship Id="rId1" Type="http://schemas.openxmlformats.org/officeDocument/2006/relationships/image" Target="../media/image120.wmf"/><Relationship Id="rId2" Type="http://schemas.openxmlformats.org/officeDocument/2006/relationships/image" Target="../media/image12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4" Type="http://schemas.openxmlformats.org/officeDocument/2006/relationships/image" Target="../media/image132.wmf"/><Relationship Id="rId5" Type="http://schemas.openxmlformats.org/officeDocument/2006/relationships/image" Target="../media/image133.wmf"/><Relationship Id="rId6" Type="http://schemas.openxmlformats.org/officeDocument/2006/relationships/image" Target="../media/image134.wmf"/><Relationship Id="rId7" Type="http://schemas.openxmlformats.org/officeDocument/2006/relationships/image" Target="../media/image135.wmf"/><Relationship Id="rId8" Type="http://schemas.openxmlformats.org/officeDocument/2006/relationships/image" Target="../media/image136.wmf"/><Relationship Id="rId9" Type="http://schemas.openxmlformats.org/officeDocument/2006/relationships/image" Target="../media/image137.wmf"/><Relationship Id="rId10" Type="http://schemas.openxmlformats.org/officeDocument/2006/relationships/image" Target="../media/image138.wmf"/><Relationship Id="rId11" Type="http://schemas.openxmlformats.org/officeDocument/2006/relationships/image" Target="../media/image139.wmf"/><Relationship Id="rId1" Type="http://schemas.openxmlformats.org/officeDocument/2006/relationships/image" Target="../media/image2.wmf"/><Relationship Id="rId2" Type="http://schemas.openxmlformats.org/officeDocument/2006/relationships/image" Target="../media/image13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1.wmf"/><Relationship Id="rId12" Type="http://schemas.openxmlformats.org/officeDocument/2006/relationships/image" Target="../media/image152.png"/><Relationship Id="rId13" Type="http://schemas.openxmlformats.org/officeDocument/2006/relationships/image" Target="../media/image153.wmf"/><Relationship Id="rId14" Type="http://schemas.openxmlformats.org/officeDocument/2006/relationships/image" Target="../media/image154.png"/><Relationship Id="rId15" Type="http://schemas.openxmlformats.org/officeDocument/2006/relationships/image" Target="../media/image155.wmf"/><Relationship Id="rId16" Type="http://schemas.openxmlformats.org/officeDocument/2006/relationships/image" Target="../media/image156.wmf"/><Relationship Id="rId17" Type="http://schemas.openxmlformats.org/officeDocument/2006/relationships/image" Target="../media/image157.png"/><Relationship Id="rId18" Type="http://schemas.openxmlformats.org/officeDocument/2006/relationships/image" Target="../media/image158.png"/><Relationship Id="rId1" Type="http://schemas.openxmlformats.org/officeDocument/2006/relationships/image" Target="../media/image141.wmf"/><Relationship Id="rId2" Type="http://schemas.openxmlformats.org/officeDocument/2006/relationships/image" Target="../media/image142.wmf"/><Relationship Id="rId3" Type="http://schemas.openxmlformats.org/officeDocument/2006/relationships/image" Target="../media/image143.wmf"/><Relationship Id="rId4" Type="http://schemas.openxmlformats.org/officeDocument/2006/relationships/image" Target="../media/image144.wmf"/><Relationship Id="rId5" Type="http://schemas.openxmlformats.org/officeDocument/2006/relationships/image" Target="../media/image145.wmf"/><Relationship Id="rId6" Type="http://schemas.openxmlformats.org/officeDocument/2006/relationships/image" Target="../media/image146.wmf"/><Relationship Id="rId7" Type="http://schemas.openxmlformats.org/officeDocument/2006/relationships/image" Target="../media/image147.wmf"/><Relationship Id="rId8" Type="http://schemas.openxmlformats.org/officeDocument/2006/relationships/image" Target="../media/image148.wmf"/><Relationship Id="rId9" Type="http://schemas.openxmlformats.org/officeDocument/2006/relationships/image" Target="../media/image149.wmf"/><Relationship Id="rId10" Type="http://schemas.openxmlformats.org/officeDocument/2006/relationships/image" Target="../media/image15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image" Target="../media/image2.wmf"/><Relationship Id="rId2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8.wmf"/><Relationship Id="rId12" Type="http://schemas.openxmlformats.org/officeDocument/2006/relationships/image" Target="../media/image169.wmf"/><Relationship Id="rId1" Type="http://schemas.openxmlformats.org/officeDocument/2006/relationships/image" Target="../media/image2.wmf"/><Relationship Id="rId2" Type="http://schemas.openxmlformats.org/officeDocument/2006/relationships/image" Target="../media/image159.wmf"/><Relationship Id="rId3" Type="http://schemas.openxmlformats.org/officeDocument/2006/relationships/image" Target="../media/image160.wmf"/><Relationship Id="rId4" Type="http://schemas.openxmlformats.org/officeDocument/2006/relationships/image" Target="../media/image161.wmf"/><Relationship Id="rId5" Type="http://schemas.openxmlformats.org/officeDocument/2006/relationships/image" Target="../media/image162.wmf"/><Relationship Id="rId6" Type="http://schemas.openxmlformats.org/officeDocument/2006/relationships/image" Target="../media/image163.wmf"/><Relationship Id="rId7" Type="http://schemas.openxmlformats.org/officeDocument/2006/relationships/image" Target="../media/image164.wmf"/><Relationship Id="rId8" Type="http://schemas.openxmlformats.org/officeDocument/2006/relationships/image" Target="../media/image165.wmf"/><Relationship Id="rId9" Type="http://schemas.openxmlformats.org/officeDocument/2006/relationships/image" Target="../media/image166.wmf"/><Relationship Id="rId10" Type="http://schemas.openxmlformats.org/officeDocument/2006/relationships/image" Target="../media/image16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4" Type="http://schemas.openxmlformats.org/officeDocument/2006/relationships/image" Target="../media/image172.wmf"/><Relationship Id="rId1" Type="http://schemas.openxmlformats.org/officeDocument/2006/relationships/image" Target="../media/image2.wmf"/><Relationship Id="rId2" Type="http://schemas.openxmlformats.org/officeDocument/2006/relationships/image" Target="../media/image170.wmf"/></Relationships>
</file>

<file path=ppt/drawings/_rels/vmlDrawing3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2.wmf"/><Relationship Id="rId12" Type="http://schemas.openxmlformats.org/officeDocument/2006/relationships/image" Target="../media/image183.wmf"/><Relationship Id="rId13" Type="http://schemas.openxmlformats.org/officeDocument/2006/relationships/image" Target="../media/image184.wmf"/><Relationship Id="rId14" Type="http://schemas.openxmlformats.org/officeDocument/2006/relationships/image" Target="../media/image185.wmf"/><Relationship Id="rId15" Type="http://schemas.openxmlformats.org/officeDocument/2006/relationships/image" Target="../media/image186.wmf"/><Relationship Id="rId16" Type="http://schemas.openxmlformats.org/officeDocument/2006/relationships/image" Target="../media/image187.wmf"/><Relationship Id="rId1" Type="http://schemas.openxmlformats.org/officeDocument/2006/relationships/image" Target="../media/image2.wmf"/><Relationship Id="rId2" Type="http://schemas.openxmlformats.org/officeDocument/2006/relationships/image" Target="../media/image173.wmf"/><Relationship Id="rId3" Type="http://schemas.openxmlformats.org/officeDocument/2006/relationships/image" Target="../media/image174.wmf"/><Relationship Id="rId4" Type="http://schemas.openxmlformats.org/officeDocument/2006/relationships/image" Target="../media/image175.wmf"/><Relationship Id="rId5" Type="http://schemas.openxmlformats.org/officeDocument/2006/relationships/image" Target="../media/image176.wmf"/><Relationship Id="rId6" Type="http://schemas.openxmlformats.org/officeDocument/2006/relationships/image" Target="../media/image177.wmf"/><Relationship Id="rId7" Type="http://schemas.openxmlformats.org/officeDocument/2006/relationships/image" Target="../media/image178.wmf"/><Relationship Id="rId8" Type="http://schemas.openxmlformats.org/officeDocument/2006/relationships/image" Target="../media/image179.wmf"/><Relationship Id="rId9" Type="http://schemas.openxmlformats.org/officeDocument/2006/relationships/image" Target="../media/image180.wmf"/><Relationship Id="rId10" Type="http://schemas.openxmlformats.org/officeDocument/2006/relationships/image" Target="../media/image181.wmf"/></Relationships>
</file>

<file path=ppt/drawings/_rels/vmlDrawing3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98.png"/><Relationship Id="rId12" Type="http://schemas.openxmlformats.org/officeDocument/2006/relationships/image" Target="../media/image199.png"/><Relationship Id="rId13" Type="http://schemas.openxmlformats.org/officeDocument/2006/relationships/image" Target="../media/image200.png"/><Relationship Id="rId1" Type="http://schemas.openxmlformats.org/officeDocument/2006/relationships/image" Target="../media/image188.wmf"/><Relationship Id="rId2" Type="http://schemas.openxmlformats.org/officeDocument/2006/relationships/image" Target="../media/image189.wmf"/><Relationship Id="rId3" Type="http://schemas.openxmlformats.org/officeDocument/2006/relationships/image" Target="../media/image190.wmf"/><Relationship Id="rId4" Type="http://schemas.openxmlformats.org/officeDocument/2006/relationships/image" Target="../media/image191.wmf"/><Relationship Id="rId5" Type="http://schemas.openxmlformats.org/officeDocument/2006/relationships/image" Target="../media/image192.wmf"/><Relationship Id="rId6" Type="http://schemas.openxmlformats.org/officeDocument/2006/relationships/image" Target="../media/image193.wmf"/><Relationship Id="rId7" Type="http://schemas.openxmlformats.org/officeDocument/2006/relationships/image" Target="../media/image194.wmf"/><Relationship Id="rId8" Type="http://schemas.openxmlformats.org/officeDocument/2006/relationships/image" Target="../media/image195.wmf"/><Relationship Id="rId9" Type="http://schemas.openxmlformats.org/officeDocument/2006/relationships/image" Target="../media/image196.wmf"/><Relationship Id="rId10" Type="http://schemas.openxmlformats.org/officeDocument/2006/relationships/image" Target="../media/image197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4" Type="http://schemas.openxmlformats.org/officeDocument/2006/relationships/image" Target="../media/image205.wmf"/><Relationship Id="rId5" Type="http://schemas.openxmlformats.org/officeDocument/2006/relationships/image" Target="../media/image206.wmf"/><Relationship Id="rId6" Type="http://schemas.openxmlformats.org/officeDocument/2006/relationships/image" Target="../media/image207.wmf"/><Relationship Id="rId7" Type="http://schemas.openxmlformats.org/officeDocument/2006/relationships/image" Target="../media/image208.wmf"/><Relationship Id="rId8" Type="http://schemas.openxmlformats.org/officeDocument/2006/relationships/image" Target="../media/image209.wmf"/><Relationship Id="rId9" Type="http://schemas.openxmlformats.org/officeDocument/2006/relationships/image" Target="../media/image210.wmf"/><Relationship Id="rId10" Type="http://schemas.openxmlformats.org/officeDocument/2006/relationships/image" Target="../media/image211.wmf"/><Relationship Id="rId11" Type="http://schemas.openxmlformats.org/officeDocument/2006/relationships/image" Target="../media/image212.wmf"/><Relationship Id="rId1" Type="http://schemas.openxmlformats.org/officeDocument/2006/relationships/image" Target="../media/image2.wmf"/><Relationship Id="rId2" Type="http://schemas.openxmlformats.org/officeDocument/2006/relationships/image" Target="../media/image20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4" Type="http://schemas.openxmlformats.org/officeDocument/2006/relationships/image" Target="../media/image215.wmf"/><Relationship Id="rId5" Type="http://schemas.openxmlformats.org/officeDocument/2006/relationships/image" Target="../media/image216.wmf"/><Relationship Id="rId6" Type="http://schemas.openxmlformats.org/officeDocument/2006/relationships/image" Target="../media/image217.wmf"/><Relationship Id="rId7" Type="http://schemas.openxmlformats.org/officeDocument/2006/relationships/image" Target="../media/image218.wmf"/><Relationship Id="rId1" Type="http://schemas.openxmlformats.org/officeDocument/2006/relationships/image" Target="../media/image2.wmf"/><Relationship Id="rId2" Type="http://schemas.openxmlformats.org/officeDocument/2006/relationships/image" Target="../media/image21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4" Type="http://schemas.openxmlformats.org/officeDocument/2006/relationships/image" Target="../media/image223.wmf"/><Relationship Id="rId5" Type="http://schemas.openxmlformats.org/officeDocument/2006/relationships/image" Target="../media/image224.wmf"/><Relationship Id="rId6" Type="http://schemas.openxmlformats.org/officeDocument/2006/relationships/image" Target="../media/image225.wmf"/><Relationship Id="rId7" Type="http://schemas.openxmlformats.org/officeDocument/2006/relationships/image" Target="../media/image226.wmf"/><Relationship Id="rId8" Type="http://schemas.openxmlformats.org/officeDocument/2006/relationships/image" Target="../media/image227.wmf"/><Relationship Id="rId9" Type="http://schemas.openxmlformats.org/officeDocument/2006/relationships/image" Target="../media/image228.wmf"/><Relationship Id="rId10" Type="http://schemas.openxmlformats.org/officeDocument/2006/relationships/image" Target="../media/image229.wmf"/><Relationship Id="rId11" Type="http://schemas.openxmlformats.org/officeDocument/2006/relationships/image" Target="../media/image230.wmf"/><Relationship Id="rId1" Type="http://schemas.openxmlformats.org/officeDocument/2006/relationships/image" Target="../media/image2.wmf"/><Relationship Id="rId2" Type="http://schemas.openxmlformats.org/officeDocument/2006/relationships/image" Target="../media/image221.png"/></Relationships>
</file>

<file path=ppt/drawings/_rels/vmlDrawing3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0.wmf"/><Relationship Id="rId12" Type="http://schemas.openxmlformats.org/officeDocument/2006/relationships/image" Target="../media/image241.wmf"/><Relationship Id="rId13" Type="http://schemas.openxmlformats.org/officeDocument/2006/relationships/image" Target="../media/image242.wmf"/><Relationship Id="rId1" Type="http://schemas.openxmlformats.org/officeDocument/2006/relationships/image" Target="../media/image2.wmf"/><Relationship Id="rId2" Type="http://schemas.openxmlformats.org/officeDocument/2006/relationships/image" Target="../media/image232.wmf"/><Relationship Id="rId3" Type="http://schemas.openxmlformats.org/officeDocument/2006/relationships/image" Target="../media/image222.wmf"/><Relationship Id="rId4" Type="http://schemas.openxmlformats.org/officeDocument/2006/relationships/image" Target="../media/image233.wmf"/><Relationship Id="rId5" Type="http://schemas.openxmlformats.org/officeDocument/2006/relationships/image" Target="../media/image234.wmf"/><Relationship Id="rId6" Type="http://schemas.openxmlformats.org/officeDocument/2006/relationships/image" Target="../media/image235.wmf"/><Relationship Id="rId7" Type="http://schemas.openxmlformats.org/officeDocument/2006/relationships/image" Target="../media/image236.wmf"/><Relationship Id="rId8" Type="http://schemas.openxmlformats.org/officeDocument/2006/relationships/image" Target="../media/image237.wmf"/><Relationship Id="rId9" Type="http://schemas.openxmlformats.org/officeDocument/2006/relationships/image" Target="../media/image238.wmf"/><Relationship Id="rId10" Type="http://schemas.openxmlformats.org/officeDocument/2006/relationships/image" Target="../media/image23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4" Type="http://schemas.openxmlformats.org/officeDocument/2006/relationships/image" Target="../media/image246.wmf"/><Relationship Id="rId5" Type="http://schemas.openxmlformats.org/officeDocument/2006/relationships/image" Target="../media/image247.wmf"/><Relationship Id="rId6" Type="http://schemas.openxmlformats.org/officeDocument/2006/relationships/image" Target="../media/image248.wmf"/><Relationship Id="rId7" Type="http://schemas.openxmlformats.org/officeDocument/2006/relationships/image" Target="../media/image249.wmf"/><Relationship Id="rId1" Type="http://schemas.openxmlformats.org/officeDocument/2006/relationships/image" Target="../media/image2.wmf"/><Relationship Id="rId2" Type="http://schemas.openxmlformats.org/officeDocument/2006/relationships/image" Target="../media/image2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9" Type="http://schemas.openxmlformats.org/officeDocument/2006/relationships/image" Target="../media/image20.wmf"/><Relationship Id="rId10" Type="http://schemas.openxmlformats.org/officeDocument/2006/relationships/image" Target="../media/image2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0.wmf"/><Relationship Id="rId12" Type="http://schemas.openxmlformats.org/officeDocument/2006/relationships/image" Target="../media/image261.wmf"/><Relationship Id="rId13" Type="http://schemas.openxmlformats.org/officeDocument/2006/relationships/image" Target="../media/image262.wmf"/><Relationship Id="rId14" Type="http://schemas.openxmlformats.org/officeDocument/2006/relationships/image" Target="../media/image263.wmf"/><Relationship Id="rId1" Type="http://schemas.openxmlformats.org/officeDocument/2006/relationships/image" Target="../media/image250.wmf"/><Relationship Id="rId2" Type="http://schemas.openxmlformats.org/officeDocument/2006/relationships/image" Target="../media/image251.wmf"/><Relationship Id="rId3" Type="http://schemas.openxmlformats.org/officeDocument/2006/relationships/image" Target="../media/image252.wmf"/><Relationship Id="rId4" Type="http://schemas.openxmlformats.org/officeDocument/2006/relationships/image" Target="../media/image253.wmf"/><Relationship Id="rId5" Type="http://schemas.openxmlformats.org/officeDocument/2006/relationships/image" Target="../media/image254.wmf"/><Relationship Id="rId6" Type="http://schemas.openxmlformats.org/officeDocument/2006/relationships/image" Target="../media/image255.wmf"/><Relationship Id="rId7" Type="http://schemas.openxmlformats.org/officeDocument/2006/relationships/image" Target="../media/image256.wmf"/><Relationship Id="rId8" Type="http://schemas.openxmlformats.org/officeDocument/2006/relationships/image" Target="../media/image257.wmf"/><Relationship Id="rId9" Type="http://schemas.openxmlformats.org/officeDocument/2006/relationships/image" Target="../media/image258.wmf"/><Relationship Id="rId10" Type="http://schemas.openxmlformats.org/officeDocument/2006/relationships/image" Target="../media/image259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71.wmf"/><Relationship Id="rId20" Type="http://schemas.openxmlformats.org/officeDocument/2006/relationships/image" Target="../media/image282.wmf"/><Relationship Id="rId10" Type="http://schemas.openxmlformats.org/officeDocument/2006/relationships/image" Target="../media/image272.wmf"/><Relationship Id="rId11" Type="http://schemas.openxmlformats.org/officeDocument/2006/relationships/image" Target="../media/image273.wmf"/><Relationship Id="rId12" Type="http://schemas.openxmlformats.org/officeDocument/2006/relationships/image" Target="../media/image274.wmf"/><Relationship Id="rId13" Type="http://schemas.openxmlformats.org/officeDocument/2006/relationships/image" Target="../media/image275.wmf"/><Relationship Id="rId14" Type="http://schemas.openxmlformats.org/officeDocument/2006/relationships/image" Target="../media/image276.wmf"/><Relationship Id="rId15" Type="http://schemas.openxmlformats.org/officeDocument/2006/relationships/image" Target="../media/image277.wmf"/><Relationship Id="rId16" Type="http://schemas.openxmlformats.org/officeDocument/2006/relationships/image" Target="../media/image278.wmf"/><Relationship Id="rId17" Type="http://schemas.openxmlformats.org/officeDocument/2006/relationships/image" Target="../media/image279.wmf"/><Relationship Id="rId18" Type="http://schemas.openxmlformats.org/officeDocument/2006/relationships/image" Target="../media/image280.wmf"/><Relationship Id="rId19" Type="http://schemas.openxmlformats.org/officeDocument/2006/relationships/image" Target="../media/image281.wmf"/><Relationship Id="rId1" Type="http://schemas.openxmlformats.org/officeDocument/2006/relationships/image" Target="../media/image2.wmf"/><Relationship Id="rId2" Type="http://schemas.openxmlformats.org/officeDocument/2006/relationships/image" Target="../media/image265.wmf"/><Relationship Id="rId3" Type="http://schemas.openxmlformats.org/officeDocument/2006/relationships/image" Target="../media/image234.wmf"/><Relationship Id="rId4" Type="http://schemas.openxmlformats.org/officeDocument/2006/relationships/image" Target="../media/image266.wmf"/><Relationship Id="rId5" Type="http://schemas.openxmlformats.org/officeDocument/2006/relationships/image" Target="../media/image267.wmf"/><Relationship Id="rId6" Type="http://schemas.openxmlformats.org/officeDocument/2006/relationships/image" Target="../media/image268.wmf"/><Relationship Id="rId7" Type="http://schemas.openxmlformats.org/officeDocument/2006/relationships/image" Target="../media/image269.wmf"/><Relationship Id="rId8" Type="http://schemas.openxmlformats.org/officeDocument/2006/relationships/image" Target="../media/image270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wmf"/><Relationship Id="rId4" Type="http://schemas.openxmlformats.org/officeDocument/2006/relationships/image" Target="../media/image285.wmf"/><Relationship Id="rId5" Type="http://schemas.openxmlformats.org/officeDocument/2006/relationships/image" Target="../media/image286.wmf"/><Relationship Id="rId6" Type="http://schemas.openxmlformats.org/officeDocument/2006/relationships/image" Target="../media/image287.wmf"/><Relationship Id="rId1" Type="http://schemas.openxmlformats.org/officeDocument/2006/relationships/image" Target="../media/image2.wmf"/><Relationship Id="rId2" Type="http://schemas.openxmlformats.org/officeDocument/2006/relationships/image" Target="../media/image283.wmf"/></Relationships>
</file>

<file path=ppt/drawings/_rels/vmlDrawing4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98.wmf"/><Relationship Id="rId12" Type="http://schemas.openxmlformats.org/officeDocument/2006/relationships/image" Target="../media/image299.wmf"/><Relationship Id="rId13" Type="http://schemas.openxmlformats.org/officeDocument/2006/relationships/image" Target="../media/image300.wmf"/><Relationship Id="rId1" Type="http://schemas.openxmlformats.org/officeDocument/2006/relationships/image" Target="../media/image288.wmf"/><Relationship Id="rId2" Type="http://schemas.openxmlformats.org/officeDocument/2006/relationships/image" Target="../media/image289.wmf"/><Relationship Id="rId3" Type="http://schemas.openxmlformats.org/officeDocument/2006/relationships/image" Target="../media/image290.wmf"/><Relationship Id="rId4" Type="http://schemas.openxmlformats.org/officeDocument/2006/relationships/image" Target="../media/image291.wmf"/><Relationship Id="rId5" Type="http://schemas.openxmlformats.org/officeDocument/2006/relationships/image" Target="../media/image292.wmf"/><Relationship Id="rId6" Type="http://schemas.openxmlformats.org/officeDocument/2006/relationships/image" Target="../media/image293.wmf"/><Relationship Id="rId7" Type="http://schemas.openxmlformats.org/officeDocument/2006/relationships/image" Target="../media/image294.wmf"/><Relationship Id="rId8" Type="http://schemas.openxmlformats.org/officeDocument/2006/relationships/image" Target="../media/image295.wmf"/><Relationship Id="rId9" Type="http://schemas.openxmlformats.org/officeDocument/2006/relationships/image" Target="../media/image296.wmf"/><Relationship Id="rId10" Type="http://schemas.openxmlformats.org/officeDocument/2006/relationships/image" Target="../media/image297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02.wmf"/><Relationship Id="rId3" Type="http://schemas.openxmlformats.org/officeDocument/2006/relationships/image" Target="../media/image303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wmf"/><Relationship Id="rId4" Type="http://schemas.openxmlformats.org/officeDocument/2006/relationships/image" Target="../media/image306.wmf"/><Relationship Id="rId5" Type="http://schemas.openxmlformats.org/officeDocument/2006/relationships/image" Target="../media/image307.wmf"/><Relationship Id="rId6" Type="http://schemas.openxmlformats.org/officeDocument/2006/relationships/image" Target="../media/image308.wmf"/><Relationship Id="rId7" Type="http://schemas.openxmlformats.org/officeDocument/2006/relationships/image" Target="../media/image309.wmf"/><Relationship Id="rId8" Type="http://schemas.openxmlformats.org/officeDocument/2006/relationships/image" Target="../media/image310.wmf"/><Relationship Id="rId9" Type="http://schemas.openxmlformats.org/officeDocument/2006/relationships/image" Target="../media/image311.wmf"/><Relationship Id="rId10" Type="http://schemas.openxmlformats.org/officeDocument/2006/relationships/image" Target="../media/image312.wmf"/><Relationship Id="rId11" Type="http://schemas.openxmlformats.org/officeDocument/2006/relationships/image" Target="../media/image313.wmf"/><Relationship Id="rId1" Type="http://schemas.openxmlformats.org/officeDocument/2006/relationships/image" Target="../media/image2.wmf"/><Relationship Id="rId2" Type="http://schemas.openxmlformats.org/officeDocument/2006/relationships/image" Target="../media/image304.wmf"/></Relationships>
</file>

<file path=ppt/drawings/_rels/vmlDrawing4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26.wmf"/><Relationship Id="rId12" Type="http://schemas.openxmlformats.org/officeDocument/2006/relationships/image" Target="../media/image327.wmf"/><Relationship Id="rId13" Type="http://schemas.openxmlformats.org/officeDocument/2006/relationships/image" Target="../media/image328.wmf"/><Relationship Id="rId1" Type="http://schemas.openxmlformats.org/officeDocument/2006/relationships/image" Target="../media/image2.wmf"/><Relationship Id="rId2" Type="http://schemas.openxmlformats.org/officeDocument/2006/relationships/image" Target="../media/image317.wmf"/><Relationship Id="rId3" Type="http://schemas.openxmlformats.org/officeDocument/2006/relationships/image" Target="../media/image318.wmf"/><Relationship Id="rId4" Type="http://schemas.openxmlformats.org/officeDocument/2006/relationships/image" Target="../media/image319.wmf"/><Relationship Id="rId5" Type="http://schemas.openxmlformats.org/officeDocument/2006/relationships/image" Target="../media/image320.wmf"/><Relationship Id="rId6" Type="http://schemas.openxmlformats.org/officeDocument/2006/relationships/image" Target="../media/image321.wmf"/><Relationship Id="rId7" Type="http://schemas.openxmlformats.org/officeDocument/2006/relationships/image" Target="../media/image322.wmf"/><Relationship Id="rId8" Type="http://schemas.openxmlformats.org/officeDocument/2006/relationships/image" Target="../media/image323.wmf"/><Relationship Id="rId9" Type="http://schemas.openxmlformats.org/officeDocument/2006/relationships/image" Target="../media/image324.wmf"/><Relationship Id="rId10" Type="http://schemas.openxmlformats.org/officeDocument/2006/relationships/image" Target="../media/image32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wmf"/><Relationship Id="rId4" Type="http://schemas.openxmlformats.org/officeDocument/2006/relationships/image" Target="../media/image332.wmf"/><Relationship Id="rId5" Type="http://schemas.openxmlformats.org/officeDocument/2006/relationships/image" Target="../media/image333.wmf"/><Relationship Id="rId6" Type="http://schemas.openxmlformats.org/officeDocument/2006/relationships/image" Target="../media/image334.wmf"/><Relationship Id="rId7" Type="http://schemas.openxmlformats.org/officeDocument/2006/relationships/image" Target="../media/image335.wmf"/><Relationship Id="rId8" Type="http://schemas.openxmlformats.org/officeDocument/2006/relationships/image" Target="../media/image336.wmf"/><Relationship Id="rId9" Type="http://schemas.openxmlformats.org/officeDocument/2006/relationships/image" Target="../media/image337.wmf"/><Relationship Id="rId10" Type="http://schemas.openxmlformats.org/officeDocument/2006/relationships/image" Target="../media/image338.wmf"/><Relationship Id="rId1" Type="http://schemas.openxmlformats.org/officeDocument/2006/relationships/image" Target="../media/image2.wmf"/><Relationship Id="rId2" Type="http://schemas.openxmlformats.org/officeDocument/2006/relationships/image" Target="../media/image330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wmf"/><Relationship Id="rId12" Type="http://schemas.openxmlformats.org/officeDocument/2006/relationships/image" Target="../media/image34.wmf"/><Relationship Id="rId13" Type="http://schemas.openxmlformats.org/officeDocument/2006/relationships/image" Target="../media/image35.wmf"/><Relationship Id="rId14" Type="http://schemas.openxmlformats.org/officeDocument/2006/relationships/image" Target="../media/image36.wmf"/><Relationship Id="rId15" Type="http://schemas.openxmlformats.org/officeDocument/2006/relationships/image" Target="../media/image37.wmf"/><Relationship Id="rId16" Type="http://schemas.openxmlformats.org/officeDocument/2006/relationships/image" Target="../media/image38.wmf"/><Relationship Id="rId17" Type="http://schemas.openxmlformats.org/officeDocument/2006/relationships/image" Target="../media/image39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7" Type="http://schemas.openxmlformats.org/officeDocument/2006/relationships/image" Target="../media/image29.wmf"/><Relationship Id="rId8" Type="http://schemas.openxmlformats.org/officeDocument/2006/relationships/image" Target="../media/image30.wmf"/><Relationship Id="rId9" Type="http://schemas.openxmlformats.org/officeDocument/2006/relationships/image" Target="../media/image31.wmf"/><Relationship Id="rId10" Type="http://schemas.openxmlformats.org/officeDocument/2006/relationships/image" Target="../media/image3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wmf"/><Relationship Id="rId4" Type="http://schemas.openxmlformats.org/officeDocument/2006/relationships/image" Target="../media/image341.wmf"/><Relationship Id="rId1" Type="http://schemas.openxmlformats.org/officeDocument/2006/relationships/image" Target="../media/image2.wmf"/><Relationship Id="rId2" Type="http://schemas.openxmlformats.org/officeDocument/2006/relationships/image" Target="../media/image339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wmf"/><Relationship Id="rId4" Type="http://schemas.openxmlformats.org/officeDocument/2006/relationships/image" Target="../media/image341.wmf"/><Relationship Id="rId1" Type="http://schemas.openxmlformats.org/officeDocument/2006/relationships/image" Target="../media/image2.wmf"/><Relationship Id="rId2" Type="http://schemas.openxmlformats.org/officeDocument/2006/relationships/image" Target="../media/image339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wmf"/><Relationship Id="rId4" Type="http://schemas.openxmlformats.org/officeDocument/2006/relationships/image" Target="../media/image346.wmf"/><Relationship Id="rId5" Type="http://schemas.openxmlformats.org/officeDocument/2006/relationships/image" Target="../media/image347.wmf"/><Relationship Id="rId6" Type="http://schemas.openxmlformats.org/officeDocument/2006/relationships/image" Target="../media/image348.wmf"/><Relationship Id="rId1" Type="http://schemas.openxmlformats.org/officeDocument/2006/relationships/image" Target="../media/image2.wmf"/><Relationship Id="rId2" Type="http://schemas.openxmlformats.org/officeDocument/2006/relationships/image" Target="../media/image344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wmf"/><Relationship Id="rId4" Type="http://schemas.openxmlformats.org/officeDocument/2006/relationships/image" Target="../media/image351.wmf"/><Relationship Id="rId5" Type="http://schemas.openxmlformats.org/officeDocument/2006/relationships/image" Target="../media/image352.wmf"/><Relationship Id="rId6" Type="http://schemas.openxmlformats.org/officeDocument/2006/relationships/image" Target="../media/image353.wmf"/><Relationship Id="rId7" Type="http://schemas.openxmlformats.org/officeDocument/2006/relationships/image" Target="../media/image354.wmf"/><Relationship Id="rId8" Type="http://schemas.openxmlformats.org/officeDocument/2006/relationships/image" Target="../media/image355.wmf"/><Relationship Id="rId9" Type="http://schemas.openxmlformats.org/officeDocument/2006/relationships/image" Target="../media/image356.wmf"/><Relationship Id="rId1" Type="http://schemas.openxmlformats.org/officeDocument/2006/relationships/image" Target="../media/image2.wmf"/><Relationship Id="rId2" Type="http://schemas.openxmlformats.org/officeDocument/2006/relationships/image" Target="../media/image349.wmf"/></Relationships>
</file>

<file path=ppt/drawings/_rels/vmlDrawing5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67.wmf"/><Relationship Id="rId12" Type="http://schemas.openxmlformats.org/officeDocument/2006/relationships/image" Target="../media/image368.wmf"/><Relationship Id="rId13" Type="http://schemas.openxmlformats.org/officeDocument/2006/relationships/image" Target="../media/image369.wmf"/><Relationship Id="rId14" Type="http://schemas.openxmlformats.org/officeDocument/2006/relationships/image" Target="../media/image370.wmf"/><Relationship Id="rId1" Type="http://schemas.openxmlformats.org/officeDocument/2006/relationships/image" Target="../media/image357.wmf"/><Relationship Id="rId2" Type="http://schemas.openxmlformats.org/officeDocument/2006/relationships/image" Target="../media/image358.wmf"/><Relationship Id="rId3" Type="http://schemas.openxmlformats.org/officeDocument/2006/relationships/image" Target="../media/image359.wmf"/><Relationship Id="rId4" Type="http://schemas.openxmlformats.org/officeDocument/2006/relationships/image" Target="../media/image360.wmf"/><Relationship Id="rId5" Type="http://schemas.openxmlformats.org/officeDocument/2006/relationships/image" Target="../media/image361.wmf"/><Relationship Id="rId6" Type="http://schemas.openxmlformats.org/officeDocument/2006/relationships/image" Target="../media/image362.wmf"/><Relationship Id="rId7" Type="http://schemas.openxmlformats.org/officeDocument/2006/relationships/image" Target="../media/image363.wmf"/><Relationship Id="rId8" Type="http://schemas.openxmlformats.org/officeDocument/2006/relationships/image" Target="../media/image364.wmf"/><Relationship Id="rId9" Type="http://schemas.openxmlformats.org/officeDocument/2006/relationships/image" Target="../media/image365.wmf"/><Relationship Id="rId10" Type="http://schemas.openxmlformats.org/officeDocument/2006/relationships/image" Target="../media/image366.wmf"/></Relationships>
</file>

<file path=ppt/drawings/_rels/vmlDrawing5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81.wmf"/><Relationship Id="rId12" Type="http://schemas.openxmlformats.org/officeDocument/2006/relationships/image" Target="../media/image382.wmf"/><Relationship Id="rId13" Type="http://schemas.openxmlformats.org/officeDocument/2006/relationships/image" Target="../media/image383.wmf"/><Relationship Id="rId14" Type="http://schemas.openxmlformats.org/officeDocument/2006/relationships/image" Target="../media/image384.wmf"/><Relationship Id="rId15" Type="http://schemas.openxmlformats.org/officeDocument/2006/relationships/image" Target="../media/image385.wmf"/><Relationship Id="rId16" Type="http://schemas.openxmlformats.org/officeDocument/2006/relationships/image" Target="../media/image386.wmf"/><Relationship Id="rId1" Type="http://schemas.openxmlformats.org/officeDocument/2006/relationships/image" Target="../media/image371.wmf"/><Relationship Id="rId2" Type="http://schemas.openxmlformats.org/officeDocument/2006/relationships/image" Target="../media/image372.wmf"/><Relationship Id="rId3" Type="http://schemas.openxmlformats.org/officeDocument/2006/relationships/image" Target="../media/image373.wmf"/><Relationship Id="rId4" Type="http://schemas.openxmlformats.org/officeDocument/2006/relationships/image" Target="../media/image374.wmf"/><Relationship Id="rId5" Type="http://schemas.openxmlformats.org/officeDocument/2006/relationships/image" Target="../media/image375.wmf"/><Relationship Id="rId6" Type="http://schemas.openxmlformats.org/officeDocument/2006/relationships/image" Target="../media/image376.wmf"/><Relationship Id="rId7" Type="http://schemas.openxmlformats.org/officeDocument/2006/relationships/image" Target="../media/image377.wmf"/><Relationship Id="rId8" Type="http://schemas.openxmlformats.org/officeDocument/2006/relationships/image" Target="../media/image378.wmf"/><Relationship Id="rId9" Type="http://schemas.openxmlformats.org/officeDocument/2006/relationships/image" Target="../media/image379.wmf"/><Relationship Id="rId10" Type="http://schemas.openxmlformats.org/officeDocument/2006/relationships/image" Target="../media/image380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9.wmf"/><Relationship Id="rId4" Type="http://schemas.openxmlformats.org/officeDocument/2006/relationships/image" Target="../media/image390.wmf"/><Relationship Id="rId1" Type="http://schemas.openxmlformats.org/officeDocument/2006/relationships/image" Target="../media/image2.wmf"/><Relationship Id="rId2" Type="http://schemas.openxmlformats.org/officeDocument/2006/relationships/image" Target="../media/image388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wmf"/><Relationship Id="rId4" Type="http://schemas.openxmlformats.org/officeDocument/2006/relationships/image" Target="../media/image393.wmf"/><Relationship Id="rId5" Type="http://schemas.openxmlformats.org/officeDocument/2006/relationships/image" Target="../media/image394.wmf"/><Relationship Id="rId6" Type="http://schemas.openxmlformats.org/officeDocument/2006/relationships/image" Target="../media/image395.wmf"/><Relationship Id="rId7" Type="http://schemas.openxmlformats.org/officeDocument/2006/relationships/image" Target="../media/image396.wmf"/><Relationship Id="rId1" Type="http://schemas.openxmlformats.org/officeDocument/2006/relationships/image" Target="../media/image2.wmf"/><Relationship Id="rId2" Type="http://schemas.openxmlformats.org/officeDocument/2006/relationships/image" Target="../media/image391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9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6" Type="http://schemas.openxmlformats.org/officeDocument/2006/relationships/image" Target="../media/image44.wmf"/><Relationship Id="rId7" Type="http://schemas.openxmlformats.org/officeDocument/2006/relationships/image" Target="../media/image45.wmf"/><Relationship Id="rId1" Type="http://schemas.openxmlformats.org/officeDocument/2006/relationships/image" Target="../media/image2.wmf"/><Relationship Id="rId2" Type="http://schemas.openxmlformats.org/officeDocument/2006/relationships/image" Target="../media/image40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wmf"/><Relationship Id="rId4" Type="http://schemas.openxmlformats.org/officeDocument/2006/relationships/image" Target="../media/image400.wmf"/><Relationship Id="rId5" Type="http://schemas.openxmlformats.org/officeDocument/2006/relationships/image" Target="../media/image401.wmf"/><Relationship Id="rId1" Type="http://schemas.openxmlformats.org/officeDocument/2006/relationships/image" Target="../media/image2.wmf"/><Relationship Id="rId2" Type="http://schemas.openxmlformats.org/officeDocument/2006/relationships/image" Target="../media/image398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5.wmf"/><Relationship Id="rId2" Type="http://schemas.openxmlformats.org/officeDocument/2006/relationships/image" Target="../media/image2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wmf"/><Relationship Id="rId4" Type="http://schemas.openxmlformats.org/officeDocument/2006/relationships/image" Target="../media/image406.wmf"/><Relationship Id="rId5" Type="http://schemas.openxmlformats.org/officeDocument/2006/relationships/image" Target="../media/image401.wmf"/><Relationship Id="rId6" Type="http://schemas.openxmlformats.org/officeDocument/2006/relationships/image" Target="../media/image407.wmf"/><Relationship Id="rId7" Type="http://schemas.openxmlformats.org/officeDocument/2006/relationships/image" Target="../media/image408.wmf"/><Relationship Id="rId8" Type="http://schemas.openxmlformats.org/officeDocument/2006/relationships/image" Target="../media/image409.wmf"/><Relationship Id="rId1" Type="http://schemas.openxmlformats.org/officeDocument/2006/relationships/image" Target="../media/image2.wmf"/><Relationship Id="rId2" Type="http://schemas.openxmlformats.org/officeDocument/2006/relationships/image" Target="../media/image398.wmf"/></Relationships>
</file>

<file path=ppt/drawings/_rels/vmlDrawing6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19.wmf"/><Relationship Id="rId12" Type="http://schemas.openxmlformats.org/officeDocument/2006/relationships/image" Target="../media/image420.wmf"/><Relationship Id="rId13" Type="http://schemas.openxmlformats.org/officeDocument/2006/relationships/image" Target="../media/image421.wmf"/><Relationship Id="rId14" Type="http://schemas.openxmlformats.org/officeDocument/2006/relationships/image" Target="../media/image422.wmf"/><Relationship Id="rId1" Type="http://schemas.openxmlformats.org/officeDocument/2006/relationships/image" Target="../media/image2.wmf"/><Relationship Id="rId2" Type="http://schemas.openxmlformats.org/officeDocument/2006/relationships/image" Target="../media/image410.wmf"/><Relationship Id="rId3" Type="http://schemas.openxmlformats.org/officeDocument/2006/relationships/image" Target="../media/image411.wmf"/><Relationship Id="rId4" Type="http://schemas.openxmlformats.org/officeDocument/2006/relationships/image" Target="../media/image412.wmf"/><Relationship Id="rId5" Type="http://schemas.openxmlformats.org/officeDocument/2006/relationships/image" Target="../media/image413.wmf"/><Relationship Id="rId6" Type="http://schemas.openxmlformats.org/officeDocument/2006/relationships/image" Target="../media/image414.wmf"/><Relationship Id="rId7" Type="http://schemas.openxmlformats.org/officeDocument/2006/relationships/image" Target="../media/image415.wmf"/><Relationship Id="rId8" Type="http://schemas.openxmlformats.org/officeDocument/2006/relationships/image" Target="../media/image416.wmf"/><Relationship Id="rId9" Type="http://schemas.openxmlformats.org/officeDocument/2006/relationships/image" Target="../media/image417.wmf"/><Relationship Id="rId10" Type="http://schemas.openxmlformats.org/officeDocument/2006/relationships/image" Target="../media/image4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0.vml.rels><?xml version="1.0" encoding="UTF-8" standalone="yes"?>
<Relationships xmlns="http://schemas.openxmlformats.org/package/2006/relationships"><Relationship Id="rId9" Type="http://schemas.openxmlformats.org/officeDocument/2006/relationships/image" Target="../media/image430.wmf"/><Relationship Id="rId20" Type="http://schemas.openxmlformats.org/officeDocument/2006/relationships/image" Target="../media/image441.wmf"/><Relationship Id="rId21" Type="http://schemas.openxmlformats.org/officeDocument/2006/relationships/image" Target="../media/image442.wmf"/><Relationship Id="rId22" Type="http://schemas.openxmlformats.org/officeDocument/2006/relationships/image" Target="../media/image443.wmf"/><Relationship Id="rId10" Type="http://schemas.openxmlformats.org/officeDocument/2006/relationships/image" Target="../media/image431.wmf"/><Relationship Id="rId11" Type="http://schemas.openxmlformats.org/officeDocument/2006/relationships/image" Target="../media/image432.wmf"/><Relationship Id="rId12" Type="http://schemas.openxmlformats.org/officeDocument/2006/relationships/image" Target="../media/image433.wmf"/><Relationship Id="rId13" Type="http://schemas.openxmlformats.org/officeDocument/2006/relationships/image" Target="../media/image434.wmf"/><Relationship Id="rId14" Type="http://schemas.openxmlformats.org/officeDocument/2006/relationships/image" Target="../media/image435.wmf"/><Relationship Id="rId15" Type="http://schemas.openxmlformats.org/officeDocument/2006/relationships/image" Target="../media/image436.wmf"/><Relationship Id="rId16" Type="http://schemas.openxmlformats.org/officeDocument/2006/relationships/image" Target="../media/image437.wmf"/><Relationship Id="rId17" Type="http://schemas.openxmlformats.org/officeDocument/2006/relationships/image" Target="../media/image438.wmf"/><Relationship Id="rId18" Type="http://schemas.openxmlformats.org/officeDocument/2006/relationships/image" Target="../media/image439.wmf"/><Relationship Id="rId19" Type="http://schemas.openxmlformats.org/officeDocument/2006/relationships/image" Target="../media/image440.wmf"/><Relationship Id="rId1" Type="http://schemas.openxmlformats.org/officeDocument/2006/relationships/image" Target="../media/image2.wmf"/><Relationship Id="rId2" Type="http://schemas.openxmlformats.org/officeDocument/2006/relationships/image" Target="../media/image423.wmf"/><Relationship Id="rId3" Type="http://schemas.openxmlformats.org/officeDocument/2006/relationships/image" Target="../media/image424.wmf"/><Relationship Id="rId4" Type="http://schemas.openxmlformats.org/officeDocument/2006/relationships/image" Target="../media/image425.wmf"/><Relationship Id="rId5" Type="http://schemas.openxmlformats.org/officeDocument/2006/relationships/image" Target="../media/image426.wmf"/><Relationship Id="rId6" Type="http://schemas.openxmlformats.org/officeDocument/2006/relationships/image" Target="../media/image427.wmf"/><Relationship Id="rId7" Type="http://schemas.openxmlformats.org/officeDocument/2006/relationships/image" Target="../media/image428.wmf"/><Relationship Id="rId8" Type="http://schemas.openxmlformats.org/officeDocument/2006/relationships/image" Target="../media/image429.wmf"/></Relationships>
</file>

<file path=ppt/drawings/_rels/vmlDrawing7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54.png"/><Relationship Id="rId12" Type="http://schemas.openxmlformats.org/officeDocument/2006/relationships/image" Target="../media/image455.png"/><Relationship Id="rId13" Type="http://schemas.openxmlformats.org/officeDocument/2006/relationships/image" Target="../media/image456.wmf"/><Relationship Id="rId14" Type="http://schemas.openxmlformats.org/officeDocument/2006/relationships/image" Target="../media/image457.wmf"/><Relationship Id="rId15" Type="http://schemas.openxmlformats.org/officeDocument/2006/relationships/image" Target="../media/image458.wmf"/><Relationship Id="rId16" Type="http://schemas.openxmlformats.org/officeDocument/2006/relationships/image" Target="../media/image459.wmf"/><Relationship Id="rId1" Type="http://schemas.openxmlformats.org/officeDocument/2006/relationships/image" Target="../media/image2.wmf"/><Relationship Id="rId2" Type="http://schemas.openxmlformats.org/officeDocument/2006/relationships/image" Target="../media/image445.wmf"/><Relationship Id="rId3" Type="http://schemas.openxmlformats.org/officeDocument/2006/relationships/image" Target="../media/image446.wmf"/><Relationship Id="rId4" Type="http://schemas.openxmlformats.org/officeDocument/2006/relationships/image" Target="../media/image447.wmf"/><Relationship Id="rId5" Type="http://schemas.openxmlformats.org/officeDocument/2006/relationships/image" Target="../media/image448.wmf"/><Relationship Id="rId6" Type="http://schemas.openxmlformats.org/officeDocument/2006/relationships/image" Target="../media/image449.wmf"/><Relationship Id="rId7" Type="http://schemas.openxmlformats.org/officeDocument/2006/relationships/image" Target="../media/image450.wmf"/><Relationship Id="rId8" Type="http://schemas.openxmlformats.org/officeDocument/2006/relationships/image" Target="../media/image451.wmf"/><Relationship Id="rId9" Type="http://schemas.openxmlformats.org/officeDocument/2006/relationships/image" Target="../media/image452.wmf"/><Relationship Id="rId10" Type="http://schemas.openxmlformats.org/officeDocument/2006/relationships/image" Target="../media/image453.png"/></Relationships>
</file>

<file path=ppt/drawings/_rels/vmlDrawing7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70.wmf"/><Relationship Id="rId12" Type="http://schemas.openxmlformats.org/officeDocument/2006/relationships/image" Target="../media/image471.wmf"/><Relationship Id="rId13" Type="http://schemas.openxmlformats.org/officeDocument/2006/relationships/image" Target="../media/image472.wmf"/><Relationship Id="rId14" Type="http://schemas.openxmlformats.org/officeDocument/2006/relationships/image" Target="../media/image473.wmf"/><Relationship Id="rId15" Type="http://schemas.openxmlformats.org/officeDocument/2006/relationships/image" Target="../media/image474.png"/><Relationship Id="rId1" Type="http://schemas.openxmlformats.org/officeDocument/2006/relationships/image" Target="../media/image2.wmf"/><Relationship Id="rId2" Type="http://schemas.openxmlformats.org/officeDocument/2006/relationships/image" Target="../media/image461.wmf"/><Relationship Id="rId3" Type="http://schemas.openxmlformats.org/officeDocument/2006/relationships/image" Target="../media/image462.wmf"/><Relationship Id="rId4" Type="http://schemas.openxmlformats.org/officeDocument/2006/relationships/image" Target="../media/image463.wmf"/><Relationship Id="rId5" Type="http://schemas.openxmlformats.org/officeDocument/2006/relationships/image" Target="../media/image464.wmf"/><Relationship Id="rId6" Type="http://schemas.openxmlformats.org/officeDocument/2006/relationships/image" Target="../media/image465.wmf"/><Relationship Id="rId7" Type="http://schemas.openxmlformats.org/officeDocument/2006/relationships/image" Target="../media/image466.png"/><Relationship Id="rId8" Type="http://schemas.openxmlformats.org/officeDocument/2006/relationships/image" Target="../media/image467.wmf"/><Relationship Id="rId9" Type="http://schemas.openxmlformats.org/officeDocument/2006/relationships/image" Target="../media/image468.wmf"/><Relationship Id="rId10" Type="http://schemas.openxmlformats.org/officeDocument/2006/relationships/image" Target="../media/image469.wmf"/></Relationships>
</file>

<file path=ppt/drawings/_rels/vmlDrawing7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84.wmf"/><Relationship Id="rId12" Type="http://schemas.openxmlformats.org/officeDocument/2006/relationships/image" Target="../media/image485.wmf"/><Relationship Id="rId13" Type="http://schemas.openxmlformats.org/officeDocument/2006/relationships/image" Target="../media/image486.wmf"/><Relationship Id="rId14" Type="http://schemas.openxmlformats.org/officeDocument/2006/relationships/image" Target="../media/image487.wmf"/><Relationship Id="rId15" Type="http://schemas.openxmlformats.org/officeDocument/2006/relationships/image" Target="../media/image488.wmf"/><Relationship Id="rId16" Type="http://schemas.openxmlformats.org/officeDocument/2006/relationships/image" Target="../media/image489.wmf"/><Relationship Id="rId17" Type="http://schemas.openxmlformats.org/officeDocument/2006/relationships/image" Target="../media/image490.wmf"/><Relationship Id="rId18" Type="http://schemas.openxmlformats.org/officeDocument/2006/relationships/image" Target="../media/image491.png"/><Relationship Id="rId19" Type="http://schemas.openxmlformats.org/officeDocument/2006/relationships/image" Target="../media/image492.png"/><Relationship Id="rId1" Type="http://schemas.openxmlformats.org/officeDocument/2006/relationships/image" Target="../media/image2.wmf"/><Relationship Id="rId2" Type="http://schemas.openxmlformats.org/officeDocument/2006/relationships/image" Target="../media/image475.wmf"/><Relationship Id="rId3" Type="http://schemas.openxmlformats.org/officeDocument/2006/relationships/image" Target="../media/image476.wmf"/><Relationship Id="rId4" Type="http://schemas.openxmlformats.org/officeDocument/2006/relationships/image" Target="../media/image477.wmf"/><Relationship Id="rId5" Type="http://schemas.openxmlformats.org/officeDocument/2006/relationships/image" Target="../media/image478.wmf"/><Relationship Id="rId6" Type="http://schemas.openxmlformats.org/officeDocument/2006/relationships/image" Target="../media/image479.wmf"/><Relationship Id="rId7" Type="http://schemas.openxmlformats.org/officeDocument/2006/relationships/image" Target="../media/image480.png"/><Relationship Id="rId8" Type="http://schemas.openxmlformats.org/officeDocument/2006/relationships/image" Target="../media/image481.wmf"/><Relationship Id="rId9" Type="http://schemas.openxmlformats.org/officeDocument/2006/relationships/image" Target="../media/image482.png"/><Relationship Id="rId10" Type="http://schemas.openxmlformats.org/officeDocument/2006/relationships/image" Target="../media/image483.wmf"/></Relationships>
</file>

<file path=ppt/drawings/_rels/vmlDrawing7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02.wmf"/><Relationship Id="rId12" Type="http://schemas.openxmlformats.org/officeDocument/2006/relationships/image" Target="../media/image503.wmf"/><Relationship Id="rId13" Type="http://schemas.openxmlformats.org/officeDocument/2006/relationships/image" Target="../media/image504.png"/><Relationship Id="rId14" Type="http://schemas.openxmlformats.org/officeDocument/2006/relationships/image" Target="../media/image505.wmf"/><Relationship Id="rId1" Type="http://schemas.openxmlformats.org/officeDocument/2006/relationships/image" Target="../media/image2.wmf"/><Relationship Id="rId2" Type="http://schemas.openxmlformats.org/officeDocument/2006/relationships/image" Target="../media/image493.wmf"/><Relationship Id="rId3" Type="http://schemas.openxmlformats.org/officeDocument/2006/relationships/image" Target="../media/image494.png"/><Relationship Id="rId4" Type="http://schemas.openxmlformats.org/officeDocument/2006/relationships/image" Target="../media/image495.wmf"/><Relationship Id="rId5" Type="http://schemas.openxmlformats.org/officeDocument/2006/relationships/image" Target="../media/image496.wmf"/><Relationship Id="rId6" Type="http://schemas.openxmlformats.org/officeDocument/2006/relationships/image" Target="../media/image497.wmf"/><Relationship Id="rId7" Type="http://schemas.openxmlformats.org/officeDocument/2006/relationships/image" Target="../media/image498.wmf"/><Relationship Id="rId8" Type="http://schemas.openxmlformats.org/officeDocument/2006/relationships/image" Target="../media/image499.png"/><Relationship Id="rId9" Type="http://schemas.openxmlformats.org/officeDocument/2006/relationships/image" Target="../media/image500.wmf"/><Relationship Id="rId10" Type="http://schemas.openxmlformats.org/officeDocument/2006/relationships/image" Target="../media/image501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wmf"/><Relationship Id="rId4" Type="http://schemas.openxmlformats.org/officeDocument/2006/relationships/image" Target="../media/image511.wmf"/><Relationship Id="rId5" Type="http://schemas.openxmlformats.org/officeDocument/2006/relationships/image" Target="../media/image512.wmf"/><Relationship Id="rId6" Type="http://schemas.openxmlformats.org/officeDocument/2006/relationships/image" Target="../media/image513.wmf"/><Relationship Id="rId7" Type="http://schemas.openxmlformats.org/officeDocument/2006/relationships/image" Target="../media/image514.wmf"/><Relationship Id="rId1" Type="http://schemas.openxmlformats.org/officeDocument/2006/relationships/image" Target="../media/image508.wmf"/><Relationship Id="rId2" Type="http://schemas.openxmlformats.org/officeDocument/2006/relationships/image" Target="../media/image509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515.png"/><Relationship Id="rId3" Type="http://schemas.openxmlformats.org/officeDocument/2006/relationships/image" Target="../media/image5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9.png"/><Relationship Id="rId4" Type="http://schemas.openxmlformats.org/officeDocument/2006/relationships/image" Target="../media/image520.png"/><Relationship Id="rId1" Type="http://schemas.openxmlformats.org/officeDocument/2006/relationships/image" Target="../media/image517.png"/><Relationship Id="rId2" Type="http://schemas.openxmlformats.org/officeDocument/2006/relationships/image" Target="../media/image518.png"/></Relationships>
</file>

<file path=ppt/drawings/_rels/vmlDrawing81.vml.rels><?xml version="1.0" encoding="UTF-8" standalone="yes"?>
<Relationships xmlns="http://schemas.openxmlformats.org/package/2006/relationships"><Relationship Id="rId9" Type="http://schemas.openxmlformats.org/officeDocument/2006/relationships/image" Target="../media/image528.png"/><Relationship Id="rId20" Type="http://schemas.openxmlformats.org/officeDocument/2006/relationships/image" Target="../media/image539.wmf"/><Relationship Id="rId21" Type="http://schemas.openxmlformats.org/officeDocument/2006/relationships/image" Target="../media/image540.png"/><Relationship Id="rId10" Type="http://schemas.openxmlformats.org/officeDocument/2006/relationships/image" Target="../media/image529.wmf"/><Relationship Id="rId11" Type="http://schemas.openxmlformats.org/officeDocument/2006/relationships/image" Target="../media/image530.wmf"/><Relationship Id="rId12" Type="http://schemas.openxmlformats.org/officeDocument/2006/relationships/image" Target="../media/image531.wmf"/><Relationship Id="rId13" Type="http://schemas.openxmlformats.org/officeDocument/2006/relationships/image" Target="../media/image532.wmf"/><Relationship Id="rId14" Type="http://schemas.openxmlformats.org/officeDocument/2006/relationships/image" Target="../media/image533.wmf"/><Relationship Id="rId15" Type="http://schemas.openxmlformats.org/officeDocument/2006/relationships/image" Target="../media/image534.wmf"/><Relationship Id="rId16" Type="http://schemas.openxmlformats.org/officeDocument/2006/relationships/image" Target="../media/image535.wmf"/><Relationship Id="rId17" Type="http://schemas.openxmlformats.org/officeDocument/2006/relationships/image" Target="../media/image536.wmf"/><Relationship Id="rId18" Type="http://schemas.openxmlformats.org/officeDocument/2006/relationships/image" Target="../media/image537.wmf"/><Relationship Id="rId19" Type="http://schemas.openxmlformats.org/officeDocument/2006/relationships/image" Target="../media/image538.wmf"/><Relationship Id="rId1" Type="http://schemas.openxmlformats.org/officeDocument/2006/relationships/image" Target="../media/image2.wmf"/><Relationship Id="rId2" Type="http://schemas.openxmlformats.org/officeDocument/2006/relationships/image" Target="../media/image521.wmf"/><Relationship Id="rId3" Type="http://schemas.openxmlformats.org/officeDocument/2006/relationships/image" Target="../media/image522.wmf"/><Relationship Id="rId4" Type="http://schemas.openxmlformats.org/officeDocument/2006/relationships/image" Target="../media/image523.wmf"/><Relationship Id="rId5" Type="http://schemas.openxmlformats.org/officeDocument/2006/relationships/image" Target="../media/image524.wmf"/><Relationship Id="rId6" Type="http://schemas.openxmlformats.org/officeDocument/2006/relationships/image" Target="../media/image525.wmf"/><Relationship Id="rId7" Type="http://schemas.openxmlformats.org/officeDocument/2006/relationships/image" Target="../media/image526.wmf"/><Relationship Id="rId8" Type="http://schemas.openxmlformats.org/officeDocument/2006/relationships/image" Target="../media/image527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2.wmf"/><Relationship Id="rId4" Type="http://schemas.openxmlformats.org/officeDocument/2006/relationships/image" Target="../media/image543.wmf"/><Relationship Id="rId5" Type="http://schemas.openxmlformats.org/officeDocument/2006/relationships/image" Target="../media/image544.wmf"/><Relationship Id="rId6" Type="http://schemas.openxmlformats.org/officeDocument/2006/relationships/image" Target="../media/image545.wmf"/><Relationship Id="rId7" Type="http://schemas.openxmlformats.org/officeDocument/2006/relationships/image" Target="../media/image546.wmf"/><Relationship Id="rId8" Type="http://schemas.openxmlformats.org/officeDocument/2006/relationships/image" Target="../media/image547.wmf"/><Relationship Id="rId9" Type="http://schemas.openxmlformats.org/officeDocument/2006/relationships/image" Target="../media/image548.wmf"/><Relationship Id="rId1" Type="http://schemas.openxmlformats.org/officeDocument/2006/relationships/image" Target="../media/image2.wmf"/><Relationship Id="rId2" Type="http://schemas.openxmlformats.org/officeDocument/2006/relationships/image" Target="../media/image541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2.wmf"/><Relationship Id="rId4" Type="http://schemas.openxmlformats.org/officeDocument/2006/relationships/image" Target="../media/image551.wmf"/><Relationship Id="rId5" Type="http://schemas.openxmlformats.org/officeDocument/2006/relationships/image" Target="../media/image552.wmf"/><Relationship Id="rId1" Type="http://schemas.openxmlformats.org/officeDocument/2006/relationships/image" Target="../media/image2.wmf"/><Relationship Id="rId2" Type="http://schemas.openxmlformats.org/officeDocument/2006/relationships/image" Target="../media/image550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4.wmf"/><Relationship Id="rId4" Type="http://schemas.openxmlformats.org/officeDocument/2006/relationships/image" Target="../media/image555.wmf"/><Relationship Id="rId5" Type="http://schemas.openxmlformats.org/officeDocument/2006/relationships/image" Target="../media/image556.wmf"/><Relationship Id="rId6" Type="http://schemas.openxmlformats.org/officeDocument/2006/relationships/image" Target="../media/image557.wmf"/><Relationship Id="rId7" Type="http://schemas.openxmlformats.org/officeDocument/2006/relationships/image" Target="../media/image558.wmf"/><Relationship Id="rId1" Type="http://schemas.openxmlformats.org/officeDocument/2006/relationships/image" Target="../media/image2.wmf"/><Relationship Id="rId2" Type="http://schemas.openxmlformats.org/officeDocument/2006/relationships/image" Target="../media/image553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wmf"/><Relationship Id="rId4" Type="http://schemas.openxmlformats.org/officeDocument/2006/relationships/image" Target="../media/image562.wmf"/><Relationship Id="rId5" Type="http://schemas.openxmlformats.org/officeDocument/2006/relationships/image" Target="../media/image563.wmf"/><Relationship Id="rId6" Type="http://schemas.openxmlformats.org/officeDocument/2006/relationships/image" Target="../media/image564.wmf"/><Relationship Id="rId7" Type="http://schemas.openxmlformats.org/officeDocument/2006/relationships/image" Target="../media/image565.wmf"/><Relationship Id="rId8" Type="http://schemas.openxmlformats.org/officeDocument/2006/relationships/image" Target="../media/image566.wmf"/><Relationship Id="rId9" Type="http://schemas.openxmlformats.org/officeDocument/2006/relationships/image" Target="../media/image567.wmf"/><Relationship Id="rId10" Type="http://schemas.openxmlformats.org/officeDocument/2006/relationships/image" Target="../media/image568.wmf"/><Relationship Id="rId1" Type="http://schemas.openxmlformats.org/officeDocument/2006/relationships/image" Target="../media/image559.wmf"/><Relationship Id="rId2" Type="http://schemas.openxmlformats.org/officeDocument/2006/relationships/image" Target="../media/image560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" Type="http://schemas.openxmlformats.org/officeDocument/2006/relationships/image" Target="../media/image2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5" Type="http://schemas.openxmlformats.org/officeDocument/2006/relationships/image" Target="../media/image51.wmf"/><Relationship Id="rId6" Type="http://schemas.openxmlformats.org/officeDocument/2006/relationships/image" Target="../media/image52.wmf"/><Relationship Id="rId7" Type="http://schemas.openxmlformats.org/officeDocument/2006/relationships/image" Target="../media/image53.wmf"/><Relationship Id="rId8" Type="http://schemas.openxmlformats.org/officeDocument/2006/relationships/image" Target="../media/image54.wmf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1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1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oleObject" Target="../embeddings/oleObject5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8" Type="http://schemas.openxmlformats.org/officeDocument/2006/relationships/oleObject" Target="../embeddings/oleObject6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20" Type="http://schemas.openxmlformats.org/officeDocument/2006/relationships/image" Target="../media/image53.wmf"/><Relationship Id="rId21" Type="http://schemas.openxmlformats.org/officeDocument/2006/relationships/oleObject" Target="../embeddings/oleObject73.bin"/><Relationship Id="rId22" Type="http://schemas.openxmlformats.org/officeDocument/2006/relationships/image" Target="../media/image54.wmf"/><Relationship Id="rId23" Type="http://schemas.openxmlformats.org/officeDocument/2006/relationships/oleObject" Target="../embeddings/oleObject74.bin"/><Relationship Id="rId24" Type="http://schemas.openxmlformats.org/officeDocument/2006/relationships/image" Target="../media/image55.png"/><Relationship Id="rId25" Type="http://schemas.openxmlformats.org/officeDocument/2006/relationships/oleObject" Target="../embeddings/oleObject75.bin"/><Relationship Id="rId26" Type="http://schemas.openxmlformats.org/officeDocument/2006/relationships/image" Target="../media/image56.png"/><Relationship Id="rId27" Type="http://schemas.openxmlformats.org/officeDocument/2006/relationships/oleObject" Target="../embeddings/oleObject76.bin"/><Relationship Id="rId28" Type="http://schemas.openxmlformats.org/officeDocument/2006/relationships/image" Target="../media/image57.png"/><Relationship Id="rId29" Type="http://schemas.openxmlformats.org/officeDocument/2006/relationships/oleObject" Target="../embeddings/oleObject77.bin"/><Relationship Id="rId30" Type="http://schemas.openxmlformats.org/officeDocument/2006/relationships/image" Target="../media/image58.png"/><Relationship Id="rId10" Type="http://schemas.openxmlformats.org/officeDocument/2006/relationships/image" Target="../media/image48.wmf"/><Relationship Id="rId11" Type="http://schemas.openxmlformats.org/officeDocument/2006/relationships/oleObject" Target="../embeddings/oleObject68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69.bin"/><Relationship Id="rId14" Type="http://schemas.openxmlformats.org/officeDocument/2006/relationships/image" Target="../media/image50.wmf"/><Relationship Id="rId15" Type="http://schemas.openxmlformats.org/officeDocument/2006/relationships/oleObject" Target="../embeddings/oleObject70.bin"/><Relationship Id="rId16" Type="http://schemas.openxmlformats.org/officeDocument/2006/relationships/image" Target="../media/image51.wmf"/><Relationship Id="rId17" Type="http://schemas.openxmlformats.org/officeDocument/2006/relationships/oleObject" Target="../embeddings/oleObject71.bin"/><Relationship Id="rId18" Type="http://schemas.openxmlformats.org/officeDocument/2006/relationships/image" Target="../media/image52.wmf"/><Relationship Id="rId19" Type="http://schemas.openxmlformats.org/officeDocument/2006/relationships/oleObject" Target="../embeddings/oleObject7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9.jpeg"/><Relationship Id="rId4" Type="http://schemas.openxmlformats.org/officeDocument/2006/relationships/oleObject" Target="../embeddings/oleObject6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4.bin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wmf"/><Relationship Id="rId12" Type="http://schemas.openxmlformats.org/officeDocument/2006/relationships/oleObject" Target="../embeddings/oleObject82.bin"/><Relationship Id="rId13" Type="http://schemas.openxmlformats.org/officeDocument/2006/relationships/image" Target="../media/image64.wmf"/><Relationship Id="rId14" Type="http://schemas.openxmlformats.org/officeDocument/2006/relationships/oleObject" Target="../embeddings/oleObject83.bin"/><Relationship Id="rId15" Type="http://schemas.openxmlformats.org/officeDocument/2006/relationships/image" Target="../media/image6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78.bin"/><Relationship Id="rId5" Type="http://schemas.openxmlformats.org/officeDocument/2006/relationships/image" Target="../media/image60.w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61.wmf"/><Relationship Id="rId8" Type="http://schemas.openxmlformats.org/officeDocument/2006/relationships/oleObject" Target="../embeddings/oleObject80.bin"/><Relationship Id="rId9" Type="http://schemas.openxmlformats.org/officeDocument/2006/relationships/image" Target="../media/image62.wmf"/><Relationship Id="rId10" Type="http://schemas.openxmlformats.org/officeDocument/2006/relationships/oleObject" Target="../embeddings/oleObject8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85.bin"/><Relationship Id="rId6" Type="http://schemas.openxmlformats.org/officeDocument/2006/relationships/oleObject" Target="../embeddings/oleObject86.bin"/><Relationship Id="rId7" Type="http://schemas.openxmlformats.org/officeDocument/2006/relationships/oleObject" Target="../embeddings/oleObject87.bin"/><Relationship Id="rId8" Type="http://schemas.openxmlformats.org/officeDocument/2006/relationships/image" Target="../media/image66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89.bin"/><Relationship Id="rId6" Type="http://schemas.openxmlformats.org/officeDocument/2006/relationships/oleObject" Target="../embeddings/oleObject90.bin"/><Relationship Id="rId7" Type="http://schemas.openxmlformats.org/officeDocument/2006/relationships/oleObject" Target="../embeddings/oleObject91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3.bin"/><Relationship Id="rId6" Type="http://schemas.openxmlformats.org/officeDocument/2006/relationships/oleObject" Target="../embeddings/oleObject94.bin"/><Relationship Id="rId7" Type="http://schemas.openxmlformats.org/officeDocument/2006/relationships/oleObject" Target="../embeddings/oleObject95.bin"/><Relationship Id="rId8" Type="http://schemas.openxmlformats.org/officeDocument/2006/relationships/image" Target="../media/image68.jpeg"/><Relationship Id="rId9" Type="http://schemas.openxmlformats.org/officeDocument/2006/relationships/image" Target="../media/image69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oleObject" Target="../embeddings/oleObject9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97.bin"/><Relationship Id="rId7" Type="http://schemas.openxmlformats.org/officeDocument/2006/relationships/oleObject" Target="../embeddings/oleObject98.bin"/><Relationship Id="rId8" Type="http://schemas.openxmlformats.org/officeDocument/2006/relationships/oleObject" Target="../embeddings/oleObject9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5.bin"/><Relationship Id="rId12" Type="http://schemas.openxmlformats.org/officeDocument/2006/relationships/image" Target="../media/image72.wmf"/><Relationship Id="rId13" Type="http://schemas.openxmlformats.org/officeDocument/2006/relationships/oleObject" Target="../embeddings/oleObject106.bin"/><Relationship Id="rId14" Type="http://schemas.openxmlformats.org/officeDocument/2006/relationships/image" Target="../media/image73.wmf"/><Relationship Id="rId15" Type="http://schemas.openxmlformats.org/officeDocument/2006/relationships/oleObject" Target="../embeddings/oleObject107.bin"/><Relationship Id="rId16" Type="http://schemas.openxmlformats.org/officeDocument/2006/relationships/image" Target="../media/image74.wmf"/><Relationship Id="rId17" Type="http://schemas.openxmlformats.org/officeDocument/2006/relationships/oleObject" Target="../embeddings/oleObject108.bin"/><Relationship Id="rId18" Type="http://schemas.openxmlformats.org/officeDocument/2006/relationships/image" Target="../media/image7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0.jpeg"/><Relationship Id="rId4" Type="http://schemas.openxmlformats.org/officeDocument/2006/relationships/oleObject" Target="../embeddings/oleObject10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01.bin"/><Relationship Id="rId7" Type="http://schemas.openxmlformats.org/officeDocument/2006/relationships/oleObject" Target="../embeddings/oleObject102.bin"/><Relationship Id="rId8" Type="http://schemas.openxmlformats.org/officeDocument/2006/relationships/oleObject" Target="../embeddings/oleObject103.bin"/><Relationship Id="rId9" Type="http://schemas.openxmlformats.org/officeDocument/2006/relationships/oleObject" Target="../embeddings/oleObject104.bin"/><Relationship Id="rId10" Type="http://schemas.openxmlformats.org/officeDocument/2006/relationships/image" Target="../media/image71.w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wmf"/><Relationship Id="rId12" Type="http://schemas.openxmlformats.org/officeDocument/2006/relationships/oleObject" Target="../embeddings/oleObject115.bin"/><Relationship Id="rId13" Type="http://schemas.openxmlformats.org/officeDocument/2006/relationships/image" Target="../media/image78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10.bin"/><Relationship Id="rId6" Type="http://schemas.openxmlformats.org/officeDocument/2006/relationships/oleObject" Target="../embeddings/oleObject111.bin"/><Relationship Id="rId7" Type="http://schemas.openxmlformats.org/officeDocument/2006/relationships/oleObject" Target="../embeddings/oleObject112.bin"/><Relationship Id="rId8" Type="http://schemas.openxmlformats.org/officeDocument/2006/relationships/oleObject" Target="../embeddings/oleObject113.bin"/><Relationship Id="rId9" Type="http://schemas.openxmlformats.org/officeDocument/2006/relationships/image" Target="../media/image76.wmf"/><Relationship Id="rId10" Type="http://schemas.openxmlformats.org/officeDocument/2006/relationships/oleObject" Target="../embeddings/oleObject11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9.bin"/><Relationship Id="rId20" Type="http://schemas.openxmlformats.org/officeDocument/2006/relationships/image" Target="../media/image87.wmf"/><Relationship Id="rId21" Type="http://schemas.openxmlformats.org/officeDocument/2006/relationships/oleObject" Target="../embeddings/oleObject125.bin"/><Relationship Id="rId22" Type="http://schemas.openxmlformats.org/officeDocument/2006/relationships/image" Target="../media/image88.wmf"/><Relationship Id="rId23" Type="http://schemas.openxmlformats.org/officeDocument/2006/relationships/oleObject" Target="../embeddings/oleObject126.bin"/><Relationship Id="rId24" Type="http://schemas.openxmlformats.org/officeDocument/2006/relationships/image" Target="../media/image89.wmf"/><Relationship Id="rId25" Type="http://schemas.openxmlformats.org/officeDocument/2006/relationships/oleObject" Target="../embeddings/oleObject127.bin"/><Relationship Id="rId26" Type="http://schemas.openxmlformats.org/officeDocument/2006/relationships/image" Target="../media/image90.wmf"/><Relationship Id="rId27" Type="http://schemas.openxmlformats.org/officeDocument/2006/relationships/oleObject" Target="../embeddings/oleObject128.bin"/><Relationship Id="rId28" Type="http://schemas.openxmlformats.org/officeDocument/2006/relationships/image" Target="../media/image91.wmf"/><Relationship Id="rId10" Type="http://schemas.openxmlformats.org/officeDocument/2006/relationships/image" Target="../media/image82.wmf"/><Relationship Id="rId11" Type="http://schemas.openxmlformats.org/officeDocument/2006/relationships/oleObject" Target="../embeddings/oleObject120.bin"/><Relationship Id="rId12" Type="http://schemas.openxmlformats.org/officeDocument/2006/relationships/image" Target="../media/image83.wmf"/><Relationship Id="rId13" Type="http://schemas.openxmlformats.org/officeDocument/2006/relationships/oleObject" Target="../embeddings/oleObject121.bin"/><Relationship Id="rId14" Type="http://schemas.openxmlformats.org/officeDocument/2006/relationships/image" Target="../media/image84.wmf"/><Relationship Id="rId15" Type="http://schemas.openxmlformats.org/officeDocument/2006/relationships/oleObject" Target="../embeddings/oleObject122.bin"/><Relationship Id="rId16" Type="http://schemas.openxmlformats.org/officeDocument/2006/relationships/image" Target="../media/image85.wmf"/><Relationship Id="rId17" Type="http://schemas.openxmlformats.org/officeDocument/2006/relationships/oleObject" Target="../embeddings/oleObject123.bin"/><Relationship Id="rId18" Type="http://schemas.openxmlformats.org/officeDocument/2006/relationships/image" Target="../media/image86.wmf"/><Relationship Id="rId19" Type="http://schemas.openxmlformats.org/officeDocument/2006/relationships/oleObject" Target="../embeddings/oleObject124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6.bin"/><Relationship Id="rId4" Type="http://schemas.openxmlformats.org/officeDocument/2006/relationships/image" Target="../media/image79.wmf"/><Relationship Id="rId5" Type="http://schemas.openxmlformats.org/officeDocument/2006/relationships/oleObject" Target="../embeddings/oleObject117.bin"/><Relationship Id="rId6" Type="http://schemas.openxmlformats.org/officeDocument/2006/relationships/image" Target="../media/image80.wmf"/><Relationship Id="rId7" Type="http://schemas.openxmlformats.org/officeDocument/2006/relationships/oleObject" Target="../embeddings/oleObject118.bin"/><Relationship Id="rId8" Type="http://schemas.openxmlformats.org/officeDocument/2006/relationships/image" Target="../media/image81.w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2.bin"/><Relationship Id="rId20" Type="http://schemas.openxmlformats.org/officeDocument/2006/relationships/image" Target="../media/image100.wmf"/><Relationship Id="rId21" Type="http://schemas.openxmlformats.org/officeDocument/2006/relationships/oleObject" Target="../embeddings/oleObject138.bin"/><Relationship Id="rId22" Type="http://schemas.openxmlformats.org/officeDocument/2006/relationships/image" Target="../media/image101.wmf"/><Relationship Id="rId23" Type="http://schemas.openxmlformats.org/officeDocument/2006/relationships/oleObject" Target="../embeddings/oleObject139.bin"/><Relationship Id="rId24" Type="http://schemas.openxmlformats.org/officeDocument/2006/relationships/image" Target="../media/image102.wmf"/><Relationship Id="rId25" Type="http://schemas.openxmlformats.org/officeDocument/2006/relationships/oleObject" Target="../embeddings/oleObject140.bin"/><Relationship Id="rId26" Type="http://schemas.openxmlformats.org/officeDocument/2006/relationships/image" Target="../media/image103.wmf"/><Relationship Id="rId10" Type="http://schemas.openxmlformats.org/officeDocument/2006/relationships/image" Target="../media/image95.wmf"/><Relationship Id="rId11" Type="http://schemas.openxmlformats.org/officeDocument/2006/relationships/oleObject" Target="../embeddings/oleObject133.bin"/><Relationship Id="rId12" Type="http://schemas.openxmlformats.org/officeDocument/2006/relationships/image" Target="../media/image96.wmf"/><Relationship Id="rId13" Type="http://schemas.openxmlformats.org/officeDocument/2006/relationships/oleObject" Target="../embeddings/oleObject134.bin"/><Relationship Id="rId14" Type="http://schemas.openxmlformats.org/officeDocument/2006/relationships/image" Target="../media/image97.wmf"/><Relationship Id="rId15" Type="http://schemas.openxmlformats.org/officeDocument/2006/relationships/oleObject" Target="../embeddings/oleObject135.bin"/><Relationship Id="rId16" Type="http://schemas.openxmlformats.org/officeDocument/2006/relationships/image" Target="../media/image98.wmf"/><Relationship Id="rId17" Type="http://schemas.openxmlformats.org/officeDocument/2006/relationships/oleObject" Target="../embeddings/oleObject136.bin"/><Relationship Id="rId18" Type="http://schemas.openxmlformats.org/officeDocument/2006/relationships/image" Target="../media/image99.wmf"/><Relationship Id="rId19" Type="http://schemas.openxmlformats.org/officeDocument/2006/relationships/oleObject" Target="../embeddings/oleObject137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9.bin"/><Relationship Id="rId4" Type="http://schemas.openxmlformats.org/officeDocument/2006/relationships/image" Target="../media/image92.wmf"/><Relationship Id="rId5" Type="http://schemas.openxmlformats.org/officeDocument/2006/relationships/oleObject" Target="../embeddings/oleObject130.bin"/><Relationship Id="rId6" Type="http://schemas.openxmlformats.org/officeDocument/2006/relationships/image" Target="../media/image93.wmf"/><Relationship Id="rId7" Type="http://schemas.openxmlformats.org/officeDocument/2006/relationships/oleObject" Target="../embeddings/oleObject131.bin"/><Relationship Id="rId8" Type="http://schemas.openxmlformats.org/officeDocument/2006/relationships/image" Target="../media/image9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42.bin"/><Relationship Id="rId6" Type="http://schemas.openxmlformats.org/officeDocument/2006/relationships/oleObject" Target="../embeddings/oleObject143.bin"/><Relationship Id="rId7" Type="http://schemas.openxmlformats.org/officeDocument/2006/relationships/oleObject" Target="../embeddings/oleObject144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5.wmf"/><Relationship Id="rId12" Type="http://schemas.openxmlformats.org/officeDocument/2006/relationships/oleObject" Target="../embeddings/oleObject151.bin"/><Relationship Id="rId13" Type="http://schemas.openxmlformats.org/officeDocument/2006/relationships/image" Target="../media/image106.wmf"/><Relationship Id="rId14" Type="http://schemas.openxmlformats.org/officeDocument/2006/relationships/oleObject" Target="../embeddings/oleObject152.bin"/><Relationship Id="rId15" Type="http://schemas.openxmlformats.org/officeDocument/2006/relationships/image" Target="../media/image107.wmf"/><Relationship Id="rId16" Type="http://schemas.openxmlformats.org/officeDocument/2006/relationships/oleObject" Target="../embeddings/oleObject153.bin"/><Relationship Id="rId17" Type="http://schemas.openxmlformats.org/officeDocument/2006/relationships/image" Target="../media/image108.wmf"/><Relationship Id="rId18" Type="http://schemas.openxmlformats.org/officeDocument/2006/relationships/oleObject" Target="../embeddings/oleObject154.bin"/><Relationship Id="rId19" Type="http://schemas.openxmlformats.org/officeDocument/2006/relationships/image" Target="../media/image109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46.bin"/><Relationship Id="rId6" Type="http://schemas.openxmlformats.org/officeDocument/2006/relationships/oleObject" Target="../embeddings/oleObject147.bin"/><Relationship Id="rId7" Type="http://schemas.openxmlformats.org/officeDocument/2006/relationships/oleObject" Target="../embeddings/oleObject148.bin"/><Relationship Id="rId8" Type="http://schemas.openxmlformats.org/officeDocument/2006/relationships/oleObject" Target="../embeddings/oleObject149.bin"/><Relationship Id="rId9" Type="http://schemas.openxmlformats.org/officeDocument/2006/relationships/image" Target="../media/image104.wmf"/><Relationship Id="rId10" Type="http://schemas.openxmlformats.org/officeDocument/2006/relationships/oleObject" Target="../embeddings/oleObject15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56.bin"/><Relationship Id="rId6" Type="http://schemas.openxmlformats.org/officeDocument/2006/relationships/oleObject" Target="../embeddings/oleObject157.bin"/><Relationship Id="rId7" Type="http://schemas.openxmlformats.org/officeDocument/2006/relationships/oleObject" Target="../embeddings/oleObject158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4.bin"/><Relationship Id="rId12" Type="http://schemas.openxmlformats.org/officeDocument/2006/relationships/image" Target="../media/image111.wmf"/><Relationship Id="rId13" Type="http://schemas.openxmlformats.org/officeDocument/2006/relationships/oleObject" Target="../embeddings/oleObject165.bin"/><Relationship Id="rId14" Type="http://schemas.openxmlformats.org/officeDocument/2006/relationships/image" Target="../media/image112.wmf"/><Relationship Id="rId15" Type="http://schemas.openxmlformats.org/officeDocument/2006/relationships/oleObject" Target="../embeddings/oleObject166.bin"/><Relationship Id="rId16" Type="http://schemas.openxmlformats.org/officeDocument/2006/relationships/image" Target="../media/image113.wmf"/><Relationship Id="rId17" Type="http://schemas.openxmlformats.org/officeDocument/2006/relationships/oleObject" Target="../embeddings/oleObject167.bin"/><Relationship Id="rId18" Type="http://schemas.openxmlformats.org/officeDocument/2006/relationships/image" Target="../media/image114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5.jpeg"/><Relationship Id="rId4" Type="http://schemas.openxmlformats.org/officeDocument/2006/relationships/oleObject" Target="../embeddings/oleObject15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60.bin"/><Relationship Id="rId7" Type="http://schemas.openxmlformats.org/officeDocument/2006/relationships/oleObject" Target="../embeddings/oleObject161.bin"/><Relationship Id="rId8" Type="http://schemas.openxmlformats.org/officeDocument/2006/relationships/oleObject" Target="../embeddings/oleObject162.bin"/><Relationship Id="rId9" Type="http://schemas.openxmlformats.org/officeDocument/2006/relationships/oleObject" Target="../embeddings/oleObject163.bin"/><Relationship Id="rId10" Type="http://schemas.openxmlformats.org/officeDocument/2006/relationships/image" Target="../media/image110.w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7.wmf"/><Relationship Id="rId12" Type="http://schemas.openxmlformats.org/officeDocument/2006/relationships/oleObject" Target="../embeddings/oleObject174.bin"/><Relationship Id="rId13" Type="http://schemas.openxmlformats.org/officeDocument/2006/relationships/image" Target="../media/image118.wmf"/><Relationship Id="rId14" Type="http://schemas.openxmlformats.org/officeDocument/2006/relationships/oleObject" Target="../embeddings/oleObject175.bin"/><Relationship Id="rId15" Type="http://schemas.openxmlformats.org/officeDocument/2006/relationships/image" Target="../media/image119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69.bin"/><Relationship Id="rId6" Type="http://schemas.openxmlformats.org/officeDocument/2006/relationships/oleObject" Target="../embeddings/oleObject170.bin"/><Relationship Id="rId7" Type="http://schemas.openxmlformats.org/officeDocument/2006/relationships/oleObject" Target="../embeddings/oleObject171.bin"/><Relationship Id="rId8" Type="http://schemas.openxmlformats.org/officeDocument/2006/relationships/oleObject" Target="../embeddings/oleObject172.bin"/><Relationship Id="rId9" Type="http://schemas.openxmlformats.org/officeDocument/2006/relationships/image" Target="../media/image116.wmf"/><Relationship Id="rId10" Type="http://schemas.openxmlformats.org/officeDocument/2006/relationships/oleObject" Target="../embeddings/oleObject173.bin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wmf"/><Relationship Id="rId20" Type="http://schemas.openxmlformats.org/officeDocument/2006/relationships/oleObject" Target="../embeddings/oleObject184.bin"/><Relationship Id="rId21" Type="http://schemas.openxmlformats.org/officeDocument/2006/relationships/image" Target="../media/image128.wmf"/><Relationship Id="rId10" Type="http://schemas.openxmlformats.org/officeDocument/2006/relationships/oleObject" Target="../embeddings/oleObject179.bin"/><Relationship Id="rId11" Type="http://schemas.openxmlformats.org/officeDocument/2006/relationships/image" Target="../media/image123.wmf"/><Relationship Id="rId12" Type="http://schemas.openxmlformats.org/officeDocument/2006/relationships/oleObject" Target="../embeddings/oleObject180.bin"/><Relationship Id="rId13" Type="http://schemas.openxmlformats.org/officeDocument/2006/relationships/image" Target="../media/image124.wmf"/><Relationship Id="rId14" Type="http://schemas.openxmlformats.org/officeDocument/2006/relationships/oleObject" Target="../embeddings/oleObject181.bin"/><Relationship Id="rId15" Type="http://schemas.openxmlformats.org/officeDocument/2006/relationships/image" Target="../media/image125.wmf"/><Relationship Id="rId16" Type="http://schemas.openxmlformats.org/officeDocument/2006/relationships/oleObject" Target="../embeddings/oleObject182.bin"/><Relationship Id="rId17" Type="http://schemas.openxmlformats.org/officeDocument/2006/relationships/image" Target="../media/image126.wmf"/><Relationship Id="rId18" Type="http://schemas.openxmlformats.org/officeDocument/2006/relationships/oleObject" Target="../embeddings/oleObject183.bin"/><Relationship Id="rId19" Type="http://schemas.openxmlformats.org/officeDocument/2006/relationships/image" Target="../media/image127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9.jpeg"/><Relationship Id="rId4" Type="http://schemas.openxmlformats.org/officeDocument/2006/relationships/oleObject" Target="../embeddings/oleObject176.bin"/><Relationship Id="rId5" Type="http://schemas.openxmlformats.org/officeDocument/2006/relationships/image" Target="../media/image120.wmf"/><Relationship Id="rId6" Type="http://schemas.openxmlformats.org/officeDocument/2006/relationships/oleObject" Target="../embeddings/oleObject177.bin"/><Relationship Id="rId7" Type="http://schemas.openxmlformats.org/officeDocument/2006/relationships/image" Target="../media/image121.wmf"/><Relationship Id="rId8" Type="http://schemas.openxmlformats.org/officeDocument/2006/relationships/oleObject" Target="../embeddings/oleObject17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86.bin"/><Relationship Id="rId6" Type="http://schemas.openxmlformats.org/officeDocument/2006/relationships/oleObject" Target="../embeddings/oleObject187.bin"/><Relationship Id="rId7" Type="http://schemas.openxmlformats.org/officeDocument/2006/relationships/oleObject" Target="../embeddings/oleObject188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0.wmf"/><Relationship Id="rId20" Type="http://schemas.openxmlformats.org/officeDocument/2006/relationships/oleObject" Target="../embeddings/oleObject199.bin"/><Relationship Id="rId21" Type="http://schemas.openxmlformats.org/officeDocument/2006/relationships/image" Target="../media/image136.wmf"/><Relationship Id="rId22" Type="http://schemas.openxmlformats.org/officeDocument/2006/relationships/oleObject" Target="../embeddings/oleObject200.bin"/><Relationship Id="rId23" Type="http://schemas.openxmlformats.org/officeDocument/2006/relationships/image" Target="../media/image137.wmf"/><Relationship Id="rId24" Type="http://schemas.openxmlformats.org/officeDocument/2006/relationships/oleObject" Target="../embeddings/oleObject201.bin"/><Relationship Id="rId25" Type="http://schemas.openxmlformats.org/officeDocument/2006/relationships/image" Target="../media/image138.wmf"/><Relationship Id="rId26" Type="http://schemas.openxmlformats.org/officeDocument/2006/relationships/oleObject" Target="../embeddings/oleObject202.bin"/><Relationship Id="rId27" Type="http://schemas.openxmlformats.org/officeDocument/2006/relationships/image" Target="../media/image139.wmf"/><Relationship Id="rId10" Type="http://schemas.openxmlformats.org/officeDocument/2006/relationships/oleObject" Target="../embeddings/oleObject194.bin"/><Relationship Id="rId11" Type="http://schemas.openxmlformats.org/officeDocument/2006/relationships/image" Target="../media/image131.wmf"/><Relationship Id="rId12" Type="http://schemas.openxmlformats.org/officeDocument/2006/relationships/oleObject" Target="../embeddings/oleObject195.bin"/><Relationship Id="rId13" Type="http://schemas.openxmlformats.org/officeDocument/2006/relationships/image" Target="../media/image132.wmf"/><Relationship Id="rId14" Type="http://schemas.openxmlformats.org/officeDocument/2006/relationships/oleObject" Target="../embeddings/oleObject196.bin"/><Relationship Id="rId15" Type="http://schemas.openxmlformats.org/officeDocument/2006/relationships/image" Target="../media/image133.wmf"/><Relationship Id="rId16" Type="http://schemas.openxmlformats.org/officeDocument/2006/relationships/oleObject" Target="../embeddings/oleObject197.bin"/><Relationship Id="rId17" Type="http://schemas.openxmlformats.org/officeDocument/2006/relationships/image" Target="../media/image134.wmf"/><Relationship Id="rId18" Type="http://schemas.openxmlformats.org/officeDocument/2006/relationships/oleObject" Target="../embeddings/oleObject198.bin"/><Relationship Id="rId19" Type="http://schemas.openxmlformats.org/officeDocument/2006/relationships/image" Target="../media/image135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90.bin"/><Relationship Id="rId6" Type="http://schemas.openxmlformats.org/officeDocument/2006/relationships/oleObject" Target="../embeddings/oleObject191.bin"/><Relationship Id="rId7" Type="http://schemas.openxmlformats.org/officeDocument/2006/relationships/oleObject" Target="../embeddings/oleObject192.bin"/><Relationship Id="rId8" Type="http://schemas.openxmlformats.org/officeDocument/2006/relationships/oleObject" Target="../embeddings/oleObject19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image" Target="../media/image3.w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04.bin"/><Relationship Id="rId6" Type="http://schemas.openxmlformats.org/officeDocument/2006/relationships/oleObject" Target="../embeddings/oleObject205.bin"/><Relationship Id="rId7" Type="http://schemas.openxmlformats.org/officeDocument/2006/relationships/oleObject" Target="../embeddings/oleObject206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40.jpeg"/><Relationship Id="rId5" Type="http://schemas.openxmlformats.org/officeDocument/2006/relationships/oleObject" Target="../embeddings/oleObject207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208.bin"/><Relationship Id="rId8" Type="http://schemas.openxmlformats.org/officeDocument/2006/relationships/oleObject" Target="../embeddings/oleObject209.bin"/><Relationship Id="rId9" Type="http://schemas.openxmlformats.org/officeDocument/2006/relationships/oleObject" Target="../embeddings/oleObject210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49.wmf"/><Relationship Id="rId21" Type="http://schemas.openxmlformats.org/officeDocument/2006/relationships/oleObject" Target="../embeddings/oleObject220.bin"/><Relationship Id="rId22" Type="http://schemas.openxmlformats.org/officeDocument/2006/relationships/image" Target="../media/image150.png"/><Relationship Id="rId23" Type="http://schemas.openxmlformats.org/officeDocument/2006/relationships/oleObject" Target="../embeddings/oleObject221.bin"/><Relationship Id="rId24" Type="http://schemas.openxmlformats.org/officeDocument/2006/relationships/image" Target="../media/image151.wmf"/><Relationship Id="rId25" Type="http://schemas.openxmlformats.org/officeDocument/2006/relationships/oleObject" Target="../embeddings/oleObject222.bin"/><Relationship Id="rId26" Type="http://schemas.openxmlformats.org/officeDocument/2006/relationships/image" Target="../media/image152.png"/><Relationship Id="rId27" Type="http://schemas.openxmlformats.org/officeDocument/2006/relationships/oleObject" Target="../embeddings/oleObject223.bin"/><Relationship Id="rId28" Type="http://schemas.openxmlformats.org/officeDocument/2006/relationships/image" Target="../media/image153.wmf"/><Relationship Id="rId29" Type="http://schemas.openxmlformats.org/officeDocument/2006/relationships/oleObject" Target="../embeddings/oleObject224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1.bin"/><Relationship Id="rId4" Type="http://schemas.openxmlformats.org/officeDocument/2006/relationships/image" Target="../media/image141.wmf"/><Relationship Id="rId5" Type="http://schemas.openxmlformats.org/officeDocument/2006/relationships/oleObject" Target="../embeddings/oleObject212.bin"/><Relationship Id="rId30" Type="http://schemas.openxmlformats.org/officeDocument/2006/relationships/image" Target="../media/image154.png"/><Relationship Id="rId31" Type="http://schemas.openxmlformats.org/officeDocument/2006/relationships/oleObject" Target="../embeddings/oleObject225.bin"/><Relationship Id="rId32" Type="http://schemas.openxmlformats.org/officeDocument/2006/relationships/image" Target="../media/image155.wmf"/><Relationship Id="rId9" Type="http://schemas.openxmlformats.org/officeDocument/2006/relationships/oleObject" Target="../embeddings/oleObject214.bin"/><Relationship Id="rId6" Type="http://schemas.openxmlformats.org/officeDocument/2006/relationships/image" Target="../media/image142.wmf"/><Relationship Id="rId7" Type="http://schemas.openxmlformats.org/officeDocument/2006/relationships/oleObject" Target="../embeddings/oleObject213.bin"/><Relationship Id="rId8" Type="http://schemas.openxmlformats.org/officeDocument/2006/relationships/image" Target="../media/image143.wmf"/><Relationship Id="rId33" Type="http://schemas.openxmlformats.org/officeDocument/2006/relationships/oleObject" Target="../embeddings/oleObject226.bin"/><Relationship Id="rId34" Type="http://schemas.openxmlformats.org/officeDocument/2006/relationships/image" Target="../media/image156.wmf"/><Relationship Id="rId35" Type="http://schemas.openxmlformats.org/officeDocument/2006/relationships/oleObject" Target="../embeddings/oleObject227.bin"/><Relationship Id="rId36" Type="http://schemas.openxmlformats.org/officeDocument/2006/relationships/image" Target="../media/image157.png"/><Relationship Id="rId10" Type="http://schemas.openxmlformats.org/officeDocument/2006/relationships/image" Target="../media/image144.wmf"/><Relationship Id="rId11" Type="http://schemas.openxmlformats.org/officeDocument/2006/relationships/oleObject" Target="../embeddings/oleObject215.bin"/><Relationship Id="rId12" Type="http://schemas.openxmlformats.org/officeDocument/2006/relationships/image" Target="../media/image145.wmf"/><Relationship Id="rId13" Type="http://schemas.openxmlformats.org/officeDocument/2006/relationships/oleObject" Target="../embeddings/oleObject216.bin"/><Relationship Id="rId14" Type="http://schemas.openxmlformats.org/officeDocument/2006/relationships/image" Target="../media/image146.wmf"/><Relationship Id="rId15" Type="http://schemas.openxmlformats.org/officeDocument/2006/relationships/oleObject" Target="../embeddings/oleObject217.bin"/><Relationship Id="rId16" Type="http://schemas.openxmlformats.org/officeDocument/2006/relationships/image" Target="../media/image147.wmf"/><Relationship Id="rId17" Type="http://schemas.openxmlformats.org/officeDocument/2006/relationships/oleObject" Target="../embeddings/oleObject218.bin"/><Relationship Id="rId18" Type="http://schemas.openxmlformats.org/officeDocument/2006/relationships/image" Target="../media/image148.wmf"/><Relationship Id="rId19" Type="http://schemas.openxmlformats.org/officeDocument/2006/relationships/oleObject" Target="../embeddings/oleObject219.bin"/><Relationship Id="rId37" Type="http://schemas.openxmlformats.org/officeDocument/2006/relationships/oleObject" Target="../embeddings/oleObject228.bin"/><Relationship Id="rId38" Type="http://schemas.openxmlformats.org/officeDocument/2006/relationships/image" Target="../media/image158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9.wmf"/><Relationship Id="rId20" Type="http://schemas.openxmlformats.org/officeDocument/2006/relationships/oleObject" Target="../embeddings/oleObject239.bin"/><Relationship Id="rId21" Type="http://schemas.openxmlformats.org/officeDocument/2006/relationships/image" Target="../media/image165.wmf"/><Relationship Id="rId22" Type="http://schemas.openxmlformats.org/officeDocument/2006/relationships/oleObject" Target="../embeddings/oleObject240.bin"/><Relationship Id="rId23" Type="http://schemas.openxmlformats.org/officeDocument/2006/relationships/image" Target="../media/image166.wmf"/><Relationship Id="rId24" Type="http://schemas.openxmlformats.org/officeDocument/2006/relationships/oleObject" Target="../embeddings/oleObject241.bin"/><Relationship Id="rId25" Type="http://schemas.openxmlformats.org/officeDocument/2006/relationships/image" Target="../media/image167.wmf"/><Relationship Id="rId26" Type="http://schemas.openxmlformats.org/officeDocument/2006/relationships/oleObject" Target="../embeddings/oleObject242.bin"/><Relationship Id="rId27" Type="http://schemas.openxmlformats.org/officeDocument/2006/relationships/image" Target="../media/image168.wmf"/><Relationship Id="rId28" Type="http://schemas.openxmlformats.org/officeDocument/2006/relationships/oleObject" Target="../embeddings/oleObject243.bin"/><Relationship Id="rId29" Type="http://schemas.openxmlformats.org/officeDocument/2006/relationships/image" Target="../media/image169.wmf"/><Relationship Id="rId10" Type="http://schemas.openxmlformats.org/officeDocument/2006/relationships/oleObject" Target="../embeddings/oleObject234.bin"/><Relationship Id="rId11" Type="http://schemas.openxmlformats.org/officeDocument/2006/relationships/image" Target="../media/image160.wmf"/><Relationship Id="rId12" Type="http://schemas.openxmlformats.org/officeDocument/2006/relationships/oleObject" Target="../embeddings/oleObject235.bin"/><Relationship Id="rId13" Type="http://schemas.openxmlformats.org/officeDocument/2006/relationships/image" Target="../media/image161.wmf"/><Relationship Id="rId14" Type="http://schemas.openxmlformats.org/officeDocument/2006/relationships/oleObject" Target="../embeddings/oleObject236.bin"/><Relationship Id="rId15" Type="http://schemas.openxmlformats.org/officeDocument/2006/relationships/image" Target="../media/image162.wmf"/><Relationship Id="rId16" Type="http://schemas.openxmlformats.org/officeDocument/2006/relationships/oleObject" Target="../embeddings/oleObject237.bin"/><Relationship Id="rId17" Type="http://schemas.openxmlformats.org/officeDocument/2006/relationships/image" Target="../media/image163.wmf"/><Relationship Id="rId18" Type="http://schemas.openxmlformats.org/officeDocument/2006/relationships/oleObject" Target="../embeddings/oleObject238.bin"/><Relationship Id="rId19" Type="http://schemas.openxmlformats.org/officeDocument/2006/relationships/image" Target="../media/image164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30.bin"/><Relationship Id="rId6" Type="http://schemas.openxmlformats.org/officeDocument/2006/relationships/oleObject" Target="../embeddings/oleObject231.bin"/><Relationship Id="rId7" Type="http://schemas.openxmlformats.org/officeDocument/2006/relationships/oleObject" Target="../embeddings/oleObject232.bin"/><Relationship Id="rId8" Type="http://schemas.openxmlformats.org/officeDocument/2006/relationships/oleObject" Target="../embeddings/oleObject233.bin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1.wmf"/><Relationship Id="rId12" Type="http://schemas.openxmlformats.org/officeDocument/2006/relationships/oleObject" Target="../embeddings/oleObject250.bin"/><Relationship Id="rId13" Type="http://schemas.openxmlformats.org/officeDocument/2006/relationships/image" Target="../media/image172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45.bin"/><Relationship Id="rId6" Type="http://schemas.openxmlformats.org/officeDocument/2006/relationships/oleObject" Target="../embeddings/oleObject246.bin"/><Relationship Id="rId7" Type="http://schemas.openxmlformats.org/officeDocument/2006/relationships/oleObject" Target="../embeddings/oleObject247.bin"/><Relationship Id="rId8" Type="http://schemas.openxmlformats.org/officeDocument/2006/relationships/oleObject" Target="../embeddings/oleObject248.bin"/><Relationship Id="rId9" Type="http://schemas.openxmlformats.org/officeDocument/2006/relationships/image" Target="../media/image170.wmf"/><Relationship Id="rId10" Type="http://schemas.openxmlformats.org/officeDocument/2006/relationships/oleObject" Target="../embeddings/oleObject249.bin"/></Relationships>
</file>

<file path=ppt/slides/_rels/slide3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61.bin"/><Relationship Id="rId21" Type="http://schemas.openxmlformats.org/officeDocument/2006/relationships/image" Target="../media/image179.wmf"/><Relationship Id="rId22" Type="http://schemas.openxmlformats.org/officeDocument/2006/relationships/oleObject" Target="../embeddings/oleObject262.bin"/><Relationship Id="rId23" Type="http://schemas.openxmlformats.org/officeDocument/2006/relationships/image" Target="../media/image180.wmf"/><Relationship Id="rId24" Type="http://schemas.openxmlformats.org/officeDocument/2006/relationships/oleObject" Target="../embeddings/oleObject263.bin"/><Relationship Id="rId25" Type="http://schemas.openxmlformats.org/officeDocument/2006/relationships/image" Target="../media/image181.wmf"/><Relationship Id="rId26" Type="http://schemas.openxmlformats.org/officeDocument/2006/relationships/oleObject" Target="../embeddings/oleObject264.bin"/><Relationship Id="rId27" Type="http://schemas.openxmlformats.org/officeDocument/2006/relationships/image" Target="../media/image182.wmf"/><Relationship Id="rId28" Type="http://schemas.openxmlformats.org/officeDocument/2006/relationships/oleObject" Target="../embeddings/oleObject265.bin"/><Relationship Id="rId29" Type="http://schemas.openxmlformats.org/officeDocument/2006/relationships/image" Target="../media/image183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52.bin"/><Relationship Id="rId30" Type="http://schemas.openxmlformats.org/officeDocument/2006/relationships/oleObject" Target="../embeddings/oleObject266.bin"/><Relationship Id="rId31" Type="http://schemas.openxmlformats.org/officeDocument/2006/relationships/image" Target="../media/image184.wmf"/><Relationship Id="rId32" Type="http://schemas.openxmlformats.org/officeDocument/2006/relationships/oleObject" Target="../embeddings/oleObject267.bin"/><Relationship Id="rId9" Type="http://schemas.openxmlformats.org/officeDocument/2006/relationships/image" Target="../media/image173.wmf"/><Relationship Id="rId6" Type="http://schemas.openxmlformats.org/officeDocument/2006/relationships/oleObject" Target="../embeddings/oleObject253.bin"/><Relationship Id="rId7" Type="http://schemas.openxmlformats.org/officeDocument/2006/relationships/oleObject" Target="../embeddings/oleObject254.bin"/><Relationship Id="rId8" Type="http://schemas.openxmlformats.org/officeDocument/2006/relationships/oleObject" Target="../embeddings/oleObject255.bin"/><Relationship Id="rId33" Type="http://schemas.openxmlformats.org/officeDocument/2006/relationships/image" Target="../media/image185.wmf"/><Relationship Id="rId34" Type="http://schemas.openxmlformats.org/officeDocument/2006/relationships/oleObject" Target="../embeddings/oleObject268.bin"/><Relationship Id="rId35" Type="http://schemas.openxmlformats.org/officeDocument/2006/relationships/image" Target="../media/image186.wmf"/><Relationship Id="rId36" Type="http://schemas.openxmlformats.org/officeDocument/2006/relationships/oleObject" Target="../embeddings/oleObject269.bin"/><Relationship Id="rId10" Type="http://schemas.openxmlformats.org/officeDocument/2006/relationships/oleObject" Target="../embeddings/oleObject256.bin"/><Relationship Id="rId11" Type="http://schemas.openxmlformats.org/officeDocument/2006/relationships/image" Target="../media/image174.wmf"/><Relationship Id="rId12" Type="http://schemas.openxmlformats.org/officeDocument/2006/relationships/oleObject" Target="../embeddings/oleObject257.bin"/><Relationship Id="rId13" Type="http://schemas.openxmlformats.org/officeDocument/2006/relationships/image" Target="../media/image175.wmf"/><Relationship Id="rId14" Type="http://schemas.openxmlformats.org/officeDocument/2006/relationships/oleObject" Target="../embeddings/oleObject258.bin"/><Relationship Id="rId15" Type="http://schemas.openxmlformats.org/officeDocument/2006/relationships/image" Target="../media/image176.wmf"/><Relationship Id="rId16" Type="http://schemas.openxmlformats.org/officeDocument/2006/relationships/oleObject" Target="../embeddings/oleObject259.bin"/><Relationship Id="rId17" Type="http://schemas.openxmlformats.org/officeDocument/2006/relationships/image" Target="../media/image177.wmf"/><Relationship Id="rId18" Type="http://schemas.openxmlformats.org/officeDocument/2006/relationships/oleObject" Target="../embeddings/oleObject260.bin"/><Relationship Id="rId19" Type="http://schemas.openxmlformats.org/officeDocument/2006/relationships/image" Target="../media/image178.wmf"/><Relationship Id="rId37" Type="http://schemas.openxmlformats.org/officeDocument/2006/relationships/image" Target="../media/image187.wmf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0.wmf"/><Relationship Id="rId20" Type="http://schemas.openxmlformats.org/officeDocument/2006/relationships/oleObject" Target="../embeddings/oleObject278.bin"/><Relationship Id="rId21" Type="http://schemas.openxmlformats.org/officeDocument/2006/relationships/image" Target="../media/image196.wmf"/><Relationship Id="rId22" Type="http://schemas.openxmlformats.org/officeDocument/2006/relationships/oleObject" Target="../embeddings/oleObject279.bin"/><Relationship Id="rId23" Type="http://schemas.openxmlformats.org/officeDocument/2006/relationships/image" Target="../media/image197.png"/><Relationship Id="rId24" Type="http://schemas.openxmlformats.org/officeDocument/2006/relationships/oleObject" Target="../embeddings/oleObject280.bin"/><Relationship Id="rId25" Type="http://schemas.openxmlformats.org/officeDocument/2006/relationships/image" Target="../media/image198.png"/><Relationship Id="rId26" Type="http://schemas.openxmlformats.org/officeDocument/2006/relationships/oleObject" Target="../embeddings/oleObject281.bin"/><Relationship Id="rId27" Type="http://schemas.openxmlformats.org/officeDocument/2006/relationships/image" Target="../media/image199.png"/><Relationship Id="rId28" Type="http://schemas.openxmlformats.org/officeDocument/2006/relationships/oleObject" Target="../embeddings/oleObject282.bin"/><Relationship Id="rId29" Type="http://schemas.openxmlformats.org/officeDocument/2006/relationships/image" Target="../media/image200.png"/><Relationship Id="rId10" Type="http://schemas.openxmlformats.org/officeDocument/2006/relationships/oleObject" Target="../embeddings/oleObject273.bin"/><Relationship Id="rId11" Type="http://schemas.openxmlformats.org/officeDocument/2006/relationships/image" Target="../media/image191.wmf"/><Relationship Id="rId12" Type="http://schemas.openxmlformats.org/officeDocument/2006/relationships/oleObject" Target="../embeddings/oleObject274.bin"/><Relationship Id="rId13" Type="http://schemas.openxmlformats.org/officeDocument/2006/relationships/image" Target="../media/image192.wmf"/><Relationship Id="rId14" Type="http://schemas.openxmlformats.org/officeDocument/2006/relationships/oleObject" Target="../embeddings/oleObject275.bin"/><Relationship Id="rId15" Type="http://schemas.openxmlformats.org/officeDocument/2006/relationships/image" Target="../media/image193.wmf"/><Relationship Id="rId16" Type="http://schemas.openxmlformats.org/officeDocument/2006/relationships/oleObject" Target="../embeddings/oleObject276.bin"/><Relationship Id="rId17" Type="http://schemas.openxmlformats.org/officeDocument/2006/relationships/image" Target="../media/image194.wmf"/><Relationship Id="rId18" Type="http://schemas.openxmlformats.org/officeDocument/2006/relationships/oleObject" Target="../embeddings/oleObject277.bin"/><Relationship Id="rId19" Type="http://schemas.openxmlformats.org/officeDocument/2006/relationships/image" Target="../media/image195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1.jpeg"/><Relationship Id="rId4" Type="http://schemas.openxmlformats.org/officeDocument/2006/relationships/oleObject" Target="../embeddings/oleObject270.bin"/><Relationship Id="rId5" Type="http://schemas.openxmlformats.org/officeDocument/2006/relationships/image" Target="../media/image188.wmf"/><Relationship Id="rId6" Type="http://schemas.openxmlformats.org/officeDocument/2006/relationships/oleObject" Target="../embeddings/oleObject271.bin"/><Relationship Id="rId7" Type="http://schemas.openxmlformats.org/officeDocument/2006/relationships/image" Target="../media/image189.wmf"/><Relationship Id="rId8" Type="http://schemas.openxmlformats.org/officeDocument/2006/relationships/oleObject" Target="../embeddings/oleObject27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eg"/><Relationship Id="rId4" Type="http://schemas.openxmlformats.org/officeDocument/2006/relationships/oleObject" Target="../embeddings/oleObject28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84.bin"/><Relationship Id="rId7" Type="http://schemas.openxmlformats.org/officeDocument/2006/relationships/oleObject" Target="../embeddings/oleObject285.bin"/><Relationship Id="rId8" Type="http://schemas.openxmlformats.org/officeDocument/2006/relationships/oleObject" Target="../embeddings/oleObject286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1.bin"/><Relationship Id="rId20" Type="http://schemas.openxmlformats.org/officeDocument/2006/relationships/image" Target="../media/image208.wmf"/><Relationship Id="rId21" Type="http://schemas.openxmlformats.org/officeDocument/2006/relationships/oleObject" Target="../embeddings/oleObject297.bin"/><Relationship Id="rId22" Type="http://schemas.openxmlformats.org/officeDocument/2006/relationships/image" Target="../media/image209.wmf"/><Relationship Id="rId23" Type="http://schemas.openxmlformats.org/officeDocument/2006/relationships/oleObject" Target="../embeddings/oleObject298.bin"/><Relationship Id="rId24" Type="http://schemas.openxmlformats.org/officeDocument/2006/relationships/image" Target="../media/image210.wmf"/><Relationship Id="rId25" Type="http://schemas.openxmlformats.org/officeDocument/2006/relationships/oleObject" Target="../embeddings/oleObject299.bin"/><Relationship Id="rId26" Type="http://schemas.openxmlformats.org/officeDocument/2006/relationships/image" Target="../media/image211.wmf"/><Relationship Id="rId27" Type="http://schemas.openxmlformats.org/officeDocument/2006/relationships/oleObject" Target="../embeddings/oleObject300.bin"/><Relationship Id="rId28" Type="http://schemas.openxmlformats.org/officeDocument/2006/relationships/image" Target="../media/image212.wmf"/><Relationship Id="rId10" Type="http://schemas.openxmlformats.org/officeDocument/2006/relationships/image" Target="../media/image203.wmf"/><Relationship Id="rId11" Type="http://schemas.openxmlformats.org/officeDocument/2006/relationships/oleObject" Target="../embeddings/oleObject292.bin"/><Relationship Id="rId12" Type="http://schemas.openxmlformats.org/officeDocument/2006/relationships/image" Target="../media/image204.wmf"/><Relationship Id="rId13" Type="http://schemas.openxmlformats.org/officeDocument/2006/relationships/oleObject" Target="../embeddings/oleObject293.bin"/><Relationship Id="rId14" Type="http://schemas.openxmlformats.org/officeDocument/2006/relationships/image" Target="../media/image205.wmf"/><Relationship Id="rId15" Type="http://schemas.openxmlformats.org/officeDocument/2006/relationships/oleObject" Target="../embeddings/oleObject294.bin"/><Relationship Id="rId16" Type="http://schemas.openxmlformats.org/officeDocument/2006/relationships/image" Target="../media/image206.wmf"/><Relationship Id="rId17" Type="http://schemas.openxmlformats.org/officeDocument/2006/relationships/oleObject" Target="../embeddings/oleObject295.bin"/><Relationship Id="rId18" Type="http://schemas.openxmlformats.org/officeDocument/2006/relationships/image" Target="../media/image207.wmf"/><Relationship Id="rId19" Type="http://schemas.openxmlformats.org/officeDocument/2006/relationships/oleObject" Target="../embeddings/oleObject296.bin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2.jpeg"/><Relationship Id="rId4" Type="http://schemas.openxmlformats.org/officeDocument/2006/relationships/oleObject" Target="../embeddings/oleObject28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88.bin"/><Relationship Id="rId7" Type="http://schemas.openxmlformats.org/officeDocument/2006/relationships/oleObject" Target="../embeddings/oleObject289.bin"/><Relationship Id="rId8" Type="http://schemas.openxmlformats.org/officeDocument/2006/relationships/oleObject" Target="../embeddings/oleObject290.bin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3.bin"/><Relationship Id="rId20" Type="http://schemas.openxmlformats.org/officeDocument/2006/relationships/image" Target="../media/image217.wmf"/><Relationship Id="rId21" Type="http://schemas.openxmlformats.org/officeDocument/2006/relationships/oleObject" Target="../embeddings/oleObject310.bin"/><Relationship Id="rId22" Type="http://schemas.openxmlformats.org/officeDocument/2006/relationships/image" Target="../media/image218.wmf"/><Relationship Id="rId10" Type="http://schemas.openxmlformats.org/officeDocument/2006/relationships/oleObject" Target="../embeddings/oleObject304.bin"/><Relationship Id="rId11" Type="http://schemas.openxmlformats.org/officeDocument/2006/relationships/oleObject" Target="../embeddings/oleObject305.bin"/><Relationship Id="rId12" Type="http://schemas.openxmlformats.org/officeDocument/2006/relationships/image" Target="../media/image213.wmf"/><Relationship Id="rId13" Type="http://schemas.openxmlformats.org/officeDocument/2006/relationships/oleObject" Target="../embeddings/oleObject306.bin"/><Relationship Id="rId14" Type="http://schemas.openxmlformats.org/officeDocument/2006/relationships/image" Target="../media/image214.png"/><Relationship Id="rId15" Type="http://schemas.openxmlformats.org/officeDocument/2006/relationships/oleObject" Target="../embeddings/oleObject307.bin"/><Relationship Id="rId16" Type="http://schemas.openxmlformats.org/officeDocument/2006/relationships/image" Target="../media/image215.wmf"/><Relationship Id="rId17" Type="http://schemas.openxmlformats.org/officeDocument/2006/relationships/oleObject" Target="../embeddings/oleObject308.bin"/><Relationship Id="rId18" Type="http://schemas.openxmlformats.org/officeDocument/2006/relationships/image" Target="../media/image216.wmf"/><Relationship Id="rId19" Type="http://schemas.openxmlformats.org/officeDocument/2006/relationships/oleObject" Target="../embeddings/oleObject309.bin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19.jpeg"/><Relationship Id="rId5" Type="http://schemas.openxmlformats.org/officeDocument/2006/relationships/image" Target="../media/image220.jpeg"/><Relationship Id="rId6" Type="http://schemas.openxmlformats.org/officeDocument/2006/relationships/oleObject" Target="../embeddings/oleObject301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30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jpeg"/><Relationship Id="rId5" Type="http://schemas.openxmlformats.org/officeDocument/2006/relationships/oleObject" Target="../embeddings/oleObject7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6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5.bin"/><Relationship Id="rId20" Type="http://schemas.openxmlformats.org/officeDocument/2006/relationships/image" Target="../media/image226.wmf"/><Relationship Id="rId21" Type="http://schemas.openxmlformats.org/officeDocument/2006/relationships/oleObject" Target="../embeddings/oleObject321.bin"/><Relationship Id="rId22" Type="http://schemas.openxmlformats.org/officeDocument/2006/relationships/image" Target="../media/image227.wmf"/><Relationship Id="rId23" Type="http://schemas.openxmlformats.org/officeDocument/2006/relationships/oleObject" Target="../embeddings/oleObject322.bin"/><Relationship Id="rId24" Type="http://schemas.openxmlformats.org/officeDocument/2006/relationships/image" Target="../media/image228.wmf"/><Relationship Id="rId25" Type="http://schemas.openxmlformats.org/officeDocument/2006/relationships/oleObject" Target="../embeddings/oleObject323.bin"/><Relationship Id="rId26" Type="http://schemas.openxmlformats.org/officeDocument/2006/relationships/image" Target="../media/image229.wmf"/><Relationship Id="rId27" Type="http://schemas.openxmlformats.org/officeDocument/2006/relationships/oleObject" Target="../embeddings/oleObject324.bin"/><Relationship Id="rId28" Type="http://schemas.openxmlformats.org/officeDocument/2006/relationships/image" Target="../media/image230.wmf"/><Relationship Id="rId10" Type="http://schemas.openxmlformats.org/officeDocument/2006/relationships/image" Target="../media/image221.png"/><Relationship Id="rId11" Type="http://schemas.openxmlformats.org/officeDocument/2006/relationships/oleObject" Target="../embeddings/oleObject316.bin"/><Relationship Id="rId12" Type="http://schemas.openxmlformats.org/officeDocument/2006/relationships/image" Target="../media/image222.wmf"/><Relationship Id="rId13" Type="http://schemas.openxmlformats.org/officeDocument/2006/relationships/oleObject" Target="../embeddings/oleObject317.bin"/><Relationship Id="rId14" Type="http://schemas.openxmlformats.org/officeDocument/2006/relationships/image" Target="../media/image223.wmf"/><Relationship Id="rId15" Type="http://schemas.openxmlformats.org/officeDocument/2006/relationships/oleObject" Target="../embeddings/oleObject318.bin"/><Relationship Id="rId16" Type="http://schemas.openxmlformats.org/officeDocument/2006/relationships/image" Target="../media/image224.wmf"/><Relationship Id="rId17" Type="http://schemas.openxmlformats.org/officeDocument/2006/relationships/oleObject" Target="../embeddings/oleObject319.bin"/><Relationship Id="rId18" Type="http://schemas.openxmlformats.org/officeDocument/2006/relationships/image" Target="../media/image225.wmf"/><Relationship Id="rId19" Type="http://schemas.openxmlformats.org/officeDocument/2006/relationships/oleObject" Target="../embeddings/oleObject320.bin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1.jpeg"/><Relationship Id="rId4" Type="http://schemas.openxmlformats.org/officeDocument/2006/relationships/oleObject" Target="../embeddings/oleObject31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12.bin"/><Relationship Id="rId7" Type="http://schemas.openxmlformats.org/officeDocument/2006/relationships/oleObject" Target="../embeddings/oleObject313.bin"/><Relationship Id="rId8" Type="http://schemas.openxmlformats.org/officeDocument/2006/relationships/oleObject" Target="../embeddings/oleObject314.bin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9.bin"/><Relationship Id="rId20" Type="http://schemas.openxmlformats.org/officeDocument/2006/relationships/image" Target="../media/image236.wmf"/><Relationship Id="rId21" Type="http://schemas.openxmlformats.org/officeDocument/2006/relationships/oleObject" Target="../embeddings/oleObject335.bin"/><Relationship Id="rId22" Type="http://schemas.openxmlformats.org/officeDocument/2006/relationships/image" Target="../media/image237.wmf"/><Relationship Id="rId23" Type="http://schemas.openxmlformats.org/officeDocument/2006/relationships/oleObject" Target="../embeddings/oleObject336.bin"/><Relationship Id="rId24" Type="http://schemas.openxmlformats.org/officeDocument/2006/relationships/image" Target="../media/image238.wmf"/><Relationship Id="rId25" Type="http://schemas.openxmlformats.org/officeDocument/2006/relationships/oleObject" Target="../embeddings/oleObject337.bin"/><Relationship Id="rId26" Type="http://schemas.openxmlformats.org/officeDocument/2006/relationships/image" Target="../media/image239.wmf"/><Relationship Id="rId27" Type="http://schemas.openxmlformats.org/officeDocument/2006/relationships/oleObject" Target="../embeddings/oleObject338.bin"/><Relationship Id="rId28" Type="http://schemas.openxmlformats.org/officeDocument/2006/relationships/image" Target="../media/image240.wmf"/><Relationship Id="rId29" Type="http://schemas.openxmlformats.org/officeDocument/2006/relationships/oleObject" Target="../embeddings/oleObject339.bin"/><Relationship Id="rId30" Type="http://schemas.openxmlformats.org/officeDocument/2006/relationships/image" Target="../media/image241.wmf"/><Relationship Id="rId31" Type="http://schemas.openxmlformats.org/officeDocument/2006/relationships/oleObject" Target="../embeddings/oleObject340.bin"/><Relationship Id="rId32" Type="http://schemas.openxmlformats.org/officeDocument/2006/relationships/image" Target="../media/image242.wmf"/><Relationship Id="rId10" Type="http://schemas.openxmlformats.org/officeDocument/2006/relationships/image" Target="../media/image232.wmf"/><Relationship Id="rId11" Type="http://schemas.openxmlformats.org/officeDocument/2006/relationships/oleObject" Target="../embeddings/oleObject330.bin"/><Relationship Id="rId12" Type="http://schemas.openxmlformats.org/officeDocument/2006/relationships/image" Target="../media/image222.wmf"/><Relationship Id="rId13" Type="http://schemas.openxmlformats.org/officeDocument/2006/relationships/oleObject" Target="../embeddings/oleObject331.bin"/><Relationship Id="rId14" Type="http://schemas.openxmlformats.org/officeDocument/2006/relationships/image" Target="../media/image233.wmf"/><Relationship Id="rId15" Type="http://schemas.openxmlformats.org/officeDocument/2006/relationships/oleObject" Target="../embeddings/oleObject332.bin"/><Relationship Id="rId16" Type="http://schemas.openxmlformats.org/officeDocument/2006/relationships/image" Target="../media/image234.wmf"/><Relationship Id="rId17" Type="http://schemas.openxmlformats.org/officeDocument/2006/relationships/oleObject" Target="../embeddings/oleObject333.bin"/><Relationship Id="rId18" Type="http://schemas.openxmlformats.org/officeDocument/2006/relationships/image" Target="../media/image235.wmf"/><Relationship Id="rId19" Type="http://schemas.openxmlformats.org/officeDocument/2006/relationships/oleObject" Target="../embeddings/oleObject334.bin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3.jpeg"/><Relationship Id="rId4" Type="http://schemas.openxmlformats.org/officeDocument/2006/relationships/oleObject" Target="../embeddings/oleObject32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26.bin"/><Relationship Id="rId7" Type="http://schemas.openxmlformats.org/officeDocument/2006/relationships/oleObject" Target="../embeddings/oleObject327.bin"/><Relationship Id="rId8" Type="http://schemas.openxmlformats.org/officeDocument/2006/relationships/oleObject" Target="../embeddings/oleObject328.bin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5.wmf"/><Relationship Id="rId12" Type="http://schemas.openxmlformats.org/officeDocument/2006/relationships/oleObject" Target="../embeddings/oleObject347.bin"/><Relationship Id="rId13" Type="http://schemas.openxmlformats.org/officeDocument/2006/relationships/image" Target="../media/image246.wmf"/><Relationship Id="rId14" Type="http://schemas.openxmlformats.org/officeDocument/2006/relationships/oleObject" Target="../embeddings/oleObject348.bin"/><Relationship Id="rId15" Type="http://schemas.openxmlformats.org/officeDocument/2006/relationships/image" Target="../media/image247.wmf"/><Relationship Id="rId16" Type="http://schemas.openxmlformats.org/officeDocument/2006/relationships/oleObject" Target="../embeddings/oleObject349.bin"/><Relationship Id="rId17" Type="http://schemas.openxmlformats.org/officeDocument/2006/relationships/image" Target="../media/image248.wmf"/><Relationship Id="rId18" Type="http://schemas.openxmlformats.org/officeDocument/2006/relationships/oleObject" Target="../embeddings/oleObject350.bin"/><Relationship Id="rId19" Type="http://schemas.openxmlformats.org/officeDocument/2006/relationships/image" Target="../media/image249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42.bin"/><Relationship Id="rId6" Type="http://schemas.openxmlformats.org/officeDocument/2006/relationships/oleObject" Target="../embeddings/oleObject343.bin"/><Relationship Id="rId7" Type="http://schemas.openxmlformats.org/officeDocument/2006/relationships/oleObject" Target="../embeddings/oleObject344.bin"/><Relationship Id="rId8" Type="http://schemas.openxmlformats.org/officeDocument/2006/relationships/oleObject" Target="../embeddings/oleObject345.bin"/><Relationship Id="rId9" Type="http://schemas.openxmlformats.org/officeDocument/2006/relationships/image" Target="../media/image244.wmf"/><Relationship Id="rId10" Type="http://schemas.openxmlformats.org/officeDocument/2006/relationships/oleObject" Target="../embeddings/oleObject346.bin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4.bin"/><Relationship Id="rId20" Type="http://schemas.openxmlformats.org/officeDocument/2006/relationships/image" Target="../media/image258.wmf"/><Relationship Id="rId21" Type="http://schemas.openxmlformats.org/officeDocument/2006/relationships/oleObject" Target="../embeddings/oleObject360.bin"/><Relationship Id="rId22" Type="http://schemas.openxmlformats.org/officeDocument/2006/relationships/image" Target="../media/image259.wmf"/><Relationship Id="rId23" Type="http://schemas.openxmlformats.org/officeDocument/2006/relationships/oleObject" Target="../embeddings/oleObject361.bin"/><Relationship Id="rId24" Type="http://schemas.openxmlformats.org/officeDocument/2006/relationships/image" Target="../media/image260.wmf"/><Relationship Id="rId25" Type="http://schemas.openxmlformats.org/officeDocument/2006/relationships/oleObject" Target="../embeddings/oleObject362.bin"/><Relationship Id="rId26" Type="http://schemas.openxmlformats.org/officeDocument/2006/relationships/image" Target="../media/image261.wmf"/><Relationship Id="rId27" Type="http://schemas.openxmlformats.org/officeDocument/2006/relationships/oleObject" Target="../embeddings/oleObject363.bin"/><Relationship Id="rId28" Type="http://schemas.openxmlformats.org/officeDocument/2006/relationships/image" Target="../media/image262.wmf"/><Relationship Id="rId29" Type="http://schemas.openxmlformats.org/officeDocument/2006/relationships/oleObject" Target="../embeddings/oleObject364.bin"/><Relationship Id="rId30" Type="http://schemas.openxmlformats.org/officeDocument/2006/relationships/image" Target="../media/image263.wmf"/><Relationship Id="rId10" Type="http://schemas.openxmlformats.org/officeDocument/2006/relationships/image" Target="../media/image253.wmf"/><Relationship Id="rId11" Type="http://schemas.openxmlformats.org/officeDocument/2006/relationships/oleObject" Target="../embeddings/oleObject355.bin"/><Relationship Id="rId12" Type="http://schemas.openxmlformats.org/officeDocument/2006/relationships/image" Target="../media/image254.wmf"/><Relationship Id="rId13" Type="http://schemas.openxmlformats.org/officeDocument/2006/relationships/oleObject" Target="../embeddings/oleObject356.bin"/><Relationship Id="rId14" Type="http://schemas.openxmlformats.org/officeDocument/2006/relationships/image" Target="../media/image255.wmf"/><Relationship Id="rId15" Type="http://schemas.openxmlformats.org/officeDocument/2006/relationships/oleObject" Target="../embeddings/oleObject357.bin"/><Relationship Id="rId16" Type="http://schemas.openxmlformats.org/officeDocument/2006/relationships/image" Target="../media/image256.wmf"/><Relationship Id="rId17" Type="http://schemas.openxmlformats.org/officeDocument/2006/relationships/oleObject" Target="../embeddings/oleObject358.bin"/><Relationship Id="rId18" Type="http://schemas.openxmlformats.org/officeDocument/2006/relationships/image" Target="../media/image257.wmf"/><Relationship Id="rId19" Type="http://schemas.openxmlformats.org/officeDocument/2006/relationships/oleObject" Target="../embeddings/oleObject359.bin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1.bin"/><Relationship Id="rId4" Type="http://schemas.openxmlformats.org/officeDocument/2006/relationships/image" Target="../media/image250.wmf"/><Relationship Id="rId5" Type="http://schemas.openxmlformats.org/officeDocument/2006/relationships/oleObject" Target="../embeddings/oleObject352.bin"/><Relationship Id="rId6" Type="http://schemas.openxmlformats.org/officeDocument/2006/relationships/image" Target="../media/image251.wmf"/><Relationship Id="rId7" Type="http://schemas.openxmlformats.org/officeDocument/2006/relationships/oleObject" Target="../embeddings/oleObject353.bin"/><Relationship Id="rId8" Type="http://schemas.openxmlformats.org/officeDocument/2006/relationships/image" Target="../media/image25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jpeg"/><Relationship Id="rId4" Type="http://schemas.openxmlformats.org/officeDocument/2006/relationships/oleObject" Target="../embeddings/oleObject36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66.bin"/><Relationship Id="rId7" Type="http://schemas.openxmlformats.org/officeDocument/2006/relationships/oleObject" Target="../embeddings/oleObject367.bin"/><Relationship Id="rId8" Type="http://schemas.openxmlformats.org/officeDocument/2006/relationships/oleObject" Target="../embeddings/oleObject368.bin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82.wmf"/><Relationship Id="rId20" Type="http://schemas.openxmlformats.org/officeDocument/2006/relationships/image" Target="../media/image269.wmf"/><Relationship Id="rId21" Type="http://schemas.openxmlformats.org/officeDocument/2006/relationships/oleObject" Target="../embeddings/oleObject379.bin"/><Relationship Id="rId22" Type="http://schemas.openxmlformats.org/officeDocument/2006/relationships/image" Target="../media/image270.wmf"/><Relationship Id="rId23" Type="http://schemas.openxmlformats.org/officeDocument/2006/relationships/oleObject" Target="../embeddings/oleObject380.bin"/><Relationship Id="rId24" Type="http://schemas.openxmlformats.org/officeDocument/2006/relationships/image" Target="../media/image271.wmf"/><Relationship Id="rId25" Type="http://schemas.openxmlformats.org/officeDocument/2006/relationships/oleObject" Target="../embeddings/oleObject381.bin"/><Relationship Id="rId26" Type="http://schemas.openxmlformats.org/officeDocument/2006/relationships/image" Target="../media/image272.wmf"/><Relationship Id="rId27" Type="http://schemas.openxmlformats.org/officeDocument/2006/relationships/oleObject" Target="../embeddings/oleObject382.bin"/><Relationship Id="rId28" Type="http://schemas.openxmlformats.org/officeDocument/2006/relationships/image" Target="../media/image273.wmf"/><Relationship Id="rId29" Type="http://schemas.openxmlformats.org/officeDocument/2006/relationships/oleObject" Target="../embeddings/oleObject383.bin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4.jpeg"/><Relationship Id="rId4" Type="http://schemas.openxmlformats.org/officeDocument/2006/relationships/oleObject" Target="../embeddings/oleObject369.bin"/><Relationship Id="rId5" Type="http://schemas.openxmlformats.org/officeDocument/2006/relationships/image" Target="../media/image2.wmf"/><Relationship Id="rId30" Type="http://schemas.openxmlformats.org/officeDocument/2006/relationships/image" Target="../media/image274.wmf"/><Relationship Id="rId31" Type="http://schemas.openxmlformats.org/officeDocument/2006/relationships/oleObject" Target="../embeddings/oleObject384.bin"/><Relationship Id="rId32" Type="http://schemas.openxmlformats.org/officeDocument/2006/relationships/image" Target="../media/image275.wmf"/><Relationship Id="rId9" Type="http://schemas.openxmlformats.org/officeDocument/2006/relationships/oleObject" Target="../embeddings/oleObject373.bin"/><Relationship Id="rId6" Type="http://schemas.openxmlformats.org/officeDocument/2006/relationships/oleObject" Target="../embeddings/oleObject370.bin"/><Relationship Id="rId7" Type="http://schemas.openxmlformats.org/officeDocument/2006/relationships/oleObject" Target="../embeddings/oleObject371.bin"/><Relationship Id="rId8" Type="http://schemas.openxmlformats.org/officeDocument/2006/relationships/oleObject" Target="../embeddings/oleObject372.bin"/><Relationship Id="rId33" Type="http://schemas.openxmlformats.org/officeDocument/2006/relationships/oleObject" Target="../embeddings/oleObject385.bin"/><Relationship Id="rId34" Type="http://schemas.openxmlformats.org/officeDocument/2006/relationships/image" Target="../media/image276.wmf"/><Relationship Id="rId35" Type="http://schemas.openxmlformats.org/officeDocument/2006/relationships/oleObject" Target="../embeddings/oleObject386.bin"/><Relationship Id="rId36" Type="http://schemas.openxmlformats.org/officeDocument/2006/relationships/image" Target="../media/image277.wmf"/><Relationship Id="rId10" Type="http://schemas.openxmlformats.org/officeDocument/2006/relationships/image" Target="../media/image265.wmf"/><Relationship Id="rId11" Type="http://schemas.openxmlformats.org/officeDocument/2006/relationships/oleObject" Target="../embeddings/oleObject374.bin"/><Relationship Id="rId12" Type="http://schemas.openxmlformats.org/officeDocument/2006/relationships/image" Target="../media/image234.wmf"/><Relationship Id="rId13" Type="http://schemas.openxmlformats.org/officeDocument/2006/relationships/oleObject" Target="../embeddings/oleObject375.bin"/><Relationship Id="rId14" Type="http://schemas.openxmlformats.org/officeDocument/2006/relationships/image" Target="../media/image266.wmf"/><Relationship Id="rId15" Type="http://schemas.openxmlformats.org/officeDocument/2006/relationships/oleObject" Target="../embeddings/oleObject376.bin"/><Relationship Id="rId16" Type="http://schemas.openxmlformats.org/officeDocument/2006/relationships/image" Target="../media/image267.wmf"/><Relationship Id="rId17" Type="http://schemas.openxmlformats.org/officeDocument/2006/relationships/oleObject" Target="../embeddings/oleObject377.bin"/><Relationship Id="rId18" Type="http://schemas.openxmlformats.org/officeDocument/2006/relationships/image" Target="../media/image268.wmf"/><Relationship Id="rId19" Type="http://schemas.openxmlformats.org/officeDocument/2006/relationships/oleObject" Target="../embeddings/oleObject378.bin"/><Relationship Id="rId37" Type="http://schemas.openxmlformats.org/officeDocument/2006/relationships/oleObject" Target="../embeddings/oleObject387.bin"/><Relationship Id="rId38" Type="http://schemas.openxmlformats.org/officeDocument/2006/relationships/image" Target="../media/image278.wmf"/><Relationship Id="rId39" Type="http://schemas.openxmlformats.org/officeDocument/2006/relationships/oleObject" Target="../embeddings/oleObject388.bin"/><Relationship Id="rId40" Type="http://schemas.openxmlformats.org/officeDocument/2006/relationships/image" Target="../media/image279.wmf"/><Relationship Id="rId41" Type="http://schemas.openxmlformats.org/officeDocument/2006/relationships/oleObject" Target="../embeddings/oleObject389.bin"/><Relationship Id="rId42" Type="http://schemas.openxmlformats.org/officeDocument/2006/relationships/image" Target="../media/image280.wmf"/><Relationship Id="rId43" Type="http://schemas.openxmlformats.org/officeDocument/2006/relationships/oleObject" Target="../embeddings/oleObject390.bin"/><Relationship Id="rId44" Type="http://schemas.openxmlformats.org/officeDocument/2006/relationships/image" Target="../media/image281.wmf"/><Relationship Id="rId45" Type="http://schemas.openxmlformats.org/officeDocument/2006/relationships/oleObject" Target="../embeddings/oleObject391.bin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7.bin"/><Relationship Id="rId12" Type="http://schemas.openxmlformats.org/officeDocument/2006/relationships/image" Target="../media/image284.wmf"/><Relationship Id="rId13" Type="http://schemas.openxmlformats.org/officeDocument/2006/relationships/oleObject" Target="../embeddings/oleObject398.bin"/><Relationship Id="rId14" Type="http://schemas.openxmlformats.org/officeDocument/2006/relationships/image" Target="../media/image285.wmf"/><Relationship Id="rId15" Type="http://schemas.openxmlformats.org/officeDocument/2006/relationships/oleObject" Target="../embeddings/oleObject399.bin"/><Relationship Id="rId16" Type="http://schemas.openxmlformats.org/officeDocument/2006/relationships/image" Target="../media/image286.wmf"/><Relationship Id="rId17" Type="http://schemas.openxmlformats.org/officeDocument/2006/relationships/oleObject" Target="../embeddings/oleObject400.bin"/><Relationship Id="rId18" Type="http://schemas.openxmlformats.org/officeDocument/2006/relationships/image" Target="../media/image287.w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4.jpeg"/><Relationship Id="rId4" Type="http://schemas.openxmlformats.org/officeDocument/2006/relationships/oleObject" Target="../embeddings/oleObject39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93.bin"/><Relationship Id="rId7" Type="http://schemas.openxmlformats.org/officeDocument/2006/relationships/oleObject" Target="../embeddings/oleObject394.bin"/><Relationship Id="rId8" Type="http://schemas.openxmlformats.org/officeDocument/2006/relationships/oleObject" Target="../embeddings/oleObject395.bin"/><Relationship Id="rId9" Type="http://schemas.openxmlformats.org/officeDocument/2006/relationships/oleObject" Target="../embeddings/oleObject396.bin"/><Relationship Id="rId10" Type="http://schemas.openxmlformats.org/officeDocument/2006/relationships/image" Target="../media/image283.wmf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0.wmf"/><Relationship Id="rId20" Type="http://schemas.openxmlformats.org/officeDocument/2006/relationships/oleObject" Target="../embeddings/oleObject409.bin"/><Relationship Id="rId21" Type="http://schemas.openxmlformats.org/officeDocument/2006/relationships/image" Target="../media/image296.wmf"/><Relationship Id="rId22" Type="http://schemas.openxmlformats.org/officeDocument/2006/relationships/oleObject" Target="../embeddings/oleObject410.bin"/><Relationship Id="rId23" Type="http://schemas.openxmlformats.org/officeDocument/2006/relationships/image" Target="../media/image297.wmf"/><Relationship Id="rId24" Type="http://schemas.openxmlformats.org/officeDocument/2006/relationships/oleObject" Target="../embeddings/oleObject411.bin"/><Relationship Id="rId25" Type="http://schemas.openxmlformats.org/officeDocument/2006/relationships/image" Target="../media/image298.wmf"/><Relationship Id="rId26" Type="http://schemas.openxmlformats.org/officeDocument/2006/relationships/oleObject" Target="../embeddings/oleObject412.bin"/><Relationship Id="rId27" Type="http://schemas.openxmlformats.org/officeDocument/2006/relationships/image" Target="../media/image299.wmf"/><Relationship Id="rId28" Type="http://schemas.openxmlformats.org/officeDocument/2006/relationships/oleObject" Target="../embeddings/oleObject413.bin"/><Relationship Id="rId29" Type="http://schemas.openxmlformats.org/officeDocument/2006/relationships/image" Target="../media/image300.wmf"/><Relationship Id="rId10" Type="http://schemas.openxmlformats.org/officeDocument/2006/relationships/oleObject" Target="../embeddings/oleObject404.bin"/><Relationship Id="rId11" Type="http://schemas.openxmlformats.org/officeDocument/2006/relationships/image" Target="../media/image291.wmf"/><Relationship Id="rId12" Type="http://schemas.openxmlformats.org/officeDocument/2006/relationships/oleObject" Target="../embeddings/oleObject405.bin"/><Relationship Id="rId13" Type="http://schemas.openxmlformats.org/officeDocument/2006/relationships/image" Target="../media/image292.wmf"/><Relationship Id="rId14" Type="http://schemas.openxmlformats.org/officeDocument/2006/relationships/oleObject" Target="../embeddings/oleObject406.bin"/><Relationship Id="rId15" Type="http://schemas.openxmlformats.org/officeDocument/2006/relationships/image" Target="../media/image293.wmf"/><Relationship Id="rId16" Type="http://schemas.openxmlformats.org/officeDocument/2006/relationships/oleObject" Target="../embeddings/oleObject407.bin"/><Relationship Id="rId17" Type="http://schemas.openxmlformats.org/officeDocument/2006/relationships/image" Target="../media/image294.wmf"/><Relationship Id="rId18" Type="http://schemas.openxmlformats.org/officeDocument/2006/relationships/oleObject" Target="../embeddings/oleObject408.bin"/><Relationship Id="rId19" Type="http://schemas.openxmlformats.org/officeDocument/2006/relationships/image" Target="../media/image295.w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4.jpeg"/><Relationship Id="rId4" Type="http://schemas.openxmlformats.org/officeDocument/2006/relationships/oleObject" Target="../embeddings/oleObject401.bin"/><Relationship Id="rId5" Type="http://schemas.openxmlformats.org/officeDocument/2006/relationships/image" Target="../media/image288.wmf"/><Relationship Id="rId6" Type="http://schemas.openxmlformats.org/officeDocument/2006/relationships/oleObject" Target="../embeddings/oleObject402.bin"/><Relationship Id="rId7" Type="http://schemas.openxmlformats.org/officeDocument/2006/relationships/image" Target="../media/image289.wmf"/><Relationship Id="rId8" Type="http://schemas.openxmlformats.org/officeDocument/2006/relationships/oleObject" Target="../embeddings/oleObject40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jpeg"/><Relationship Id="rId4" Type="http://schemas.openxmlformats.org/officeDocument/2006/relationships/oleObject" Target="../embeddings/oleObject414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15.bin"/><Relationship Id="rId7" Type="http://schemas.openxmlformats.org/officeDocument/2006/relationships/oleObject" Target="../embeddings/oleObject416.bin"/><Relationship Id="rId8" Type="http://schemas.openxmlformats.org/officeDocument/2006/relationships/oleObject" Target="../embeddings/oleObject417.bin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3.bin"/><Relationship Id="rId12" Type="http://schemas.openxmlformats.org/officeDocument/2006/relationships/image" Target="../media/image303.w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1.jpeg"/><Relationship Id="rId4" Type="http://schemas.openxmlformats.org/officeDocument/2006/relationships/oleObject" Target="../embeddings/oleObject41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19.bin"/><Relationship Id="rId7" Type="http://schemas.openxmlformats.org/officeDocument/2006/relationships/oleObject" Target="../embeddings/oleObject420.bin"/><Relationship Id="rId8" Type="http://schemas.openxmlformats.org/officeDocument/2006/relationships/oleObject" Target="../embeddings/oleObject421.bin"/><Relationship Id="rId9" Type="http://schemas.openxmlformats.org/officeDocument/2006/relationships/oleObject" Target="../embeddings/oleObject422.bin"/><Relationship Id="rId10" Type="http://schemas.openxmlformats.org/officeDocument/2006/relationships/image" Target="../media/image302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eg"/><Relationship Id="rId12" Type="http://schemas.openxmlformats.org/officeDocument/2006/relationships/image" Target="../media/image6.jpeg"/><Relationship Id="rId13" Type="http://schemas.openxmlformats.org/officeDocument/2006/relationships/image" Target="../media/image11.jpeg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8.wmf"/><Relationship Id="rId16" Type="http://schemas.openxmlformats.org/officeDocument/2006/relationships/oleObject" Target="../embeddings/oleObject17.bin"/><Relationship Id="rId17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8" Type="http://schemas.openxmlformats.org/officeDocument/2006/relationships/oleObject" Target="../embeddings/oleObject14.bin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6.bin"/><Relationship Id="rId20" Type="http://schemas.openxmlformats.org/officeDocument/2006/relationships/image" Target="../media/image308.wmf"/><Relationship Id="rId21" Type="http://schemas.openxmlformats.org/officeDocument/2006/relationships/oleObject" Target="../embeddings/oleObject433.bin"/><Relationship Id="rId22" Type="http://schemas.openxmlformats.org/officeDocument/2006/relationships/image" Target="../media/image309.wmf"/><Relationship Id="rId23" Type="http://schemas.openxmlformats.org/officeDocument/2006/relationships/oleObject" Target="../embeddings/oleObject434.bin"/><Relationship Id="rId24" Type="http://schemas.openxmlformats.org/officeDocument/2006/relationships/image" Target="../media/image310.wmf"/><Relationship Id="rId25" Type="http://schemas.openxmlformats.org/officeDocument/2006/relationships/oleObject" Target="../embeddings/oleObject435.bin"/><Relationship Id="rId26" Type="http://schemas.openxmlformats.org/officeDocument/2006/relationships/image" Target="../media/image311.wmf"/><Relationship Id="rId27" Type="http://schemas.openxmlformats.org/officeDocument/2006/relationships/oleObject" Target="../embeddings/oleObject436.bin"/><Relationship Id="rId28" Type="http://schemas.openxmlformats.org/officeDocument/2006/relationships/image" Target="../media/image312.wmf"/><Relationship Id="rId29" Type="http://schemas.openxmlformats.org/officeDocument/2006/relationships/oleObject" Target="../embeddings/oleObject437.bin"/><Relationship Id="rId30" Type="http://schemas.openxmlformats.org/officeDocument/2006/relationships/image" Target="../media/image313.wmf"/><Relationship Id="rId10" Type="http://schemas.openxmlformats.org/officeDocument/2006/relationships/oleObject" Target="../embeddings/oleObject427.bin"/><Relationship Id="rId11" Type="http://schemas.openxmlformats.org/officeDocument/2006/relationships/oleObject" Target="../embeddings/oleObject428.bin"/><Relationship Id="rId12" Type="http://schemas.openxmlformats.org/officeDocument/2006/relationships/image" Target="../media/image304.wmf"/><Relationship Id="rId13" Type="http://schemas.openxmlformats.org/officeDocument/2006/relationships/oleObject" Target="../embeddings/oleObject429.bin"/><Relationship Id="rId14" Type="http://schemas.openxmlformats.org/officeDocument/2006/relationships/image" Target="../media/image305.wmf"/><Relationship Id="rId15" Type="http://schemas.openxmlformats.org/officeDocument/2006/relationships/oleObject" Target="../embeddings/oleObject430.bin"/><Relationship Id="rId16" Type="http://schemas.openxmlformats.org/officeDocument/2006/relationships/image" Target="../media/image306.wmf"/><Relationship Id="rId17" Type="http://schemas.openxmlformats.org/officeDocument/2006/relationships/oleObject" Target="../embeddings/oleObject431.bin"/><Relationship Id="rId18" Type="http://schemas.openxmlformats.org/officeDocument/2006/relationships/image" Target="../media/image307.wmf"/><Relationship Id="rId19" Type="http://schemas.openxmlformats.org/officeDocument/2006/relationships/oleObject" Target="../embeddings/oleObject432.bin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4.jpeg"/><Relationship Id="rId4" Type="http://schemas.openxmlformats.org/officeDocument/2006/relationships/image" Target="../media/image315.jpeg"/><Relationship Id="rId5" Type="http://schemas.openxmlformats.org/officeDocument/2006/relationships/image" Target="../media/image316.jpeg"/><Relationship Id="rId6" Type="http://schemas.openxmlformats.org/officeDocument/2006/relationships/oleObject" Target="../embeddings/oleObject424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425.bin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42.bin"/><Relationship Id="rId20" Type="http://schemas.openxmlformats.org/officeDocument/2006/relationships/image" Target="../media/image322.wmf"/><Relationship Id="rId21" Type="http://schemas.openxmlformats.org/officeDocument/2006/relationships/oleObject" Target="../embeddings/oleObject448.bin"/><Relationship Id="rId22" Type="http://schemas.openxmlformats.org/officeDocument/2006/relationships/image" Target="../media/image323.wmf"/><Relationship Id="rId23" Type="http://schemas.openxmlformats.org/officeDocument/2006/relationships/oleObject" Target="../embeddings/oleObject449.bin"/><Relationship Id="rId24" Type="http://schemas.openxmlformats.org/officeDocument/2006/relationships/image" Target="../media/image324.wmf"/><Relationship Id="rId25" Type="http://schemas.openxmlformats.org/officeDocument/2006/relationships/oleObject" Target="../embeddings/oleObject450.bin"/><Relationship Id="rId26" Type="http://schemas.openxmlformats.org/officeDocument/2006/relationships/image" Target="../media/image325.wmf"/><Relationship Id="rId27" Type="http://schemas.openxmlformats.org/officeDocument/2006/relationships/oleObject" Target="../embeddings/oleObject451.bin"/><Relationship Id="rId28" Type="http://schemas.openxmlformats.org/officeDocument/2006/relationships/image" Target="../media/image326.wmf"/><Relationship Id="rId29" Type="http://schemas.openxmlformats.org/officeDocument/2006/relationships/oleObject" Target="../embeddings/oleObject452.bin"/><Relationship Id="rId30" Type="http://schemas.openxmlformats.org/officeDocument/2006/relationships/image" Target="../media/image327.wmf"/><Relationship Id="rId31" Type="http://schemas.openxmlformats.org/officeDocument/2006/relationships/oleObject" Target="../embeddings/oleObject453.bin"/><Relationship Id="rId32" Type="http://schemas.openxmlformats.org/officeDocument/2006/relationships/image" Target="../media/image328.wmf"/><Relationship Id="rId10" Type="http://schemas.openxmlformats.org/officeDocument/2006/relationships/image" Target="../media/image317.wmf"/><Relationship Id="rId11" Type="http://schemas.openxmlformats.org/officeDocument/2006/relationships/oleObject" Target="../embeddings/oleObject443.bin"/><Relationship Id="rId12" Type="http://schemas.openxmlformats.org/officeDocument/2006/relationships/image" Target="../media/image318.wmf"/><Relationship Id="rId13" Type="http://schemas.openxmlformats.org/officeDocument/2006/relationships/oleObject" Target="../embeddings/oleObject444.bin"/><Relationship Id="rId14" Type="http://schemas.openxmlformats.org/officeDocument/2006/relationships/image" Target="../media/image319.wmf"/><Relationship Id="rId15" Type="http://schemas.openxmlformats.org/officeDocument/2006/relationships/oleObject" Target="../embeddings/oleObject445.bin"/><Relationship Id="rId16" Type="http://schemas.openxmlformats.org/officeDocument/2006/relationships/image" Target="../media/image320.wmf"/><Relationship Id="rId17" Type="http://schemas.openxmlformats.org/officeDocument/2006/relationships/oleObject" Target="../embeddings/oleObject446.bin"/><Relationship Id="rId18" Type="http://schemas.openxmlformats.org/officeDocument/2006/relationships/image" Target="../media/image321.wmf"/><Relationship Id="rId19" Type="http://schemas.openxmlformats.org/officeDocument/2006/relationships/oleObject" Target="../embeddings/oleObject447.bin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29.jpeg"/><Relationship Id="rId4" Type="http://schemas.openxmlformats.org/officeDocument/2006/relationships/oleObject" Target="../embeddings/oleObject43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39.bin"/><Relationship Id="rId7" Type="http://schemas.openxmlformats.org/officeDocument/2006/relationships/oleObject" Target="../embeddings/oleObject440.bin"/><Relationship Id="rId8" Type="http://schemas.openxmlformats.org/officeDocument/2006/relationships/oleObject" Target="../embeddings/oleObject441.bin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8.bin"/><Relationship Id="rId20" Type="http://schemas.openxmlformats.org/officeDocument/2006/relationships/image" Target="../media/image335.wmf"/><Relationship Id="rId21" Type="http://schemas.openxmlformats.org/officeDocument/2006/relationships/oleObject" Target="../embeddings/oleObject464.bin"/><Relationship Id="rId22" Type="http://schemas.openxmlformats.org/officeDocument/2006/relationships/image" Target="../media/image336.wmf"/><Relationship Id="rId23" Type="http://schemas.openxmlformats.org/officeDocument/2006/relationships/oleObject" Target="../embeddings/oleObject465.bin"/><Relationship Id="rId24" Type="http://schemas.openxmlformats.org/officeDocument/2006/relationships/image" Target="../media/image337.wmf"/><Relationship Id="rId25" Type="http://schemas.openxmlformats.org/officeDocument/2006/relationships/oleObject" Target="../embeddings/oleObject466.bin"/><Relationship Id="rId26" Type="http://schemas.openxmlformats.org/officeDocument/2006/relationships/image" Target="../media/image338.wmf"/><Relationship Id="rId10" Type="http://schemas.openxmlformats.org/officeDocument/2006/relationships/image" Target="../media/image330.wmf"/><Relationship Id="rId11" Type="http://schemas.openxmlformats.org/officeDocument/2006/relationships/oleObject" Target="../embeddings/oleObject459.bin"/><Relationship Id="rId12" Type="http://schemas.openxmlformats.org/officeDocument/2006/relationships/image" Target="../media/image331.wmf"/><Relationship Id="rId13" Type="http://schemas.openxmlformats.org/officeDocument/2006/relationships/oleObject" Target="../embeddings/oleObject460.bin"/><Relationship Id="rId14" Type="http://schemas.openxmlformats.org/officeDocument/2006/relationships/image" Target="../media/image332.wmf"/><Relationship Id="rId15" Type="http://schemas.openxmlformats.org/officeDocument/2006/relationships/oleObject" Target="../embeddings/oleObject461.bin"/><Relationship Id="rId16" Type="http://schemas.openxmlformats.org/officeDocument/2006/relationships/image" Target="../media/image333.wmf"/><Relationship Id="rId17" Type="http://schemas.openxmlformats.org/officeDocument/2006/relationships/oleObject" Target="../embeddings/oleObject462.bin"/><Relationship Id="rId18" Type="http://schemas.openxmlformats.org/officeDocument/2006/relationships/image" Target="../media/image334.wmf"/><Relationship Id="rId19" Type="http://schemas.openxmlformats.org/officeDocument/2006/relationships/oleObject" Target="../embeddings/oleObject463.bin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29.jpeg"/><Relationship Id="rId4" Type="http://schemas.openxmlformats.org/officeDocument/2006/relationships/oleObject" Target="../embeddings/oleObject454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55.bin"/><Relationship Id="rId7" Type="http://schemas.openxmlformats.org/officeDocument/2006/relationships/oleObject" Target="../embeddings/oleObject456.bin"/><Relationship Id="rId8" Type="http://schemas.openxmlformats.org/officeDocument/2006/relationships/oleObject" Target="../embeddings/oleObject45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468.bin"/><Relationship Id="rId6" Type="http://schemas.openxmlformats.org/officeDocument/2006/relationships/oleObject" Target="../embeddings/oleObject469.bin"/><Relationship Id="rId7" Type="http://schemas.openxmlformats.org/officeDocument/2006/relationships/oleObject" Target="../embeddings/oleObject470.bin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0.wmf"/><Relationship Id="rId12" Type="http://schemas.openxmlformats.org/officeDocument/2006/relationships/oleObject" Target="../embeddings/oleObject477.bin"/><Relationship Id="rId13" Type="http://schemas.openxmlformats.org/officeDocument/2006/relationships/image" Target="../media/image341.wmf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7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472.bin"/><Relationship Id="rId6" Type="http://schemas.openxmlformats.org/officeDocument/2006/relationships/oleObject" Target="../embeddings/oleObject473.bin"/><Relationship Id="rId7" Type="http://schemas.openxmlformats.org/officeDocument/2006/relationships/oleObject" Target="../embeddings/oleObject474.bin"/><Relationship Id="rId8" Type="http://schemas.openxmlformats.org/officeDocument/2006/relationships/oleObject" Target="../embeddings/oleObject475.bin"/><Relationship Id="rId9" Type="http://schemas.openxmlformats.org/officeDocument/2006/relationships/image" Target="../media/image339.wmf"/><Relationship Id="rId10" Type="http://schemas.openxmlformats.org/officeDocument/2006/relationships/oleObject" Target="../embeddings/oleObject476.bin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9.wmf"/><Relationship Id="rId12" Type="http://schemas.openxmlformats.org/officeDocument/2006/relationships/oleObject" Target="../embeddings/oleObject483.bin"/><Relationship Id="rId13" Type="http://schemas.openxmlformats.org/officeDocument/2006/relationships/image" Target="../media/image340.wmf"/><Relationship Id="rId14" Type="http://schemas.openxmlformats.org/officeDocument/2006/relationships/oleObject" Target="../embeddings/oleObject484.bin"/><Relationship Id="rId15" Type="http://schemas.openxmlformats.org/officeDocument/2006/relationships/image" Target="../media/image341.wmf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42.jpeg"/><Relationship Id="rId4" Type="http://schemas.openxmlformats.org/officeDocument/2006/relationships/image" Target="../media/image343.jpeg"/><Relationship Id="rId5" Type="http://schemas.openxmlformats.org/officeDocument/2006/relationships/oleObject" Target="../embeddings/oleObject478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479.bin"/><Relationship Id="rId8" Type="http://schemas.openxmlformats.org/officeDocument/2006/relationships/oleObject" Target="../embeddings/oleObject480.bin"/><Relationship Id="rId9" Type="http://schemas.openxmlformats.org/officeDocument/2006/relationships/oleObject" Target="../embeddings/oleObject481.bin"/><Relationship Id="rId10" Type="http://schemas.openxmlformats.org/officeDocument/2006/relationships/oleObject" Target="../embeddings/oleObject482.bin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5.wmf"/><Relationship Id="rId12" Type="http://schemas.openxmlformats.org/officeDocument/2006/relationships/oleObject" Target="../embeddings/oleObject491.bin"/><Relationship Id="rId13" Type="http://schemas.openxmlformats.org/officeDocument/2006/relationships/image" Target="../media/image346.wmf"/><Relationship Id="rId14" Type="http://schemas.openxmlformats.org/officeDocument/2006/relationships/oleObject" Target="../embeddings/oleObject492.bin"/><Relationship Id="rId15" Type="http://schemas.openxmlformats.org/officeDocument/2006/relationships/image" Target="../media/image347.wmf"/><Relationship Id="rId16" Type="http://schemas.openxmlformats.org/officeDocument/2006/relationships/oleObject" Target="../embeddings/oleObject493.bin"/><Relationship Id="rId17" Type="http://schemas.openxmlformats.org/officeDocument/2006/relationships/image" Target="../media/image348.wmf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486.bin"/><Relationship Id="rId6" Type="http://schemas.openxmlformats.org/officeDocument/2006/relationships/oleObject" Target="../embeddings/oleObject487.bin"/><Relationship Id="rId7" Type="http://schemas.openxmlformats.org/officeDocument/2006/relationships/oleObject" Target="../embeddings/oleObject488.bin"/><Relationship Id="rId8" Type="http://schemas.openxmlformats.org/officeDocument/2006/relationships/oleObject" Target="../embeddings/oleObject489.bin"/><Relationship Id="rId9" Type="http://schemas.openxmlformats.org/officeDocument/2006/relationships/image" Target="../media/image344.wmf"/><Relationship Id="rId10" Type="http://schemas.openxmlformats.org/officeDocument/2006/relationships/oleObject" Target="../embeddings/oleObject490.bin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9.wmf"/><Relationship Id="rId20" Type="http://schemas.openxmlformats.org/officeDocument/2006/relationships/oleObject" Target="../embeddings/oleObject504.bin"/><Relationship Id="rId21" Type="http://schemas.openxmlformats.org/officeDocument/2006/relationships/image" Target="../media/image355.wmf"/><Relationship Id="rId22" Type="http://schemas.openxmlformats.org/officeDocument/2006/relationships/oleObject" Target="../embeddings/oleObject505.bin"/><Relationship Id="rId23" Type="http://schemas.openxmlformats.org/officeDocument/2006/relationships/image" Target="../media/image356.wmf"/><Relationship Id="rId10" Type="http://schemas.openxmlformats.org/officeDocument/2006/relationships/oleObject" Target="../embeddings/oleObject499.bin"/><Relationship Id="rId11" Type="http://schemas.openxmlformats.org/officeDocument/2006/relationships/image" Target="../media/image350.wmf"/><Relationship Id="rId12" Type="http://schemas.openxmlformats.org/officeDocument/2006/relationships/oleObject" Target="../embeddings/oleObject500.bin"/><Relationship Id="rId13" Type="http://schemas.openxmlformats.org/officeDocument/2006/relationships/image" Target="../media/image351.wmf"/><Relationship Id="rId14" Type="http://schemas.openxmlformats.org/officeDocument/2006/relationships/oleObject" Target="../embeddings/oleObject501.bin"/><Relationship Id="rId15" Type="http://schemas.openxmlformats.org/officeDocument/2006/relationships/image" Target="../media/image352.wmf"/><Relationship Id="rId16" Type="http://schemas.openxmlformats.org/officeDocument/2006/relationships/oleObject" Target="../embeddings/oleObject502.bin"/><Relationship Id="rId17" Type="http://schemas.openxmlformats.org/officeDocument/2006/relationships/image" Target="../media/image353.wmf"/><Relationship Id="rId18" Type="http://schemas.openxmlformats.org/officeDocument/2006/relationships/oleObject" Target="../embeddings/oleObject503.bin"/><Relationship Id="rId19" Type="http://schemas.openxmlformats.org/officeDocument/2006/relationships/image" Target="../media/image354.wmf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9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495.bin"/><Relationship Id="rId6" Type="http://schemas.openxmlformats.org/officeDocument/2006/relationships/oleObject" Target="../embeddings/oleObject496.bin"/><Relationship Id="rId7" Type="http://schemas.openxmlformats.org/officeDocument/2006/relationships/oleObject" Target="../embeddings/oleObject497.bin"/><Relationship Id="rId8" Type="http://schemas.openxmlformats.org/officeDocument/2006/relationships/oleObject" Target="../embeddings/oleObject498.bin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9.bin"/><Relationship Id="rId20" Type="http://schemas.openxmlformats.org/officeDocument/2006/relationships/image" Target="../media/image365.wmf"/><Relationship Id="rId21" Type="http://schemas.openxmlformats.org/officeDocument/2006/relationships/oleObject" Target="../embeddings/oleObject515.bin"/><Relationship Id="rId22" Type="http://schemas.openxmlformats.org/officeDocument/2006/relationships/image" Target="../media/image366.wmf"/><Relationship Id="rId23" Type="http://schemas.openxmlformats.org/officeDocument/2006/relationships/oleObject" Target="../embeddings/oleObject516.bin"/><Relationship Id="rId24" Type="http://schemas.openxmlformats.org/officeDocument/2006/relationships/image" Target="../media/image367.wmf"/><Relationship Id="rId25" Type="http://schemas.openxmlformats.org/officeDocument/2006/relationships/oleObject" Target="../embeddings/oleObject517.bin"/><Relationship Id="rId26" Type="http://schemas.openxmlformats.org/officeDocument/2006/relationships/image" Target="../media/image368.wmf"/><Relationship Id="rId27" Type="http://schemas.openxmlformats.org/officeDocument/2006/relationships/oleObject" Target="../embeddings/oleObject518.bin"/><Relationship Id="rId28" Type="http://schemas.openxmlformats.org/officeDocument/2006/relationships/image" Target="../media/image369.wmf"/><Relationship Id="rId29" Type="http://schemas.openxmlformats.org/officeDocument/2006/relationships/oleObject" Target="../embeddings/oleObject519.bin"/><Relationship Id="rId30" Type="http://schemas.openxmlformats.org/officeDocument/2006/relationships/image" Target="../media/image370.wmf"/><Relationship Id="rId10" Type="http://schemas.openxmlformats.org/officeDocument/2006/relationships/image" Target="../media/image360.wmf"/><Relationship Id="rId11" Type="http://schemas.openxmlformats.org/officeDocument/2006/relationships/oleObject" Target="../embeddings/oleObject510.bin"/><Relationship Id="rId12" Type="http://schemas.openxmlformats.org/officeDocument/2006/relationships/image" Target="../media/image361.wmf"/><Relationship Id="rId13" Type="http://schemas.openxmlformats.org/officeDocument/2006/relationships/oleObject" Target="../embeddings/oleObject511.bin"/><Relationship Id="rId14" Type="http://schemas.openxmlformats.org/officeDocument/2006/relationships/image" Target="../media/image362.wmf"/><Relationship Id="rId15" Type="http://schemas.openxmlformats.org/officeDocument/2006/relationships/oleObject" Target="../embeddings/oleObject512.bin"/><Relationship Id="rId16" Type="http://schemas.openxmlformats.org/officeDocument/2006/relationships/image" Target="../media/image363.wmf"/><Relationship Id="rId17" Type="http://schemas.openxmlformats.org/officeDocument/2006/relationships/oleObject" Target="../embeddings/oleObject513.bin"/><Relationship Id="rId18" Type="http://schemas.openxmlformats.org/officeDocument/2006/relationships/image" Target="../media/image364.wmf"/><Relationship Id="rId19" Type="http://schemas.openxmlformats.org/officeDocument/2006/relationships/oleObject" Target="../embeddings/oleObject514.bin"/><Relationship Id="rId1" Type="http://schemas.openxmlformats.org/officeDocument/2006/relationships/vmlDrawing" Target="../drawings/vmlDrawing5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6.bin"/><Relationship Id="rId4" Type="http://schemas.openxmlformats.org/officeDocument/2006/relationships/image" Target="../media/image357.wmf"/><Relationship Id="rId5" Type="http://schemas.openxmlformats.org/officeDocument/2006/relationships/oleObject" Target="../embeddings/oleObject507.bin"/><Relationship Id="rId6" Type="http://schemas.openxmlformats.org/officeDocument/2006/relationships/image" Target="../media/image358.wmf"/><Relationship Id="rId7" Type="http://schemas.openxmlformats.org/officeDocument/2006/relationships/oleObject" Target="../embeddings/oleObject508.bin"/><Relationship Id="rId8" Type="http://schemas.openxmlformats.org/officeDocument/2006/relationships/image" Target="../media/image359.wmf"/></Relationships>
</file>

<file path=ppt/slides/_rels/slide5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528.bin"/><Relationship Id="rId21" Type="http://schemas.openxmlformats.org/officeDocument/2006/relationships/image" Target="../media/image379.wmf"/><Relationship Id="rId22" Type="http://schemas.openxmlformats.org/officeDocument/2006/relationships/oleObject" Target="../embeddings/oleObject529.bin"/><Relationship Id="rId23" Type="http://schemas.openxmlformats.org/officeDocument/2006/relationships/image" Target="../media/image380.wmf"/><Relationship Id="rId24" Type="http://schemas.openxmlformats.org/officeDocument/2006/relationships/oleObject" Target="../embeddings/oleObject530.bin"/><Relationship Id="rId25" Type="http://schemas.openxmlformats.org/officeDocument/2006/relationships/image" Target="../media/image381.wmf"/><Relationship Id="rId26" Type="http://schemas.openxmlformats.org/officeDocument/2006/relationships/oleObject" Target="../embeddings/oleObject531.bin"/><Relationship Id="rId27" Type="http://schemas.openxmlformats.org/officeDocument/2006/relationships/image" Target="../media/image382.wmf"/><Relationship Id="rId28" Type="http://schemas.openxmlformats.org/officeDocument/2006/relationships/oleObject" Target="../embeddings/oleObject532.bin"/><Relationship Id="rId29" Type="http://schemas.openxmlformats.org/officeDocument/2006/relationships/image" Target="../media/image383.wmf"/><Relationship Id="rId1" Type="http://schemas.openxmlformats.org/officeDocument/2006/relationships/vmlDrawing" Target="../drawings/vmlDrawing5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0.bin"/><Relationship Id="rId4" Type="http://schemas.openxmlformats.org/officeDocument/2006/relationships/image" Target="../media/image371.wmf"/><Relationship Id="rId5" Type="http://schemas.openxmlformats.org/officeDocument/2006/relationships/oleObject" Target="../embeddings/oleObject521.bin"/><Relationship Id="rId30" Type="http://schemas.openxmlformats.org/officeDocument/2006/relationships/oleObject" Target="../embeddings/oleObject533.bin"/><Relationship Id="rId31" Type="http://schemas.openxmlformats.org/officeDocument/2006/relationships/image" Target="../media/image384.wmf"/><Relationship Id="rId32" Type="http://schemas.openxmlformats.org/officeDocument/2006/relationships/oleObject" Target="../embeddings/oleObject534.bin"/><Relationship Id="rId9" Type="http://schemas.openxmlformats.org/officeDocument/2006/relationships/image" Target="../media/image373.wmf"/><Relationship Id="rId6" Type="http://schemas.openxmlformats.org/officeDocument/2006/relationships/image" Target="../media/image372.wmf"/><Relationship Id="rId7" Type="http://schemas.openxmlformats.org/officeDocument/2006/relationships/image" Target="../media/image387.jpeg"/><Relationship Id="rId8" Type="http://schemas.openxmlformats.org/officeDocument/2006/relationships/oleObject" Target="../embeddings/oleObject522.bin"/><Relationship Id="rId33" Type="http://schemas.openxmlformats.org/officeDocument/2006/relationships/image" Target="../media/image385.wmf"/><Relationship Id="rId34" Type="http://schemas.openxmlformats.org/officeDocument/2006/relationships/oleObject" Target="../embeddings/oleObject535.bin"/><Relationship Id="rId35" Type="http://schemas.openxmlformats.org/officeDocument/2006/relationships/image" Target="../media/image386.wmf"/><Relationship Id="rId10" Type="http://schemas.openxmlformats.org/officeDocument/2006/relationships/oleObject" Target="../embeddings/oleObject523.bin"/><Relationship Id="rId11" Type="http://schemas.openxmlformats.org/officeDocument/2006/relationships/image" Target="../media/image374.wmf"/><Relationship Id="rId12" Type="http://schemas.openxmlformats.org/officeDocument/2006/relationships/oleObject" Target="../embeddings/oleObject524.bin"/><Relationship Id="rId13" Type="http://schemas.openxmlformats.org/officeDocument/2006/relationships/image" Target="../media/image375.wmf"/><Relationship Id="rId14" Type="http://schemas.openxmlformats.org/officeDocument/2006/relationships/oleObject" Target="../embeddings/oleObject525.bin"/><Relationship Id="rId15" Type="http://schemas.openxmlformats.org/officeDocument/2006/relationships/image" Target="../media/image376.wmf"/><Relationship Id="rId16" Type="http://schemas.openxmlformats.org/officeDocument/2006/relationships/oleObject" Target="../embeddings/oleObject526.bin"/><Relationship Id="rId17" Type="http://schemas.openxmlformats.org/officeDocument/2006/relationships/image" Target="../media/image377.wmf"/><Relationship Id="rId18" Type="http://schemas.openxmlformats.org/officeDocument/2006/relationships/oleObject" Target="../embeddings/oleObject527.bin"/><Relationship Id="rId19" Type="http://schemas.openxmlformats.org/officeDocument/2006/relationships/image" Target="../media/image378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20" Type="http://schemas.openxmlformats.org/officeDocument/2006/relationships/oleObject" Target="../embeddings/oleObject26.bin"/><Relationship Id="rId21" Type="http://schemas.openxmlformats.org/officeDocument/2006/relationships/image" Target="../media/image20.wmf"/><Relationship Id="rId22" Type="http://schemas.openxmlformats.org/officeDocument/2006/relationships/oleObject" Target="../embeddings/oleObject27.bin"/><Relationship Id="rId23" Type="http://schemas.openxmlformats.org/officeDocument/2006/relationships/image" Target="../media/image21.w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15.w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16.wmf"/><Relationship Id="rId14" Type="http://schemas.openxmlformats.org/officeDocument/2006/relationships/oleObject" Target="../embeddings/oleObject23.bin"/><Relationship Id="rId15" Type="http://schemas.openxmlformats.org/officeDocument/2006/relationships/image" Target="../media/image17.wmf"/><Relationship Id="rId16" Type="http://schemas.openxmlformats.org/officeDocument/2006/relationships/oleObject" Target="../embeddings/oleObject24.bin"/><Relationship Id="rId17" Type="http://schemas.openxmlformats.org/officeDocument/2006/relationships/image" Target="../media/image18.wmf"/><Relationship Id="rId18" Type="http://schemas.openxmlformats.org/officeDocument/2006/relationships/oleObject" Target="../embeddings/oleObject25.bin"/><Relationship Id="rId19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20.bin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9.wmf"/><Relationship Id="rId12" Type="http://schemas.openxmlformats.org/officeDocument/2006/relationships/oleObject" Target="../embeddings/oleObject542.bin"/><Relationship Id="rId13" Type="http://schemas.openxmlformats.org/officeDocument/2006/relationships/image" Target="../media/image390.wmf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37.bin"/><Relationship Id="rId6" Type="http://schemas.openxmlformats.org/officeDocument/2006/relationships/oleObject" Target="../embeddings/oleObject538.bin"/><Relationship Id="rId7" Type="http://schemas.openxmlformats.org/officeDocument/2006/relationships/oleObject" Target="../embeddings/oleObject539.bin"/><Relationship Id="rId8" Type="http://schemas.openxmlformats.org/officeDocument/2006/relationships/oleObject" Target="../embeddings/oleObject540.bin"/><Relationship Id="rId9" Type="http://schemas.openxmlformats.org/officeDocument/2006/relationships/image" Target="../media/image388.wmf"/><Relationship Id="rId10" Type="http://schemas.openxmlformats.org/officeDocument/2006/relationships/oleObject" Target="../embeddings/oleObject541.bin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48.bin"/><Relationship Id="rId12" Type="http://schemas.openxmlformats.org/officeDocument/2006/relationships/image" Target="../media/image393.wmf"/><Relationship Id="rId13" Type="http://schemas.openxmlformats.org/officeDocument/2006/relationships/oleObject" Target="../embeddings/oleObject549.bin"/><Relationship Id="rId14" Type="http://schemas.openxmlformats.org/officeDocument/2006/relationships/image" Target="../media/image394.wmf"/><Relationship Id="rId15" Type="http://schemas.openxmlformats.org/officeDocument/2006/relationships/oleObject" Target="../embeddings/oleObject550.bin"/><Relationship Id="rId16" Type="http://schemas.openxmlformats.org/officeDocument/2006/relationships/image" Target="../media/image395.wmf"/><Relationship Id="rId17" Type="http://schemas.openxmlformats.org/officeDocument/2006/relationships/oleObject" Target="../embeddings/oleObject551.bin"/><Relationship Id="rId18" Type="http://schemas.openxmlformats.org/officeDocument/2006/relationships/image" Target="../media/image396.wmf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4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44.bin"/><Relationship Id="rId6" Type="http://schemas.openxmlformats.org/officeDocument/2006/relationships/oleObject" Target="../embeddings/oleObject545.bin"/><Relationship Id="rId7" Type="http://schemas.openxmlformats.org/officeDocument/2006/relationships/oleObject" Target="../embeddings/oleObject546.bin"/><Relationship Id="rId8" Type="http://schemas.openxmlformats.org/officeDocument/2006/relationships/image" Target="../media/image391.wmf"/><Relationship Id="rId9" Type="http://schemas.openxmlformats.org/officeDocument/2006/relationships/oleObject" Target="../embeddings/oleObject547.bin"/><Relationship Id="rId10" Type="http://schemas.openxmlformats.org/officeDocument/2006/relationships/image" Target="../media/image39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7.jpeg"/><Relationship Id="rId4" Type="http://schemas.openxmlformats.org/officeDocument/2006/relationships/oleObject" Target="../embeddings/oleObject55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53.bin"/><Relationship Id="rId7" Type="http://schemas.openxmlformats.org/officeDocument/2006/relationships/oleObject" Target="../embeddings/oleObject554.bin"/><Relationship Id="rId8" Type="http://schemas.openxmlformats.org/officeDocument/2006/relationships/oleObject" Target="../embeddings/oleObject555.bin"/><Relationship Id="rId9" Type="http://schemas.openxmlformats.org/officeDocument/2006/relationships/image" Target="../media/image394.wmf"/><Relationship Id="rId1" Type="http://schemas.openxmlformats.org/officeDocument/2006/relationships/vmlDrawing" Target="../drawings/vmlDrawing59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9.wmf"/><Relationship Id="rId12" Type="http://schemas.openxmlformats.org/officeDocument/2006/relationships/oleObject" Target="../embeddings/oleObject562.bin"/><Relationship Id="rId13" Type="http://schemas.openxmlformats.org/officeDocument/2006/relationships/image" Target="../media/image400.wmf"/><Relationship Id="rId14" Type="http://schemas.openxmlformats.org/officeDocument/2006/relationships/oleObject" Target="../embeddings/oleObject563.bin"/><Relationship Id="rId15" Type="http://schemas.openxmlformats.org/officeDocument/2006/relationships/image" Target="../media/image401.wmf"/><Relationship Id="rId1" Type="http://schemas.openxmlformats.org/officeDocument/2006/relationships/vmlDrawing" Target="../drawings/vmlDrawing6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5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57.bin"/><Relationship Id="rId6" Type="http://schemas.openxmlformats.org/officeDocument/2006/relationships/oleObject" Target="../embeddings/oleObject558.bin"/><Relationship Id="rId7" Type="http://schemas.openxmlformats.org/officeDocument/2006/relationships/oleObject" Target="../embeddings/oleObject559.bin"/><Relationship Id="rId8" Type="http://schemas.openxmlformats.org/officeDocument/2006/relationships/oleObject" Target="../embeddings/oleObject560.bin"/><Relationship Id="rId9" Type="http://schemas.openxmlformats.org/officeDocument/2006/relationships/image" Target="../media/image398.wmf"/><Relationship Id="rId10" Type="http://schemas.openxmlformats.org/officeDocument/2006/relationships/oleObject" Target="../embeddings/oleObject56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65.bin"/><Relationship Id="rId6" Type="http://schemas.openxmlformats.org/officeDocument/2006/relationships/oleObject" Target="../embeddings/oleObject566.bin"/><Relationship Id="rId7" Type="http://schemas.openxmlformats.org/officeDocument/2006/relationships/oleObject" Target="../embeddings/oleObject567.bin"/><Relationship Id="rId1" Type="http://schemas.openxmlformats.org/officeDocument/2006/relationships/vmlDrawing" Target="../drawings/vmlDrawing61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jpeg"/><Relationship Id="rId4" Type="http://schemas.openxmlformats.org/officeDocument/2006/relationships/oleObject" Target="../embeddings/oleObject56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69.bin"/><Relationship Id="rId7" Type="http://schemas.openxmlformats.org/officeDocument/2006/relationships/oleObject" Target="../embeddings/oleObject570.bin"/><Relationship Id="rId8" Type="http://schemas.openxmlformats.org/officeDocument/2006/relationships/oleObject" Target="../embeddings/oleObject571.bin"/><Relationship Id="rId1" Type="http://schemas.openxmlformats.org/officeDocument/2006/relationships/vmlDrawing" Target="../drawings/vmlDrawing62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jpeg"/><Relationship Id="rId4" Type="http://schemas.openxmlformats.org/officeDocument/2006/relationships/oleObject" Target="../embeddings/oleObject57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73.bin"/><Relationship Id="rId7" Type="http://schemas.openxmlformats.org/officeDocument/2006/relationships/oleObject" Target="../embeddings/oleObject574.bin"/><Relationship Id="rId8" Type="http://schemas.openxmlformats.org/officeDocument/2006/relationships/oleObject" Target="../embeddings/oleObject575.bin"/><Relationship Id="rId1" Type="http://schemas.openxmlformats.org/officeDocument/2006/relationships/vmlDrawing" Target="../drawings/vmlDrawing63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77.bin"/><Relationship Id="rId6" Type="http://schemas.openxmlformats.org/officeDocument/2006/relationships/oleObject" Target="../embeddings/oleObject578.bin"/><Relationship Id="rId7" Type="http://schemas.openxmlformats.org/officeDocument/2006/relationships/oleObject" Target="../embeddings/oleObject579.bin"/><Relationship Id="rId1" Type="http://schemas.openxmlformats.org/officeDocument/2006/relationships/vmlDrawing" Target="../drawings/vmlDrawing64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81.bin"/><Relationship Id="rId6" Type="http://schemas.openxmlformats.org/officeDocument/2006/relationships/oleObject" Target="../embeddings/oleObject582.bin"/><Relationship Id="rId7" Type="http://schemas.openxmlformats.org/officeDocument/2006/relationships/oleObject" Target="../embeddings/oleObject583.bin"/><Relationship Id="rId1" Type="http://schemas.openxmlformats.org/officeDocument/2006/relationships/vmlDrawing" Target="../drawings/vmlDrawing65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4.jpeg"/><Relationship Id="rId4" Type="http://schemas.openxmlformats.org/officeDocument/2006/relationships/oleObject" Target="../embeddings/oleObject584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85.bin"/><Relationship Id="rId7" Type="http://schemas.openxmlformats.org/officeDocument/2006/relationships/oleObject" Target="../embeddings/oleObject586.bin"/><Relationship Id="rId8" Type="http://schemas.openxmlformats.org/officeDocument/2006/relationships/oleObject" Target="../embeddings/oleObject587.bin"/><Relationship Id="rId1" Type="http://schemas.openxmlformats.org/officeDocument/2006/relationships/vmlDrawing" Target="../drawings/vmlDrawing6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1.wmf"/><Relationship Id="rId21" Type="http://schemas.openxmlformats.org/officeDocument/2006/relationships/oleObject" Target="../embeddings/oleObject37.bin"/><Relationship Id="rId22" Type="http://schemas.openxmlformats.org/officeDocument/2006/relationships/image" Target="../media/image32.wmf"/><Relationship Id="rId23" Type="http://schemas.openxmlformats.org/officeDocument/2006/relationships/oleObject" Target="../embeddings/oleObject38.bin"/><Relationship Id="rId24" Type="http://schemas.openxmlformats.org/officeDocument/2006/relationships/image" Target="../media/image33.wmf"/><Relationship Id="rId25" Type="http://schemas.openxmlformats.org/officeDocument/2006/relationships/oleObject" Target="../embeddings/oleObject39.bin"/><Relationship Id="rId26" Type="http://schemas.openxmlformats.org/officeDocument/2006/relationships/image" Target="../media/image34.wmf"/><Relationship Id="rId27" Type="http://schemas.openxmlformats.org/officeDocument/2006/relationships/oleObject" Target="../embeddings/oleObject40.bin"/><Relationship Id="rId28" Type="http://schemas.openxmlformats.org/officeDocument/2006/relationships/image" Target="../media/image35.wmf"/><Relationship Id="rId29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29.bin"/><Relationship Id="rId30" Type="http://schemas.openxmlformats.org/officeDocument/2006/relationships/image" Target="../media/image36.wmf"/><Relationship Id="rId31" Type="http://schemas.openxmlformats.org/officeDocument/2006/relationships/oleObject" Target="../embeddings/oleObject42.bin"/><Relationship Id="rId32" Type="http://schemas.openxmlformats.org/officeDocument/2006/relationships/image" Target="../media/image37.wmf"/><Relationship Id="rId9" Type="http://schemas.openxmlformats.org/officeDocument/2006/relationships/oleObject" Target="../embeddings/oleObject31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25.wmf"/><Relationship Id="rId33" Type="http://schemas.openxmlformats.org/officeDocument/2006/relationships/oleObject" Target="../embeddings/oleObject43.bin"/><Relationship Id="rId34" Type="http://schemas.openxmlformats.org/officeDocument/2006/relationships/image" Target="../media/image38.wmf"/><Relationship Id="rId35" Type="http://schemas.openxmlformats.org/officeDocument/2006/relationships/oleObject" Target="../embeddings/oleObject44.bin"/><Relationship Id="rId36" Type="http://schemas.openxmlformats.org/officeDocument/2006/relationships/image" Target="../media/image39.wmf"/><Relationship Id="rId10" Type="http://schemas.openxmlformats.org/officeDocument/2006/relationships/image" Target="../media/image26.wmf"/><Relationship Id="rId11" Type="http://schemas.openxmlformats.org/officeDocument/2006/relationships/oleObject" Target="../embeddings/oleObject32.bin"/><Relationship Id="rId12" Type="http://schemas.openxmlformats.org/officeDocument/2006/relationships/image" Target="../media/image27.w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29.w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30.wmf"/><Relationship Id="rId19" Type="http://schemas.openxmlformats.org/officeDocument/2006/relationships/oleObject" Target="../embeddings/oleObject36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4.jpeg"/><Relationship Id="rId4" Type="http://schemas.openxmlformats.org/officeDocument/2006/relationships/oleObject" Target="../embeddings/oleObject588.bin"/><Relationship Id="rId5" Type="http://schemas.openxmlformats.org/officeDocument/2006/relationships/image" Target="../media/image405.wmf"/><Relationship Id="rId6" Type="http://schemas.openxmlformats.org/officeDocument/2006/relationships/oleObject" Target="../embeddings/oleObject589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590.bin"/><Relationship Id="rId9" Type="http://schemas.openxmlformats.org/officeDocument/2006/relationships/oleObject" Target="../embeddings/oleObject591.bin"/><Relationship Id="rId10" Type="http://schemas.openxmlformats.org/officeDocument/2006/relationships/oleObject" Target="../embeddings/oleObject592.bin"/><Relationship Id="rId1" Type="http://schemas.openxmlformats.org/officeDocument/2006/relationships/vmlDrawing" Target="../drawings/vmlDrawing67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8.wmf"/><Relationship Id="rId20" Type="http://schemas.openxmlformats.org/officeDocument/2006/relationships/image" Target="../media/image408.wmf"/><Relationship Id="rId21" Type="http://schemas.openxmlformats.org/officeDocument/2006/relationships/oleObject" Target="../embeddings/oleObject604.bin"/><Relationship Id="rId22" Type="http://schemas.openxmlformats.org/officeDocument/2006/relationships/image" Target="../media/image409.wmf"/><Relationship Id="rId10" Type="http://schemas.openxmlformats.org/officeDocument/2006/relationships/oleObject" Target="../embeddings/oleObject598.bin"/><Relationship Id="rId11" Type="http://schemas.openxmlformats.org/officeDocument/2006/relationships/image" Target="../media/image399.wmf"/><Relationship Id="rId12" Type="http://schemas.openxmlformats.org/officeDocument/2006/relationships/oleObject" Target="../embeddings/oleObject599.bin"/><Relationship Id="rId13" Type="http://schemas.openxmlformats.org/officeDocument/2006/relationships/image" Target="../media/image406.wmf"/><Relationship Id="rId14" Type="http://schemas.openxmlformats.org/officeDocument/2006/relationships/oleObject" Target="../embeddings/oleObject600.bin"/><Relationship Id="rId15" Type="http://schemas.openxmlformats.org/officeDocument/2006/relationships/image" Target="../media/image401.wmf"/><Relationship Id="rId16" Type="http://schemas.openxmlformats.org/officeDocument/2006/relationships/oleObject" Target="../embeddings/oleObject601.bin"/><Relationship Id="rId17" Type="http://schemas.openxmlformats.org/officeDocument/2006/relationships/image" Target="../media/image407.wmf"/><Relationship Id="rId18" Type="http://schemas.openxmlformats.org/officeDocument/2006/relationships/oleObject" Target="../embeddings/oleObject602.bin"/><Relationship Id="rId19" Type="http://schemas.openxmlformats.org/officeDocument/2006/relationships/oleObject" Target="../embeddings/oleObject603.bin"/><Relationship Id="rId1" Type="http://schemas.openxmlformats.org/officeDocument/2006/relationships/vmlDrawing" Target="../drawings/vmlDrawing6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9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94.bin"/><Relationship Id="rId6" Type="http://schemas.openxmlformats.org/officeDocument/2006/relationships/oleObject" Target="../embeddings/oleObject595.bin"/><Relationship Id="rId7" Type="http://schemas.openxmlformats.org/officeDocument/2006/relationships/oleObject" Target="../embeddings/oleObject596.bin"/><Relationship Id="rId8" Type="http://schemas.openxmlformats.org/officeDocument/2006/relationships/oleObject" Target="../embeddings/oleObject597.bin"/></Relationships>
</file>

<file path=ppt/slides/_rels/slide7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615.bin"/><Relationship Id="rId21" Type="http://schemas.openxmlformats.org/officeDocument/2006/relationships/image" Target="../media/image416.wmf"/><Relationship Id="rId22" Type="http://schemas.openxmlformats.org/officeDocument/2006/relationships/oleObject" Target="../embeddings/oleObject616.bin"/><Relationship Id="rId23" Type="http://schemas.openxmlformats.org/officeDocument/2006/relationships/image" Target="../media/image417.wmf"/><Relationship Id="rId24" Type="http://schemas.openxmlformats.org/officeDocument/2006/relationships/oleObject" Target="../embeddings/oleObject617.bin"/><Relationship Id="rId25" Type="http://schemas.openxmlformats.org/officeDocument/2006/relationships/image" Target="../media/image418.wmf"/><Relationship Id="rId26" Type="http://schemas.openxmlformats.org/officeDocument/2006/relationships/oleObject" Target="../embeddings/oleObject618.bin"/><Relationship Id="rId27" Type="http://schemas.openxmlformats.org/officeDocument/2006/relationships/image" Target="../media/image419.wmf"/><Relationship Id="rId28" Type="http://schemas.openxmlformats.org/officeDocument/2006/relationships/oleObject" Target="../embeddings/oleObject619.bin"/><Relationship Id="rId29" Type="http://schemas.openxmlformats.org/officeDocument/2006/relationships/image" Target="../media/image420.wmf"/><Relationship Id="rId1" Type="http://schemas.openxmlformats.org/officeDocument/2006/relationships/vmlDrawing" Target="../drawings/vmlDrawing6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0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06.bin"/><Relationship Id="rId30" Type="http://schemas.openxmlformats.org/officeDocument/2006/relationships/oleObject" Target="../embeddings/oleObject620.bin"/><Relationship Id="rId31" Type="http://schemas.openxmlformats.org/officeDocument/2006/relationships/image" Target="../media/image421.wmf"/><Relationship Id="rId32" Type="http://schemas.openxmlformats.org/officeDocument/2006/relationships/oleObject" Target="../embeddings/oleObject621.bin"/><Relationship Id="rId9" Type="http://schemas.openxmlformats.org/officeDocument/2006/relationships/image" Target="../media/image410.wmf"/><Relationship Id="rId6" Type="http://schemas.openxmlformats.org/officeDocument/2006/relationships/oleObject" Target="../embeddings/oleObject607.bin"/><Relationship Id="rId7" Type="http://schemas.openxmlformats.org/officeDocument/2006/relationships/oleObject" Target="../embeddings/oleObject608.bin"/><Relationship Id="rId8" Type="http://schemas.openxmlformats.org/officeDocument/2006/relationships/oleObject" Target="../embeddings/oleObject609.bin"/><Relationship Id="rId33" Type="http://schemas.openxmlformats.org/officeDocument/2006/relationships/image" Target="../media/image422.wmf"/><Relationship Id="rId10" Type="http://schemas.openxmlformats.org/officeDocument/2006/relationships/oleObject" Target="../embeddings/oleObject610.bin"/><Relationship Id="rId11" Type="http://schemas.openxmlformats.org/officeDocument/2006/relationships/image" Target="../media/image411.wmf"/><Relationship Id="rId12" Type="http://schemas.openxmlformats.org/officeDocument/2006/relationships/oleObject" Target="../embeddings/oleObject611.bin"/><Relationship Id="rId13" Type="http://schemas.openxmlformats.org/officeDocument/2006/relationships/image" Target="../media/image412.wmf"/><Relationship Id="rId14" Type="http://schemas.openxmlformats.org/officeDocument/2006/relationships/oleObject" Target="../embeddings/oleObject612.bin"/><Relationship Id="rId15" Type="http://schemas.openxmlformats.org/officeDocument/2006/relationships/image" Target="../media/image413.wmf"/><Relationship Id="rId16" Type="http://schemas.openxmlformats.org/officeDocument/2006/relationships/oleObject" Target="../embeddings/oleObject613.bin"/><Relationship Id="rId17" Type="http://schemas.openxmlformats.org/officeDocument/2006/relationships/image" Target="../media/image414.wmf"/><Relationship Id="rId18" Type="http://schemas.openxmlformats.org/officeDocument/2006/relationships/oleObject" Target="../embeddings/oleObject614.bin"/><Relationship Id="rId19" Type="http://schemas.openxmlformats.org/officeDocument/2006/relationships/image" Target="../media/image415.wmf"/></Relationships>
</file>

<file path=ppt/slides/_rels/slide73.xml.rels><?xml version="1.0" encoding="UTF-8" standalone="yes"?>
<Relationships xmlns="http://schemas.openxmlformats.org/package/2006/relationships"><Relationship Id="rId46" Type="http://schemas.openxmlformats.org/officeDocument/2006/relationships/image" Target="../media/image441.wmf"/><Relationship Id="rId47" Type="http://schemas.openxmlformats.org/officeDocument/2006/relationships/oleObject" Target="../embeddings/oleObject645.bin"/><Relationship Id="rId48" Type="http://schemas.openxmlformats.org/officeDocument/2006/relationships/image" Target="../media/image442.wmf"/><Relationship Id="rId49" Type="http://schemas.openxmlformats.org/officeDocument/2006/relationships/oleObject" Target="../embeddings/oleObject646.bin"/><Relationship Id="rId20" Type="http://schemas.openxmlformats.org/officeDocument/2006/relationships/image" Target="../media/image428.wmf"/><Relationship Id="rId21" Type="http://schemas.openxmlformats.org/officeDocument/2006/relationships/oleObject" Target="../embeddings/oleObject632.bin"/><Relationship Id="rId22" Type="http://schemas.openxmlformats.org/officeDocument/2006/relationships/image" Target="../media/image429.wmf"/><Relationship Id="rId23" Type="http://schemas.openxmlformats.org/officeDocument/2006/relationships/oleObject" Target="../embeddings/oleObject633.bin"/><Relationship Id="rId24" Type="http://schemas.openxmlformats.org/officeDocument/2006/relationships/image" Target="../media/image430.wmf"/><Relationship Id="rId25" Type="http://schemas.openxmlformats.org/officeDocument/2006/relationships/oleObject" Target="../embeddings/oleObject634.bin"/><Relationship Id="rId26" Type="http://schemas.openxmlformats.org/officeDocument/2006/relationships/image" Target="../media/image431.wmf"/><Relationship Id="rId27" Type="http://schemas.openxmlformats.org/officeDocument/2006/relationships/oleObject" Target="../embeddings/oleObject635.bin"/><Relationship Id="rId28" Type="http://schemas.openxmlformats.org/officeDocument/2006/relationships/image" Target="../media/image432.wmf"/><Relationship Id="rId29" Type="http://schemas.openxmlformats.org/officeDocument/2006/relationships/oleObject" Target="../embeddings/oleObject636.bin"/><Relationship Id="rId50" Type="http://schemas.openxmlformats.org/officeDocument/2006/relationships/image" Target="../media/image443.wmf"/><Relationship Id="rId1" Type="http://schemas.openxmlformats.org/officeDocument/2006/relationships/vmlDrawing" Target="../drawings/vmlDrawing7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44.jpeg"/><Relationship Id="rId4" Type="http://schemas.openxmlformats.org/officeDocument/2006/relationships/oleObject" Target="../embeddings/oleObject622.bin"/><Relationship Id="rId5" Type="http://schemas.openxmlformats.org/officeDocument/2006/relationships/image" Target="../media/image2.wmf"/><Relationship Id="rId30" Type="http://schemas.openxmlformats.org/officeDocument/2006/relationships/image" Target="../media/image433.wmf"/><Relationship Id="rId31" Type="http://schemas.openxmlformats.org/officeDocument/2006/relationships/oleObject" Target="../embeddings/oleObject637.bin"/><Relationship Id="rId32" Type="http://schemas.openxmlformats.org/officeDocument/2006/relationships/image" Target="../media/image434.wmf"/><Relationship Id="rId9" Type="http://schemas.openxmlformats.org/officeDocument/2006/relationships/oleObject" Target="../embeddings/oleObject626.bin"/><Relationship Id="rId6" Type="http://schemas.openxmlformats.org/officeDocument/2006/relationships/oleObject" Target="../embeddings/oleObject623.bin"/><Relationship Id="rId7" Type="http://schemas.openxmlformats.org/officeDocument/2006/relationships/oleObject" Target="../embeddings/oleObject624.bin"/><Relationship Id="rId8" Type="http://schemas.openxmlformats.org/officeDocument/2006/relationships/oleObject" Target="../embeddings/oleObject625.bin"/><Relationship Id="rId33" Type="http://schemas.openxmlformats.org/officeDocument/2006/relationships/oleObject" Target="../embeddings/oleObject638.bin"/><Relationship Id="rId34" Type="http://schemas.openxmlformats.org/officeDocument/2006/relationships/image" Target="../media/image435.wmf"/><Relationship Id="rId35" Type="http://schemas.openxmlformats.org/officeDocument/2006/relationships/oleObject" Target="../embeddings/oleObject639.bin"/><Relationship Id="rId36" Type="http://schemas.openxmlformats.org/officeDocument/2006/relationships/image" Target="../media/image436.wmf"/><Relationship Id="rId10" Type="http://schemas.openxmlformats.org/officeDocument/2006/relationships/image" Target="../media/image423.wmf"/><Relationship Id="rId11" Type="http://schemas.openxmlformats.org/officeDocument/2006/relationships/oleObject" Target="../embeddings/oleObject627.bin"/><Relationship Id="rId12" Type="http://schemas.openxmlformats.org/officeDocument/2006/relationships/image" Target="../media/image424.wmf"/><Relationship Id="rId13" Type="http://schemas.openxmlformats.org/officeDocument/2006/relationships/oleObject" Target="../embeddings/oleObject628.bin"/><Relationship Id="rId14" Type="http://schemas.openxmlformats.org/officeDocument/2006/relationships/image" Target="../media/image425.wmf"/><Relationship Id="rId15" Type="http://schemas.openxmlformats.org/officeDocument/2006/relationships/oleObject" Target="../embeddings/oleObject629.bin"/><Relationship Id="rId16" Type="http://schemas.openxmlformats.org/officeDocument/2006/relationships/image" Target="../media/image426.wmf"/><Relationship Id="rId17" Type="http://schemas.openxmlformats.org/officeDocument/2006/relationships/oleObject" Target="../embeddings/oleObject630.bin"/><Relationship Id="rId18" Type="http://schemas.openxmlformats.org/officeDocument/2006/relationships/image" Target="../media/image427.wmf"/><Relationship Id="rId19" Type="http://schemas.openxmlformats.org/officeDocument/2006/relationships/oleObject" Target="../embeddings/oleObject631.bin"/><Relationship Id="rId37" Type="http://schemas.openxmlformats.org/officeDocument/2006/relationships/oleObject" Target="../embeddings/oleObject640.bin"/><Relationship Id="rId38" Type="http://schemas.openxmlformats.org/officeDocument/2006/relationships/image" Target="../media/image437.wmf"/><Relationship Id="rId39" Type="http://schemas.openxmlformats.org/officeDocument/2006/relationships/oleObject" Target="../embeddings/oleObject641.bin"/><Relationship Id="rId40" Type="http://schemas.openxmlformats.org/officeDocument/2006/relationships/image" Target="../media/image438.wmf"/><Relationship Id="rId41" Type="http://schemas.openxmlformats.org/officeDocument/2006/relationships/oleObject" Target="../embeddings/oleObject642.bin"/><Relationship Id="rId42" Type="http://schemas.openxmlformats.org/officeDocument/2006/relationships/image" Target="../media/image439.wmf"/><Relationship Id="rId43" Type="http://schemas.openxmlformats.org/officeDocument/2006/relationships/oleObject" Target="../embeddings/oleObject643.bin"/><Relationship Id="rId44" Type="http://schemas.openxmlformats.org/officeDocument/2006/relationships/image" Target="../media/image440.wmf"/><Relationship Id="rId45" Type="http://schemas.openxmlformats.org/officeDocument/2006/relationships/oleObject" Target="../embeddings/oleObject644.bin"/></Relationships>
</file>

<file path=ppt/slides/_rels/slide7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50.wmf"/><Relationship Id="rId21" Type="http://schemas.openxmlformats.org/officeDocument/2006/relationships/oleObject" Target="../embeddings/oleObject657.bin"/><Relationship Id="rId22" Type="http://schemas.openxmlformats.org/officeDocument/2006/relationships/image" Target="../media/image451.wmf"/><Relationship Id="rId23" Type="http://schemas.openxmlformats.org/officeDocument/2006/relationships/oleObject" Target="../embeddings/oleObject658.bin"/><Relationship Id="rId24" Type="http://schemas.openxmlformats.org/officeDocument/2006/relationships/image" Target="../media/image452.wmf"/><Relationship Id="rId25" Type="http://schemas.openxmlformats.org/officeDocument/2006/relationships/oleObject" Target="../embeddings/oleObject659.bin"/><Relationship Id="rId26" Type="http://schemas.openxmlformats.org/officeDocument/2006/relationships/image" Target="../media/image453.png"/><Relationship Id="rId27" Type="http://schemas.openxmlformats.org/officeDocument/2006/relationships/oleObject" Target="../embeddings/oleObject660.bin"/><Relationship Id="rId28" Type="http://schemas.openxmlformats.org/officeDocument/2006/relationships/image" Target="../media/image454.png"/><Relationship Id="rId29" Type="http://schemas.openxmlformats.org/officeDocument/2006/relationships/oleObject" Target="../embeddings/oleObject661.bin"/><Relationship Id="rId1" Type="http://schemas.openxmlformats.org/officeDocument/2006/relationships/vmlDrawing" Target="../drawings/vmlDrawing7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60.jpeg"/><Relationship Id="rId4" Type="http://schemas.openxmlformats.org/officeDocument/2006/relationships/oleObject" Target="../embeddings/oleObject647.bin"/><Relationship Id="rId5" Type="http://schemas.openxmlformats.org/officeDocument/2006/relationships/image" Target="../media/image2.wmf"/><Relationship Id="rId30" Type="http://schemas.openxmlformats.org/officeDocument/2006/relationships/image" Target="../media/image455.png"/><Relationship Id="rId31" Type="http://schemas.openxmlformats.org/officeDocument/2006/relationships/oleObject" Target="../embeddings/oleObject662.bin"/><Relationship Id="rId32" Type="http://schemas.openxmlformats.org/officeDocument/2006/relationships/image" Target="../media/image456.wmf"/><Relationship Id="rId9" Type="http://schemas.openxmlformats.org/officeDocument/2006/relationships/oleObject" Target="../embeddings/oleObject651.bin"/><Relationship Id="rId6" Type="http://schemas.openxmlformats.org/officeDocument/2006/relationships/oleObject" Target="../embeddings/oleObject648.bin"/><Relationship Id="rId7" Type="http://schemas.openxmlformats.org/officeDocument/2006/relationships/oleObject" Target="../embeddings/oleObject649.bin"/><Relationship Id="rId8" Type="http://schemas.openxmlformats.org/officeDocument/2006/relationships/oleObject" Target="../embeddings/oleObject650.bin"/><Relationship Id="rId33" Type="http://schemas.openxmlformats.org/officeDocument/2006/relationships/oleObject" Target="../embeddings/oleObject663.bin"/><Relationship Id="rId34" Type="http://schemas.openxmlformats.org/officeDocument/2006/relationships/image" Target="../media/image457.wmf"/><Relationship Id="rId35" Type="http://schemas.openxmlformats.org/officeDocument/2006/relationships/oleObject" Target="../embeddings/oleObject664.bin"/><Relationship Id="rId36" Type="http://schemas.openxmlformats.org/officeDocument/2006/relationships/image" Target="../media/image458.wmf"/><Relationship Id="rId10" Type="http://schemas.openxmlformats.org/officeDocument/2006/relationships/image" Target="../media/image445.wmf"/><Relationship Id="rId11" Type="http://schemas.openxmlformats.org/officeDocument/2006/relationships/oleObject" Target="../embeddings/oleObject652.bin"/><Relationship Id="rId12" Type="http://schemas.openxmlformats.org/officeDocument/2006/relationships/image" Target="../media/image446.wmf"/><Relationship Id="rId13" Type="http://schemas.openxmlformats.org/officeDocument/2006/relationships/oleObject" Target="../embeddings/oleObject653.bin"/><Relationship Id="rId14" Type="http://schemas.openxmlformats.org/officeDocument/2006/relationships/image" Target="../media/image447.wmf"/><Relationship Id="rId15" Type="http://schemas.openxmlformats.org/officeDocument/2006/relationships/oleObject" Target="../embeddings/oleObject654.bin"/><Relationship Id="rId16" Type="http://schemas.openxmlformats.org/officeDocument/2006/relationships/image" Target="../media/image448.wmf"/><Relationship Id="rId17" Type="http://schemas.openxmlformats.org/officeDocument/2006/relationships/oleObject" Target="../embeddings/oleObject655.bin"/><Relationship Id="rId18" Type="http://schemas.openxmlformats.org/officeDocument/2006/relationships/image" Target="../media/image449.wmf"/><Relationship Id="rId19" Type="http://schemas.openxmlformats.org/officeDocument/2006/relationships/oleObject" Target="../embeddings/oleObject656.bin"/><Relationship Id="rId37" Type="http://schemas.openxmlformats.org/officeDocument/2006/relationships/oleObject" Target="../embeddings/oleObject665.bin"/><Relationship Id="rId38" Type="http://schemas.openxmlformats.org/officeDocument/2006/relationships/image" Target="../media/image459.wmf"/></Relationships>
</file>

<file path=ppt/slides/_rels/slide7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676.bin"/><Relationship Id="rId21" Type="http://schemas.openxmlformats.org/officeDocument/2006/relationships/image" Target="../media/image467.wmf"/><Relationship Id="rId22" Type="http://schemas.openxmlformats.org/officeDocument/2006/relationships/oleObject" Target="../embeddings/oleObject677.bin"/><Relationship Id="rId23" Type="http://schemas.openxmlformats.org/officeDocument/2006/relationships/image" Target="../media/image468.wmf"/><Relationship Id="rId24" Type="http://schemas.openxmlformats.org/officeDocument/2006/relationships/oleObject" Target="../embeddings/oleObject678.bin"/><Relationship Id="rId25" Type="http://schemas.openxmlformats.org/officeDocument/2006/relationships/image" Target="../media/image469.wmf"/><Relationship Id="rId26" Type="http://schemas.openxmlformats.org/officeDocument/2006/relationships/oleObject" Target="../embeddings/oleObject679.bin"/><Relationship Id="rId27" Type="http://schemas.openxmlformats.org/officeDocument/2006/relationships/image" Target="../media/image470.wmf"/><Relationship Id="rId28" Type="http://schemas.openxmlformats.org/officeDocument/2006/relationships/oleObject" Target="../embeddings/oleObject680.bin"/><Relationship Id="rId29" Type="http://schemas.openxmlformats.org/officeDocument/2006/relationships/image" Target="../media/image471.wmf"/><Relationship Id="rId1" Type="http://schemas.openxmlformats.org/officeDocument/2006/relationships/vmlDrawing" Target="../drawings/vmlDrawing7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6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67.bin"/><Relationship Id="rId30" Type="http://schemas.openxmlformats.org/officeDocument/2006/relationships/oleObject" Target="../embeddings/oleObject681.bin"/><Relationship Id="rId31" Type="http://schemas.openxmlformats.org/officeDocument/2006/relationships/image" Target="../media/image472.wmf"/><Relationship Id="rId32" Type="http://schemas.openxmlformats.org/officeDocument/2006/relationships/oleObject" Target="../embeddings/oleObject682.bin"/><Relationship Id="rId9" Type="http://schemas.openxmlformats.org/officeDocument/2006/relationships/image" Target="../media/image461.wmf"/><Relationship Id="rId6" Type="http://schemas.openxmlformats.org/officeDocument/2006/relationships/oleObject" Target="../embeddings/oleObject668.bin"/><Relationship Id="rId7" Type="http://schemas.openxmlformats.org/officeDocument/2006/relationships/oleObject" Target="../embeddings/oleObject669.bin"/><Relationship Id="rId8" Type="http://schemas.openxmlformats.org/officeDocument/2006/relationships/oleObject" Target="../embeddings/oleObject670.bin"/><Relationship Id="rId33" Type="http://schemas.openxmlformats.org/officeDocument/2006/relationships/oleObject" Target="../embeddings/oleObject683.bin"/><Relationship Id="rId34" Type="http://schemas.openxmlformats.org/officeDocument/2006/relationships/oleObject" Target="../embeddings/oleObject684.bin"/><Relationship Id="rId35" Type="http://schemas.openxmlformats.org/officeDocument/2006/relationships/image" Target="../media/image473.wmf"/><Relationship Id="rId36" Type="http://schemas.openxmlformats.org/officeDocument/2006/relationships/oleObject" Target="../embeddings/oleObject685.bin"/><Relationship Id="rId10" Type="http://schemas.openxmlformats.org/officeDocument/2006/relationships/oleObject" Target="../embeddings/oleObject671.bin"/><Relationship Id="rId11" Type="http://schemas.openxmlformats.org/officeDocument/2006/relationships/image" Target="../media/image462.wmf"/><Relationship Id="rId12" Type="http://schemas.openxmlformats.org/officeDocument/2006/relationships/oleObject" Target="../embeddings/oleObject672.bin"/><Relationship Id="rId13" Type="http://schemas.openxmlformats.org/officeDocument/2006/relationships/image" Target="../media/image463.wmf"/><Relationship Id="rId14" Type="http://schemas.openxmlformats.org/officeDocument/2006/relationships/oleObject" Target="../embeddings/oleObject673.bin"/><Relationship Id="rId15" Type="http://schemas.openxmlformats.org/officeDocument/2006/relationships/image" Target="../media/image464.wmf"/><Relationship Id="rId16" Type="http://schemas.openxmlformats.org/officeDocument/2006/relationships/oleObject" Target="../embeddings/oleObject674.bin"/><Relationship Id="rId17" Type="http://schemas.openxmlformats.org/officeDocument/2006/relationships/image" Target="../media/image465.wmf"/><Relationship Id="rId18" Type="http://schemas.openxmlformats.org/officeDocument/2006/relationships/oleObject" Target="../embeddings/oleObject675.bin"/><Relationship Id="rId19" Type="http://schemas.openxmlformats.org/officeDocument/2006/relationships/image" Target="../media/image466.png"/><Relationship Id="rId37" Type="http://schemas.openxmlformats.org/officeDocument/2006/relationships/image" Target="../media/image474.png"/></Relationships>
</file>

<file path=ppt/slides/_rels/slide7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696.bin"/><Relationship Id="rId21" Type="http://schemas.openxmlformats.org/officeDocument/2006/relationships/image" Target="../media/image481.wmf"/><Relationship Id="rId22" Type="http://schemas.openxmlformats.org/officeDocument/2006/relationships/oleObject" Target="../embeddings/oleObject697.bin"/><Relationship Id="rId23" Type="http://schemas.openxmlformats.org/officeDocument/2006/relationships/image" Target="../media/image482.png"/><Relationship Id="rId24" Type="http://schemas.openxmlformats.org/officeDocument/2006/relationships/oleObject" Target="../embeddings/oleObject698.bin"/><Relationship Id="rId25" Type="http://schemas.openxmlformats.org/officeDocument/2006/relationships/image" Target="../media/image483.wmf"/><Relationship Id="rId26" Type="http://schemas.openxmlformats.org/officeDocument/2006/relationships/oleObject" Target="../embeddings/oleObject699.bin"/><Relationship Id="rId27" Type="http://schemas.openxmlformats.org/officeDocument/2006/relationships/image" Target="../media/image484.wmf"/><Relationship Id="rId28" Type="http://schemas.openxmlformats.org/officeDocument/2006/relationships/oleObject" Target="../embeddings/oleObject700.bin"/><Relationship Id="rId29" Type="http://schemas.openxmlformats.org/officeDocument/2006/relationships/image" Target="../media/image485.wmf"/><Relationship Id="rId1" Type="http://schemas.openxmlformats.org/officeDocument/2006/relationships/vmlDrawing" Target="../drawings/vmlDrawing7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87.bin"/><Relationship Id="rId30" Type="http://schemas.openxmlformats.org/officeDocument/2006/relationships/oleObject" Target="../embeddings/oleObject701.bin"/><Relationship Id="rId31" Type="http://schemas.openxmlformats.org/officeDocument/2006/relationships/image" Target="../media/image486.wmf"/><Relationship Id="rId32" Type="http://schemas.openxmlformats.org/officeDocument/2006/relationships/oleObject" Target="../embeddings/oleObject702.bin"/><Relationship Id="rId9" Type="http://schemas.openxmlformats.org/officeDocument/2006/relationships/image" Target="../media/image475.wmf"/><Relationship Id="rId6" Type="http://schemas.openxmlformats.org/officeDocument/2006/relationships/oleObject" Target="../embeddings/oleObject688.bin"/><Relationship Id="rId7" Type="http://schemas.openxmlformats.org/officeDocument/2006/relationships/oleObject" Target="../embeddings/oleObject689.bin"/><Relationship Id="rId8" Type="http://schemas.openxmlformats.org/officeDocument/2006/relationships/oleObject" Target="../embeddings/oleObject690.bin"/><Relationship Id="rId33" Type="http://schemas.openxmlformats.org/officeDocument/2006/relationships/image" Target="../media/image487.wmf"/><Relationship Id="rId34" Type="http://schemas.openxmlformats.org/officeDocument/2006/relationships/oleObject" Target="../embeddings/oleObject703.bin"/><Relationship Id="rId35" Type="http://schemas.openxmlformats.org/officeDocument/2006/relationships/oleObject" Target="../embeddings/oleObject704.bin"/><Relationship Id="rId36" Type="http://schemas.openxmlformats.org/officeDocument/2006/relationships/oleObject" Target="../embeddings/oleObject705.bin"/><Relationship Id="rId10" Type="http://schemas.openxmlformats.org/officeDocument/2006/relationships/oleObject" Target="../embeddings/oleObject691.bin"/><Relationship Id="rId11" Type="http://schemas.openxmlformats.org/officeDocument/2006/relationships/image" Target="../media/image476.wmf"/><Relationship Id="rId12" Type="http://schemas.openxmlformats.org/officeDocument/2006/relationships/oleObject" Target="../embeddings/oleObject692.bin"/><Relationship Id="rId13" Type="http://schemas.openxmlformats.org/officeDocument/2006/relationships/image" Target="../media/image477.wmf"/><Relationship Id="rId14" Type="http://schemas.openxmlformats.org/officeDocument/2006/relationships/oleObject" Target="../embeddings/oleObject693.bin"/><Relationship Id="rId15" Type="http://schemas.openxmlformats.org/officeDocument/2006/relationships/image" Target="../media/image478.wmf"/><Relationship Id="rId16" Type="http://schemas.openxmlformats.org/officeDocument/2006/relationships/oleObject" Target="../embeddings/oleObject694.bin"/><Relationship Id="rId17" Type="http://schemas.openxmlformats.org/officeDocument/2006/relationships/image" Target="../media/image479.wmf"/><Relationship Id="rId18" Type="http://schemas.openxmlformats.org/officeDocument/2006/relationships/oleObject" Target="../embeddings/oleObject695.bin"/><Relationship Id="rId19" Type="http://schemas.openxmlformats.org/officeDocument/2006/relationships/image" Target="../media/image480.png"/><Relationship Id="rId37" Type="http://schemas.openxmlformats.org/officeDocument/2006/relationships/image" Target="../media/image488.wmf"/><Relationship Id="rId38" Type="http://schemas.openxmlformats.org/officeDocument/2006/relationships/oleObject" Target="../embeddings/oleObject706.bin"/><Relationship Id="rId39" Type="http://schemas.openxmlformats.org/officeDocument/2006/relationships/image" Target="../media/image489.wmf"/><Relationship Id="rId40" Type="http://schemas.openxmlformats.org/officeDocument/2006/relationships/oleObject" Target="../embeddings/oleObject707.bin"/><Relationship Id="rId41" Type="http://schemas.openxmlformats.org/officeDocument/2006/relationships/image" Target="../media/image490.wmf"/><Relationship Id="rId42" Type="http://schemas.openxmlformats.org/officeDocument/2006/relationships/oleObject" Target="../embeddings/oleObject708.bin"/><Relationship Id="rId43" Type="http://schemas.openxmlformats.org/officeDocument/2006/relationships/image" Target="../media/image491.png"/><Relationship Id="rId44" Type="http://schemas.openxmlformats.org/officeDocument/2006/relationships/oleObject" Target="../embeddings/oleObject709.bin"/><Relationship Id="rId45" Type="http://schemas.openxmlformats.org/officeDocument/2006/relationships/image" Target="../media/image492.png"/></Relationships>
</file>

<file path=ppt/slides/_rels/slide7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720.bin"/><Relationship Id="rId21" Type="http://schemas.openxmlformats.org/officeDocument/2006/relationships/image" Target="../media/image499.png"/><Relationship Id="rId22" Type="http://schemas.openxmlformats.org/officeDocument/2006/relationships/oleObject" Target="../embeddings/oleObject721.bin"/><Relationship Id="rId23" Type="http://schemas.openxmlformats.org/officeDocument/2006/relationships/image" Target="../media/image500.wmf"/><Relationship Id="rId24" Type="http://schemas.openxmlformats.org/officeDocument/2006/relationships/oleObject" Target="../embeddings/oleObject722.bin"/><Relationship Id="rId25" Type="http://schemas.openxmlformats.org/officeDocument/2006/relationships/image" Target="../media/image501.wmf"/><Relationship Id="rId26" Type="http://schemas.openxmlformats.org/officeDocument/2006/relationships/oleObject" Target="../embeddings/oleObject723.bin"/><Relationship Id="rId27" Type="http://schemas.openxmlformats.org/officeDocument/2006/relationships/image" Target="../media/image502.wmf"/><Relationship Id="rId28" Type="http://schemas.openxmlformats.org/officeDocument/2006/relationships/oleObject" Target="../embeddings/oleObject724.bin"/><Relationship Id="rId29" Type="http://schemas.openxmlformats.org/officeDocument/2006/relationships/image" Target="../media/image503.wmf"/><Relationship Id="rId1" Type="http://schemas.openxmlformats.org/officeDocument/2006/relationships/vmlDrawing" Target="../drawings/vmlDrawing7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1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11.bin"/><Relationship Id="rId30" Type="http://schemas.openxmlformats.org/officeDocument/2006/relationships/oleObject" Target="../embeddings/oleObject725.bin"/><Relationship Id="rId31" Type="http://schemas.openxmlformats.org/officeDocument/2006/relationships/image" Target="../media/image504.png"/><Relationship Id="rId32" Type="http://schemas.openxmlformats.org/officeDocument/2006/relationships/oleObject" Target="../embeddings/oleObject726.bin"/><Relationship Id="rId9" Type="http://schemas.openxmlformats.org/officeDocument/2006/relationships/image" Target="../media/image493.wmf"/><Relationship Id="rId6" Type="http://schemas.openxmlformats.org/officeDocument/2006/relationships/oleObject" Target="../embeddings/oleObject712.bin"/><Relationship Id="rId7" Type="http://schemas.openxmlformats.org/officeDocument/2006/relationships/oleObject" Target="../embeddings/oleObject713.bin"/><Relationship Id="rId8" Type="http://schemas.openxmlformats.org/officeDocument/2006/relationships/oleObject" Target="../embeddings/oleObject714.bin"/><Relationship Id="rId33" Type="http://schemas.openxmlformats.org/officeDocument/2006/relationships/image" Target="../media/image505.wmf"/><Relationship Id="rId10" Type="http://schemas.openxmlformats.org/officeDocument/2006/relationships/oleObject" Target="../embeddings/oleObject715.bin"/><Relationship Id="rId11" Type="http://schemas.openxmlformats.org/officeDocument/2006/relationships/image" Target="../media/image494.png"/><Relationship Id="rId12" Type="http://schemas.openxmlformats.org/officeDocument/2006/relationships/oleObject" Target="../embeddings/oleObject716.bin"/><Relationship Id="rId13" Type="http://schemas.openxmlformats.org/officeDocument/2006/relationships/image" Target="../media/image495.wmf"/><Relationship Id="rId14" Type="http://schemas.openxmlformats.org/officeDocument/2006/relationships/oleObject" Target="../embeddings/oleObject717.bin"/><Relationship Id="rId15" Type="http://schemas.openxmlformats.org/officeDocument/2006/relationships/image" Target="../media/image496.wmf"/><Relationship Id="rId16" Type="http://schemas.openxmlformats.org/officeDocument/2006/relationships/oleObject" Target="../embeddings/oleObject718.bin"/><Relationship Id="rId17" Type="http://schemas.openxmlformats.org/officeDocument/2006/relationships/image" Target="../media/image497.wmf"/><Relationship Id="rId18" Type="http://schemas.openxmlformats.org/officeDocument/2006/relationships/oleObject" Target="../embeddings/oleObject719.bin"/><Relationship Id="rId19" Type="http://schemas.openxmlformats.org/officeDocument/2006/relationships/image" Target="../media/image498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6.png"/><Relationship Id="rId4" Type="http://schemas.openxmlformats.org/officeDocument/2006/relationships/oleObject" Target="../embeddings/oleObject72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28.bin"/><Relationship Id="rId7" Type="http://schemas.openxmlformats.org/officeDocument/2006/relationships/oleObject" Target="../embeddings/oleObject729.bin"/><Relationship Id="rId8" Type="http://schemas.openxmlformats.org/officeDocument/2006/relationships/oleObject" Target="../embeddings/oleObject730.bin"/><Relationship Id="rId1" Type="http://schemas.openxmlformats.org/officeDocument/2006/relationships/vmlDrawing" Target="../drawings/vmlDrawing75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32.bin"/><Relationship Id="rId6" Type="http://schemas.openxmlformats.org/officeDocument/2006/relationships/oleObject" Target="../embeddings/oleObject733.bin"/><Relationship Id="rId7" Type="http://schemas.openxmlformats.org/officeDocument/2006/relationships/oleObject" Target="../embeddings/oleObject734.bin"/><Relationship Id="rId1" Type="http://schemas.openxmlformats.org/officeDocument/2006/relationships/vmlDrawing" Target="../drawings/vmlDrawing7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20" Type="http://schemas.openxmlformats.org/officeDocument/2006/relationships/image" Target="../media/image45.wmf"/><Relationship Id="rId10" Type="http://schemas.openxmlformats.org/officeDocument/2006/relationships/image" Target="../media/image40.wmf"/><Relationship Id="rId11" Type="http://schemas.openxmlformats.org/officeDocument/2006/relationships/oleObject" Target="../embeddings/oleObject50.bin"/><Relationship Id="rId12" Type="http://schemas.openxmlformats.org/officeDocument/2006/relationships/image" Target="../media/image41.wmf"/><Relationship Id="rId13" Type="http://schemas.openxmlformats.org/officeDocument/2006/relationships/oleObject" Target="../embeddings/oleObject51.bin"/><Relationship Id="rId14" Type="http://schemas.openxmlformats.org/officeDocument/2006/relationships/image" Target="../media/image42.wmf"/><Relationship Id="rId15" Type="http://schemas.openxmlformats.org/officeDocument/2006/relationships/oleObject" Target="../embeddings/oleObject52.bin"/><Relationship Id="rId16" Type="http://schemas.openxmlformats.org/officeDocument/2006/relationships/image" Target="../media/image43.wmf"/><Relationship Id="rId17" Type="http://schemas.openxmlformats.org/officeDocument/2006/relationships/oleObject" Target="../embeddings/oleObject53.bin"/><Relationship Id="rId18" Type="http://schemas.openxmlformats.org/officeDocument/2006/relationships/image" Target="../media/image44.wmf"/><Relationship Id="rId19" Type="http://schemas.openxmlformats.org/officeDocument/2006/relationships/oleObject" Target="../embeddings/oleObject5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6.jpeg"/><Relationship Id="rId4" Type="http://schemas.openxmlformats.org/officeDocument/2006/relationships/oleObject" Target="../embeddings/oleObject4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8" Type="http://schemas.openxmlformats.org/officeDocument/2006/relationships/oleObject" Target="../embeddings/oleObject48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7.jpeg"/><Relationship Id="rId4" Type="http://schemas.openxmlformats.org/officeDocument/2006/relationships/oleObject" Target="../embeddings/oleObject73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36.bin"/><Relationship Id="rId7" Type="http://schemas.openxmlformats.org/officeDocument/2006/relationships/oleObject" Target="../embeddings/oleObject737.bin"/><Relationship Id="rId8" Type="http://schemas.openxmlformats.org/officeDocument/2006/relationships/oleObject" Target="../embeddings/oleObject738.bin"/><Relationship Id="rId1" Type="http://schemas.openxmlformats.org/officeDocument/2006/relationships/vmlDrawing" Target="../drawings/vmlDrawing77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43.bin"/><Relationship Id="rId12" Type="http://schemas.openxmlformats.org/officeDocument/2006/relationships/image" Target="../media/image512.wmf"/><Relationship Id="rId13" Type="http://schemas.openxmlformats.org/officeDocument/2006/relationships/oleObject" Target="../embeddings/oleObject744.bin"/><Relationship Id="rId14" Type="http://schemas.openxmlformats.org/officeDocument/2006/relationships/image" Target="../media/image513.wmf"/><Relationship Id="rId15" Type="http://schemas.openxmlformats.org/officeDocument/2006/relationships/oleObject" Target="../embeddings/oleObject745.bin"/><Relationship Id="rId16" Type="http://schemas.openxmlformats.org/officeDocument/2006/relationships/image" Target="../media/image514.wmf"/><Relationship Id="rId1" Type="http://schemas.openxmlformats.org/officeDocument/2006/relationships/vmlDrawing" Target="../drawings/vmlDrawing7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39.bin"/><Relationship Id="rId4" Type="http://schemas.openxmlformats.org/officeDocument/2006/relationships/image" Target="../media/image508.wmf"/><Relationship Id="rId5" Type="http://schemas.openxmlformats.org/officeDocument/2006/relationships/oleObject" Target="../embeddings/oleObject740.bin"/><Relationship Id="rId6" Type="http://schemas.openxmlformats.org/officeDocument/2006/relationships/image" Target="../media/image509.wmf"/><Relationship Id="rId7" Type="http://schemas.openxmlformats.org/officeDocument/2006/relationships/oleObject" Target="../embeddings/oleObject741.bin"/><Relationship Id="rId8" Type="http://schemas.openxmlformats.org/officeDocument/2006/relationships/image" Target="../media/image510.wmf"/><Relationship Id="rId9" Type="http://schemas.openxmlformats.org/officeDocument/2006/relationships/oleObject" Target="../embeddings/oleObject742.bin"/><Relationship Id="rId10" Type="http://schemas.openxmlformats.org/officeDocument/2006/relationships/image" Target="../media/image511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47.bin"/><Relationship Id="rId6" Type="http://schemas.openxmlformats.org/officeDocument/2006/relationships/oleObject" Target="../embeddings/oleObject748.bin"/><Relationship Id="rId7" Type="http://schemas.openxmlformats.org/officeDocument/2006/relationships/oleObject" Target="../embeddings/oleObject749.bin"/><Relationship Id="rId8" Type="http://schemas.openxmlformats.org/officeDocument/2006/relationships/oleObject" Target="../embeddings/oleObject750.bin"/><Relationship Id="rId9" Type="http://schemas.openxmlformats.org/officeDocument/2006/relationships/image" Target="../media/image515.png"/><Relationship Id="rId10" Type="http://schemas.openxmlformats.org/officeDocument/2006/relationships/oleObject" Target="../embeddings/oleObject751.bin"/><Relationship Id="rId11" Type="http://schemas.openxmlformats.org/officeDocument/2006/relationships/image" Target="../media/image516.wmf"/><Relationship Id="rId1" Type="http://schemas.openxmlformats.org/officeDocument/2006/relationships/vmlDrawing" Target="../drawings/vmlDrawing79.v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2.bin"/><Relationship Id="rId4" Type="http://schemas.openxmlformats.org/officeDocument/2006/relationships/image" Target="../media/image517.png"/><Relationship Id="rId5" Type="http://schemas.openxmlformats.org/officeDocument/2006/relationships/oleObject" Target="../embeddings/oleObject753.bin"/><Relationship Id="rId6" Type="http://schemas.openxmlformats.org/officeDocument/2006/relationships/image" Target="../media/image518.png"/><Relationship Id="rId7" Type="http://schemas.openxmlformats.org/officeDocument/2006/relationships/oleObject" Target="../embeddings/oleObject754.bin"/><Relationship Id="rId8" Type="http://schemas.openxmlformats.org/officeDocument/2006/relationships/image" Target="../media/image519.png"/><Relationship Id="rId9" Type="http://schemas.openxmlformats.org/officeDocument/2006/relationships/oleObject" Target="../embeddings/oleObject755.bin"/><Relationship Id="rId10" Type="http://schemas.openxmlformats.org/officeDocument/2006/relationships/image" Target="../media/image520.png"/><Relationship Id="rId1" Type="http://schemas.openxmlformats.org/officeDocument/2006/relationships/vmlDrawing" Target="../drawings/vmlDrawing80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46" Type="http://schemas.openxmlformats.org/officeDocument/2006/relationships/oleObject" Target="../embeddings/oleObject779.bin"/><Relationship Id="rId47" Type="http://schemas.openxmlformats.org/officeDocument/2006/relationships/image" Target="../media/image540.png"/><Relationship Id="rId20" Type="http://schemas.openxmlformats.org/officeDocument/2006/relationships/oleObject" Target="../embeddings/oleObject766.bin"/><Relationship Id="rId21" Type="http://schemas.openxmlformats.org/officeDocument/2006/relationships/image" Target="../media/image527.wmf"/><Relationship Id="rId22" Type="http://schemas.openxmlformats.org/officeDocument/2006/relationships/oleObject" Target="../embeddings/oleObject767.bin"/><Relationship Id="rId23" Type="http://schemas.openxmlformats.org/officeDocument/2006/relationships/image" Target="../media/image528.png"/><Relationship Id="rId24" Type="http://schemas.openxmlformats.org/officeDocument/2006/relationships/oleObject" Target="../embeddings/oleObject768.bin"/><Relationship Id="rId25" Type="http://schemas.openxmlformats.org/officeDocument/2006/relationships/image" Target="../media/image529.wmf"/><Relationship Id="rId26" Type="http://schemas.openxmlformats.org/officeDocument/2006/relationships/oleObject" Target="../embeddings/oleObject769.bin"/><Relationship Id="rId27" Type="http://schemas.openxmlformats.org/officeDocument/2006/relationships/image" Target="../media/image530.wmf"/><Relationship Id="rId28" Type="http://schemas.openxmlformats.org/officeDocument/2006/relationships/oleObject" Target="../embeddings/oleObject770.bin"/><Relationship Id="rId29" Type="http://schemas.openxmlformats.org/officeDocument/2006/relationships/image" Target="../media/image531.wmf"/><Relationship Id="rId1" Type="http://schemas.openxmlformats.org/officeDocument/2006/relationships/vmlDrawing" Target="../drawings/vmlDrawing8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5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57.bin"/><Relationship Id="rId30" Type="http://schemas.openxmlformats.org/officeDocument/2006/relationships/oleObject" Target="../embeddings/oleObject771.bin"/><Relationship Id="rId31" Type="http://schemas.openxmlformats.org/officeDocument/2006/relationships/image" Target="../media/image532.wmf"/><Relationship Id="rId32" Type="http://schemas.openxmlformats.org/officeDocument/2006/relationships/oleObject" Target="../embeddings/oleObject772.bin"/><Relationship Id="rId9" Type="http://schemas.openxmlformats.org/officeDocument/2006/relationships/image" Target="../media/image521.wmf"/><Relationship Id="rId6" Type="http://schemas.openxmlformats.org/officeDocument/2006/relationships/oleObject" Target="../embeddings/oleObject758.bin"/><Relationship Id="rId7" Type="http://schemas.openxmlformats.org/officeDocument/2006/relationships/oleObject" Target="../embeddings/oleObject759.bin"/><Relationship Id="rId8" Type="http://schemas.openxmlformats.org/officeDocument/2006/relationships/oleObject" Target="../embeddings/oleObject760.bin"/><Relationship Id="rId33" Type="http://schemas.openxmlformats.org/officeDocument/2006/relationships/image" Target="../media/image533.wmf"/><Relationship Id="rId34" Type="http://schemas.openxmlformats.org/officeDocument/2006/relationships/oleObject" Target="../embeddings/oleObject773.bin"/><Relationship Id="rId35" Type="http://schemas.openxmlformats.org/officeDocument/2006/relationships/image" Target="../media/image534.wmf"/><Relationship Id="rId36" Type="http://schemas.openxmlformats.org/officeDocument/2006/relationships/oleObject" Target="../embeddings/oleObject774.bin"/><Relationship Id="rId10" Type="http://schemas.openxmlformats.org/officeDocument/2006/relationships/oleObject" Target="../embeddings/oleObject761.bin"/><Relationship Id="rId11" Type="http://schemas.openxmlformats.org/officeDocument/2006/relationships/image" Target="../media/image522.wmf"/><Relationship Id="rId12" Type="http://schemas.openxmlformats.org/officeDocument/2006/relationships/oleObject" Target="../embeddings/oleObject762.bin"/><Relationship Id="rId13" Type="http://schemas.openxmlformats.org/officeDocument/2006/relationships/image" Target="../media/image523.wmf"/><Relationship Id="rId14" Type="http://schemas.openxmlformats.org/officeDocument/2006/relationships/oleObject" Target="../embeddings/oleObject763.bin"/><Relationship Id="rId15" Type="http://schemas.openxmlformats.org/officeDocument/2006/relationships/image" Target="../media/image524.wmf"/><Relationship Id="rId16" Type="http://schemas.openxmlformats.org/officeDocument/2006/relationships/oleObject" Target="../embeddings/oleObject764.bin"/><Relationship Id="rId17" Type="http://schemas.openxmlformats.org/officeDocument/2006/relationships/image" Target="../media/image525.wmf"/><Relationship Id="rId18" Type="http://schemas.openxmlformats.org/officeDocument/2006/relationships/oleObject" Target="../embeddings/oleObject765.bin"/><Relationship Id="rId19" Type="http://schemas.openxmlformats.org/officeDocument/2006/relationships/image" Target="../media/image526.wmf"/><Relationship Id="rId37" Type="http://schemas.openxmlformats.org/officeDocument/2006/relationships/image" Target="../media/image535.wmf"/><Relationship Id="rId38" Type="http://schemas.openxmlformats.org/officeDocument/2006/relationships/oleObject" Target="../embeddings/oleObject775.bin"/><Relationship Id="rId39" Type="http://schemas.openxmlformats.org/officeDocument/2006/relationships/image" Target="../media/image536.wmf"/><Relationship Id="rId40" Type="http://schemas.openxmlformats.org/officeDocument/2006/relationships/oleObject" Target="../embeddings/oleObject776.bin"/><Relationship Id="rId41" Type="http://schemas.openxmlformats.org/officeDocument/2006/relationships/image" Target="../media/image537.wmf"/><Relationship Id="rId42" Type="http://schemas.openxmlformats.org/officeDocument/2006/relationships/oleObject" Target="../embeddings/oleObject777.bin"/><Relationship Id="rId43" Type="http://schemas.openxmlformats.org/officeDocument/2006/relationships/image" Target="../media/image538.wmf"/><Relationship Id="rId44" Type="http://schemas.openxmlformats.org/officeDocument/2006/relationships/oleObject" Target="../embeddings/oleObject778.bin"/><Relationship Id="rId45" Type="http://schemas.openxmlformats.org/officeDocument/2006/relationships/image" Target="../media/image539.wmf"/></Relationships>
</file>

<file path=ppt/slides/_rels/slide8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84.bin"/><Relationship Id="rId20" Type="http://schemas.openxmlformats.org/officeDocument/2006/relationships/image" Target="../media/image546.wmf"/><Relationship Id="rId21" Type="http://schemas.openxmlformats.org/officeDocument/2006/relationships/oleObject" Target="../embeddings/oleObject790.bin"/><Relationship Id="rId22" Type="http://schemas.openxmlformats.org/officeDocument/2006/relationships/image" Target="../media/image547.wmf"/><Relationship Id="rId23" Type="http://schemas.openxmlformats.org/officeDocument/2006/relationships/oleObject" Target="../embeddings/oleObject791.bin"/><Relationship Id="rId24" Type="http://schemas.openxmlformats.org/officeDocument/2006/relationships/image" Target="../media/image548.wmf"/><Relationship Id="rId10" Type="http://schemas.openxmlformats.org/officeDocument/2006/relationships/image" Target="../media/image541.wmf"/><Relationship Id="rId11" Type="http://schemas.openxmlformats.org/officeDocument/2006/relationships/oleObject" Target="../embeddings/oleObject785.bin"/><Relationship Id="rId12" Type="http://schemas.openxmlformats.org/officeDocument/2006/relationships/image" Target="../media/image542.wmf"/><Relationship Id="rId13" Type="http://schemas.openxmlformats.org/officeDocument/2006/relationships/oleObject" Target="../embeddings/oleObject786.bin"/><Relationship Id="rId14" Type="http://schemas.openxmlformats.org/officeDocument/2006/relationships/image" Target="../media/image543.wmf"/><Relationship Id="rId15" Type="http://schemas.openxmlformats.org/officeDocument/2006/relationships/oleObject" Target="../embeddings/oleObject787.bin"/><Relationship Id="rId16" Type="http://schemas.openxmlformats.org/officeDocument/2006/relationships/image" Target="../media/image544.wmf"/><Relationship Id="rId17" Type="http://schemas.openxmlformats.org/officeDocument/2006/relationships/oleObject" Target="../embeddings/oleObject788.bin"/><Relationship Id="rId18" Type="http://schemas.openxmlformats.org/officeDocument/2006/relationships/image" Target="../media/image545.wmf"/><Relationship Id="rId19" Type="http://schemas.openxmlformats.org/officeDocument/2006/relationships/oleObject" Target="../embeddings/oleObject789.bin"/><Relationship Id="rId1" Type="http://schemas.openxmlformats.org/officeDocument/2006/relationships/vmlDrawing" Target="../drawings/vmlDrawing8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49.jpeg"/><Relationship Id="rId4" Type="http://schemas.openxmlformats.org/officeDocument/2006/relationships/oleObject" Target="../embeddings/oleObject780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81.bin"/><Relationship Id="rId7" Type="http://schemas.openxmlformats.org/officeDocument/2006/relationships/oleObject" Target="../embeddings/oleObject782.bin"/><Relationship Id="rId8" Type="http://schemas.openxmlformats.org/officeDocument/2006/relationships/oleObject" Target="../embeddings/oleObject783.bin"/></Relationships>
</file>

<file path=ppt/slides/_rels/slide8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2.wmf"/><Relationship Id="rId12" Type="http://schemas.openxmlformats.org/officeDocument/2006/relationships/oleObject" Target="../embeddings/oleObject798.bin"/><Relationship Id="rId13" Type="http://schemas.openxmlformats.org/officeDocument/2006/relationships/image" Target="../media/image551.wmf"/><Relationship Id="rId14" Type="http://schemas.openxmlformats.org/officeDocument/2006/relationships/oleObject" Target="../embeddings/oleObject799.bin"/><Relationship Id="rId15" Type="http://schemas.openxmlformats.org/officeDocument/2006/relationships/image" Target="../media/image552.wmf"/><Relationship Id="rId1" Type="http://schemas.openxmlformats.org/officeDocument/2006/relationships/vmlDrawing" Target="../drawings/vmlDrawing8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92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93.bin"/><Relationship Id="rId6" Type="http://schemas.openxmlformats.org/officeDocument/2006/relationships/oleObject" Target="../embeddings/oleObject794.bin"/><Relationship Id="rId7" Type="http://schemas.openxmlformats.org/officeDocument/2006/relationships/oleObject" Target="../embeddings/oleObject795.bin"/><Relationship Id="rId8" Type="http://schemas.openxmlformats.org/officeDocument/2006/relationships/oleObject" Target="../embeddings/oleObject796.bin"/><Relationship Id="rId9" Type="http://schemas.openxmlformats.org/officeDocument/2006/relationships/image" Target="../media/image550.wmf"/><Relationship Id="rId10" Type="http://schemas.openxmlformats.org/officeDocument/2006/relationships/oleObject" Target="../embeddings/oleObject797.bin"/></Relationships>
</file>

<file path=ppt/slides/_rels/slide8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4.wmf"/><Relationship Id="rId12" Type="http://schemas.openxmlformats.org/officeDocument/2006/relationships/oleObject" Target="../embeddings/oleObject806.bin"/><Relationship Id="rId13" Type="http://schemas.openxmlformats.org/officeDocument/2006/relationships/image" Target="../media/image555.wmf"/><Relationship Id="rId14" Type="http://schemas.openxmlformats.org/officeDocument/2006/relationships/oleObject" Target="../embeddings/oleObject807.bin"/><Relationship Id="rId15" Type="http://schemas.openxmlformats.org/officeDocument/2006/relationships/image" Target="../media/image556.wmf"/><Relationship Id="rId16" Type="http://schemas.openxmlformats.org/officeDocument/2006/relationships/oleObject" Target="../embeddings/oleObject808.bin"/><Relationship Id="rId17" Type="http://schemas.openxmlformats.org/officeDocument/2006/relationships/image" Target="../media/image557.wmf"/><Relationship Id="rId18" Type="http://schemas.openxmlformats.org/officeDocument/2006/relationships/oleObject" Target="../embeddings/oleObject809.bin"/><Relationship Id="rId19" Type="http://schemas.openxmlformats.org/officeDocument/2006/relationships/image" Target="../media/image558.wmf"/><Relationship Id="rId1" Type="http://schemas.openxmlformats.org/officeDocument/2006/relationships/vmlDrawing" Target="../drawings/vmlDrawing8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0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801.bin"/><Relationship Id="rId6" Type="http://schemas.openxmlformats.org/officeDocument/2006/relationships/oleObject" Target="../embeddings/oleObject802.bin"/><Relationship Id="rId7" Type="http://schemas.openxmlformats.org/officeDocument/2006/relationships/oleObject" Target="../embeddings/oleObject803.bin"/><Relationship Id="rId8" Type="http://schemas.openxmlformats.org/officeDocument/2006/relationships/oleObject" Target="../embeddings/oleObject804.bin"/><Relationship Id="rId9" Type="http://schemas.openxmlformats.org/officeDocument/2006/relationships/image" Target="../media/image553.wmf"/><Relationship Id="rId10" Type="http://schemas.openxmlformats.org/officeDocument/2006/relationships/oleObject" Target="../embeddings/oleObject805.bin"/></Relationships>
</file>

<file path=ppt/slides/_rels/slide8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13.bin"/><Relationship Id="rId20" Type="http://schemas.openxmlformats.org/officeDocument/2006/relationships/image" Target="../media/image567.wmf"/><Relationship Id="rId21" Type="http://schemas.openxmlformats.org/officeDocument/2006/relationships/oleObject" Target="../embeddings/oleObject819.bin"/><Relationship Id="rId22" Type="http://schemas.openxmlformats.org/officeDocument/2006/relationships/image" Target="../media/image568.wmf"/><Relationship Id="rId10" Type="http://schemas.openxmlformats.org/officeDocument/2006/relationships/image" Target="../media/image562.wmf"/><Relationship Id="rId11" Type="http://schemas.openxmlformats.org/officeDocument/2006/relationships/oleObject" Target="../embeddings/oleObject814.bin"/><Relationship Id="rId12" Type="http://schemas.openxmlformats.org/officeDocument/2006/relationships/image" Target="../media/image563.wmf"/><Relationship Id="rId13" Type="http://schemas.openxmlformats.org/officeDocument/2006/relationships/oleObject" Target="../embeddings/oleObject815.bin"/><Relationship Id="rId14" Type="http://schemas.openxmlformats.org/officeDocument/2006/relationships/image" Target="../media/image564.wmf"/><Relationship Id="rId15" Type="http://schemas.openxmlformats.org/officeDocument/2006/relationships/oleObject" Target="../embeddings/oleObject816.bin"/><Relationship Id="rId16" Type="http://schemas.openxmlformats.org/officeDocument/2006/relationships/image" Target="../media/image565.wmf"/><Relationship Id="rId17" Type="http://schemas.openxmlformats.org/officeDocument/2006/relationships/oleObject" Target="../embeddings/oleObject817.bin"/><Relationship Id="rId18" Type="http://schemas.openxmlformats.org/officeDocument/2006/relationships/image" Target="../media/image566.wmf"/><Relationship Id="rId19" Type="http://schemas.openxmlformats.org/officeDocument/2006/relationships/oleObject" Target="../embeddings/oleObject818.bin"/><Relationship Id="rId1" Type="http://schemas.openxmlformats.org/officeDocument/2006/relationships/vmlDrawing" Target="../drawings/vmlDrawing8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10.bin"/><Relationship Id="rId4" Type="http://schemas.openxmlformats.org/officeDocument/2006/relationships/image" Target="../media/image559.wmf"/><Relationship Id="rId5" Type="http://schemas.openxmlformats.org/officeDocument/2006/relationships/oleObject" Target="../embeddings/oleObject811.bin"/><Relationship Id="rId6" Type="http://schemas.openxmlformats.org/officeDocument/2006/relationships/image" Target="../media/image560.wmf"/><Relationship Id="rId7" Type="http://schemas.openxmlformats.org/officeDocument/2006/relationships/oleObject" Target="../embeddings/oleObject812.bin"/><Relationship Id="rId8" Type="http://schemas.openxmlformats.org/officeDocument/2006/relationships/image" Target="../media/image56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oleObject" Target="../embeddings/oleObject5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6.bin"/><Relationship Id="rId7" Type="http://schemas.openxmlformats.org/officeDocument/2006/relationships/oleObject" Target="../embeddings/oleObject57.bin"/><Relationship Id="rId8" Type="http://schemas.openxmlformats.org/officeDocument/2006/relationships/oleObject" Target="../embeddings/oleObject5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47471" y="1447800"/>
            <a:ext cx="25410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July 5,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2016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2133600"/>
            <a:ext cx="701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 smtClean="0">
                <a:latin typeface="Arial Narrow" charset="0"/>
              </a:rPr>
              <a:t>Chapter 29:EM Induction &amp; Faraday’s Law</a:t>
            </a:r>
            <a:endParaRPr lang="en-US" sz="2400" dirty="0">
              <a:latin typeface="Arial Narrow" charset="0"/>
            </a:endParaRP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Faraday’s </a:t>
            </a:r>
            <a:r>
              <a:rPr lang="en-US" sz="2000" dirty="0">
                <a:latin typeface="Arial Narrow" charset="0"/>
              </a:rPr>
              <a:t>Law of </a:t>
            </a:r>
            <a:r>
              <a:rPr lang="en-US" sz="2000" dirty="0" smtClean="0">
                <a:latin typeface="Arial Narrow" charset="0"/>
              </a:rPr>
              <a:t>Induction 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Lenz’s Law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Generation </a:t>
            </a:r>
            <a:r>
              <a:rPr lang="en-US" sz="2000" dirty="0">
                <a:latin typeface="Arial Narrow" charset="0"/>
              </a:rPr>
              <a:t>of </a:t>
            </a:r>
            <a:r>
              <a:rPr lang="en-US" sz="2000" dirty="0" smtClean="0">
                <a:latin typeface="Arial Narrow" charset="0"/>
              </a:rPr>
              <a:t>Electricity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Transformer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Mutual </a:t>
            </a:r>
            <a:r>
              <a:rPr lang="en-US" sz="2000" dirty="0">
                <a:latin typeface="Arial Narrow" charset="0"/>
              </a:rPr>
              <a:t>and Self </a:t>
            </a:r>
            <a:r>
              <a:rPr lang="en-US" sz="2000" dirty="0" smtClean="0">
                <a:latin typeface="Arial Narrow" charset="0"/>
              </a:rPr>
              <a:t>Inductance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Energy </a:t>
            </a:r>
            <a:r>
              <a:rPr lang="en-US" sz="2000" dirty="0">
                <a:latin typeface="Arial Narrow" charset="0"/>
              </a:rPr>
              <a:t>Stored in Magnetic </a:t>
            </a:r>
            <a:r>
              <a:rPr lang="en-US" sz="2000" dirty="0" smtClean="0">
                <a:latin typeface="Arial Narrow" charset="0"/>
              </a:rPr>
              <a:t>Field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Alternating </a:t>
            </a:r>
            <a:r>
              <a:rPr lang="en-US" sz="2000" dirty="0">
                <a:latin typeface="Arial Narrow" charset="0"/>
              </a:rPr>
              <a:t>Current and AC </a:t>
            </a:r>
            <a:r>
              <a:rPr lang="en-US" sz="2000" dirty="0" smtClean="0">
                <a:latin typeface="Arial Narrow" charset="0"/>
              </a:rPr>
              <a:t>Circuits</a:t>
            </a:r>
          </a:p>
          <a:p>
            <a:pPr marL="609600" indent="-609600" algn="l"/>
            <a:r>
              <a:rPr lang="en-US" sz="2400" dirty="0" smtClean="0">
                <a:latin typeface="Arial Narrow" charset="0"/>
              </a:rPr>
              <a:t>Chapter 30: Inductance</a:t>
            </a:r>
            <a:endParaRPr lang="en-US" sz="2400" dirty="0">
              <a:latin typeface="Arial Narrow" charset="0"/>
            </a:endParaRPr>
          </a:p>
          <a:p>
            <a:pPr marL="1352550" lvl="1" indent="-609600"/>
            <a:endParaRPr lang="en-US" sz="900" dirty="0">
              <a:latin typeface="Arial Narrow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295400" y="5791200"/>
            <a:ext cx="6249339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#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9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July 7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!!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uiExpand="1" build="allAtOnce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10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5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5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5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5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2313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 build="p"/>
      <p:bldP spid="42189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11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1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1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1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</a:t>
            </a:r>
            <a:r>
              <a:rPr lang="en-US" sz="2800" dirty="0" smtClean="0"/>
              <a:t> a constant </a:t>
            </a:r>
            <a:r>
              <a:rPr lang="en-US" sz="2800" dirty="0"/>
              <a:t>angular velocity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ω</a:t>
            </a:r>
            <a:r>
              <a:rPr lang="en-US" sz="2800" dirty="0" smtClean="0">
                <a:latin typeface="Symbol" charset="2"/>
              </a:rPr>
              <a:t>.</a:t>
            </a:r>
            <a:r>
              <a:rPr lang="en-US" sz="2800" dirty="0" smtClean="0"/>
              <a:t>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.  </a:t>
            </a:r>
            <a:r>
              <a:rPr lang="en-US" sz="2400" dirty="0"/>
              <a:t>What is </a:t>
            </a:r>
            <a:r>
              <a:rPr lang="en-US" sz="2400" dirty="0" err="1" smtClean="0"/>
              <a:t>d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err="1" smtClean="0"/>
              <a:t>/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>
                <a:latin typeface="Symbol" charset="2"/>
              </a:rPr>
              <a:t>=θ</a:t>
            </a:r>
            <a:r>
              <a:rPr lang="en-US" sz="2400" baseline="-25000" dirty="0" smtClean="0">
                <a:latin typeface="Symbol" charset="2"/>
              </a:rPr>
              <a:t>0</a:t>
            </a:r>
            <a:r>
              <a:rPr lang="en-US" sz="2400" dirty="0" smtClean="0">
                <a:latin typeface="Symbol" charset="2"/>
              </a:rPr>
              <a:t>+ω</a:t>
            </a:r>
            <a:r>
              <a:rPr lang="en-US" sz="2400" dirty="0" smtClean="0"/>
              <a:t>t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If we choose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θ</a:t>
            </a:r>
            <a:r>
              <a:rPr lang="en-US" sz="2400" baseline="-25000" dirty="0" smtClean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</a:t>
            </a:r>
            <a:r>
              <a:rPr lang="en-US" sz="2000" dirty="0" err="1"/>
              <a:t>w</a:t>
            </a:r>
            <a:r>
              <a:rPr lang="en-US" sz="2000" dirty="0"/>
              <a:t>/ amplitude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ε</a:t>
            </a:r>
            <a:r>
              <a:rPr lang="en-US" sz="2000" baseline="-25000" dirty="0" smtClean="0"/>
              <a:t>0</a:t>
            </a:r>
            <a:r>
              <a:rPr lang="en-US" sz="2000" dirty="0"/>
              <a:t>=</a:t>
            </a:r>
            <a:r>
              <a:rPr lang="en-US" sz="2000" dirty="0" smtClean="0"/>
              <a:t>NBA</a:t>
            </a:r>
            <a:r>
              <a:rPr lang="en-US" sz="2000" dirty="0" smtClean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USA </a:t>
            </a:r>
            <a:r>
              <a:rPr lang="en-US" sz="2800" dirty="0"/>
              <a:t>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2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38313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21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38313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38588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22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38588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23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524000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24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524000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5" name="Object 13"/>
          <p:cNvGraphicFramePr>
            <a:graphicFrameLocks noChangeAspect="1"/>
          </p:cNvGraphicFramePr>
          <p:nvPr/>
        </p:nvGraphicFramePr>
        <p:xfrm>
          <a:off x="2286000" y="1524000"/>
          <a:ext cx="14573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25" name="Equation" r:id="rId17" imgW="838080" imgH="368280" progId="Equation.DSMT4">
                  <p:embed/>
                </p:oleObj>
              </mc:Choice>
              <mc:Fallback>
                <p:oleObj name="Equation" r:id="rId17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24000"/>
                        <a:ext cx="14573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524000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26" name="Equation" r:id="rId19" imgW="876240" imgH="368280" progId="Equation.DSMT4">
                  <p:embed/>
                </p:oleObj>
              </mc:Choice>
              <mc:Fallback>
                <p:oleObj name="Equation" r:id="rId19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524000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733800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27" name="Equation" r:id="rId21" imgW="1041120" imgH="368280" progId="Equation.DSMT4">
                  <p:embed/>
                </p:oleObj>
              </mc:Choice>
              <mc:Fallback>
                <p:oleObj name="Equation" r:id="rId21" imgW="1041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33800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86200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28" name="Equation" r:id="rId23" imgW="673100" imgH="165100" progId="Equation.DSMT4">
                  <p:embed/>
                </p:oleObj>
              </mc:Choice>
              <mc:Fallback>
                <p:oleObj name="Equation" r:id="rId23" imgW="673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86200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29" name="Equation" r:id="rId25" imgW="673100" imgH="393700" progId="Equation.DSMT4">
                  <p:embed/>
                </p:oleObj>
              </mc:Choice>
              <mc:Fallback>
                <p:oleObj name="Equation" r:id="rId25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30" name="Equation" r:id="rId27" imgW="876300" imgH="165100" progId="Equation.DSMT4">
                  <p:embed/>
                </p:oleObj>
              </mc:Choice>
              <mc:Fallback>
                <p:oleObj name="Equation" r:id="rId27" imgW="876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234238" y="4249738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831" name="Equation" r:id="rId29" imgW="520700" imgH="228600" progId="Equation.DSMT4">
                  <p:embed/>
                </p:oleObj>
              </mc:Choice>
              <mc:Fallback>
                <p:oleObj name="Equation" r:id="rId29" imgW="520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4249738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524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12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29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30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31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32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33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34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3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/>
      <p:bldP spid="423940" grpId="0"/>
      <p:bldP spid="423941" grpId="0" animBg="1"/>
      <p:bldP spid="423942" grpId="0"/>
      <p:bldP spid="4239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13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US Electricity Sources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2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2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2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2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Screen shot 2011-11-15 at 11.27.43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US Electricity Consumption by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Screen Shot 2013-06-26 at 9.58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0" y="762000"/>
            <a:ext cx="8965870" cy="495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62700" y="57150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US Energy Information Administration http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</p:spTree>
    <p:extLst>
      <p:ext uri="{BB962C8B-B14F-4D97-AF65-F5344CB8AC3E}">
        <p14:creationId xmlns:p14="http://schemas.microsoft.com/office/powerpoint/2010/main" val="25469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15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 World Energy Consumption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 sz="2800" dirty="0" smtClean="0"/>
              <a:t>In 2008, total worldwide energy consumption was 474 EJ </a:t>
            </a:r>
            <a:r>
              <a:rPr lang="en-US" sz="2800" dirty="0" smtClean="0">
                <a:solidFill>
                  <a:srgbClr val="008000"/>
                </a:solidFill>
              </a:rPr>
              <a:t>(474×10</a:t>
            </a:r>
            <a:r>
              <a:rPr lang="en-US" sz="2800" baseline="30000" dirty="0" smtClean="0">
                <a:solidFill>
                  <a:srgbClr val="008000"/>
                </a:solidFill>
              </a:rPr>
              <a:t>18</a:t>
            </a:r>
            <a:r>
              <a:rPr lang="en-US" sz="2800" dirty="0" smtClean="0">
                <a:solidFill>
                  <a:srgbClr val="008000"/>
                </a:solidFill>
              </a:rPr>
              <a:t> J=132 </a:t>
            </a:r>
            <a:r>
              <a:rPr lang="en-US" sz="2800" dirty="0" err="1">
                <a:solidFill>
                  <a:srgbClr val="008000"/>
                </a:solidFill>
              </a:rPr>
              <a:t>P</a:t>
            </a:r>
            <a:r>
              <a:rPr lang="en-US" sz="2800" dirty="0" err="1" smtClean="0">
                <a:solidFill>
                  <a:srgbClr val="008000"/>
                </a:solidFill>
              </a:rPr>
              <a:t>Wh</a:t>
            </a:r>
            <a:r>
              <a:rPr lang="en-US" sz="2800" dirty="0" smtClean="0">
                <a:solidFill>
                  <a:srgbClr val="008000"/>
                </a:solidFill>
              </a:rPr>
              <a:t>). </a:t>
            </a:r>
          </a:p>
          <a:p>
            <a:pPr lvl="1"/>
            <a:r>
              <a:rPr lang="en-US" sz="2400" dirty="0" smtClean="0"/>
              <a:t>Equivalent to an average energy consumption rate of 15 terawatts (1.504×10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 W)</a:t>
            </a:r>
          </a:p>
          <a:p>
            <a:pPr lvl="1"/>
            <a:r>
              <a:rPr lang="en-US" sz="2400" dirty="0" smtClean="0"/>
              <a:t>US uses 26.6 </a:t>
            </a:r>
            <a:r>
              <a:rPr lang="en-US" sz="2400" dirty="0" err="1" smtClean="0"/>
              <a:t>PWh</a:t>
            </a:r>
            <a:r>
              <a:rPr lang="en-US" sz="2400" dirty="0" smtClean="0"/>
              <a:t> (as of 2008)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2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16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</a:t>
            </a:r>
            <a:r>
              <a:rPr lang="en-US" dirty="0" smtClean="0"/>
              <a:t> AC </a:t>
            </a:r>
            <a:r>
              <a:rPr lang="en-US" dirty="0"/>
              <a:t>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on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17282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  <p:bldP spid="4249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17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</a:t>
            </a:r>
            <a:r>
              <a:rPr lang="en-US" dirty="0" smtClean="0">
                <a:sym typeface="Wingdings" charset="2"/>
              </a:rPr>
              <a:t> the primary </a:t>
            </a:r>
            <a:r>
              <a:rPr lang="en-US" dirty="0">
                <a:sym typeface="Wingdings" charset="2"/>
              </a:rPr>
              <a:t>and</a:t>
            </a:r>
            <a:r>
              <a:rPr lang="en-US" dirty="0" smtClean="0">
                <a:sym typeface="Wingdings" charset="2"/>
              </a:rPr>
              <a:t> the secondary</a:t>
            </a:r>
            <a:endParaRPr lang="en-US" dirty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</a:t>
            </a:r>
            <a:r>
              <a:rPr lang="en-US" dirty="0" smtClean="0">
                <a:sym typeface="Wingdings" charset="2"/>
              </a:rPr>
              <a:t> losses due to Eddy current</a:t>
            </a:r>
            <a:endParaRPr lang="en-US" dirty="0">
              <a:sym typeface="Wingdings" charset="2"/>
            </a:endParaRP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9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</p:spTree>
    <p:extLst>
      <p:ext uri="{BB962C8B-B14F-4D97-AF65-F5344CB8AC3E}">
        <p14:creationId xmlns:p14="http://schemas.microsoft.com/office/powerpoint/2010/main" val="4090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5" grpId="0" build="p"/>
      <p:bldP spid="42701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18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err="1" smtClean="0">
                <a:sym typeface="Wingdings" charset="2"/>
              </a:rPr>
              <a:t>d</a:t>
            </a:r>
            <a:r>
              <a:rPr lang="en-US" dirty="0" err="1" smtClean="0">
                <a:latin typeface="Symbol" charset="2"/>
                <a:sym typeface="Wingdings" charset="2"/>
              </a:rPr>
              <a:t>Φ</a:t>
            </a:r>
            <a:r>
              <a:rPr lang="en-US" baseline="-25000" dirty="0" err="1" smtClean="0">
                <a:sym typeface="Wingdings" charset="2"/>
              </a:rPr>
              <a:t>B</a:t>
            </a:r>
            <a:r>
              <a:rPr lang="en-US" dirty="0" err="1">
                <a:sym typeface="Wingdings" charset="2"/>
              </a:rPr>
              <a:t>/dt</a:t>
            </a:r>
            <a:r>
              <a:rPr lang="en-US" dirty="0">
                <a:sym typeface="Wingdings" charset="2"/>
              </a:rPr>
              <a:t> 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2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3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4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5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1270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6" name="Equation" r:id="rId17" imgW="558720" imgH="368280" progId="Equation.DSMT4">
                  <p:embed/>
                </p:oleObj>
              </mc:Choice>
              <mc:Fallback>
                <p:oleObj name="Equation" r:id="rId17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8500"/>
                        <a:ext cx="1250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8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 build="p"/>
      <p:bldP spid="4280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19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7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7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7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</a:t>
            </a:r>
            <a:r>
              <a:rPr lang="en-US" dirty="0" smtClean="0">
                <a:sym typeface="Wingdings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charset="2"/>
              </a:rPr>
              <a:t>Since </a:t>
            </a:r>
            <a:r>
              <a:rPr lang="en-US" dirty="0">
                <a:sym typeface="Wingdings" charset="2"/>
              </a:rPr>
              <a:t>there is no change of magnetic </a:t>
            </a:r>
            <a:r>
              <a:rPr lang="en-US" dirty="0" smtClean="0">
                <a:sym typeface="Wingdings" charset="2"/>
              </a:rPr>
              <a:t>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7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29238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80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29238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81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29238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82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29238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429000" y="5454650"/>
            <a:ext cx="5535613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step-up transformer will be lower than the input, while it is larger for step-down 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19277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2" grpId="0" build="p"/>
      <p:bldP spid="4290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July 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851647"/>
            <a:ext cx="8305800" cy="455855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Quiz #4 Thursday, July 7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Beginning of the class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Covers 29.1 through what we finish tomorrow, Wednesday, July 6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BYOF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Final exam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 class (10:30am – 12:30pm) Monday, July 11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Comprehensive exam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Covers CH21.1 through what we finish Thursday, July 7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BYOF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Reading </a:t>
            </a:r>
            <a:r>
              <a:rPr lang="en-US" dirty="0"/>
              <a:t>Assignments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CH30.9 – CH30.11</a:t>
            </a:r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20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</a:t>
            </a:r>
            <a:r>
              <a:rPr lang="en-US" dirty="0" smtClean="0"/>
              <a:t> for A Transformer </a:t>
            </a:r>
            <a:endParaRPr lang="en-US" dirty="0"/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 9.0V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secondary contains 30 turns, and the radio draws 400mA.  Calculate (a) the number of turns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and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78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79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80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81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82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83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84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85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86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87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88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89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90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79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/>
      <p:bldP spid="430084" grpId="0"/>
      <p:bldP spid="430086" grpId="0"/>
      <p:bldP spid="430088" grpId="0"/>
      <p:bldP spid="430089" grpId="0"/>
      <p:bldP spid="430091" grpId="0"/>
      <p:bldP spid="430093" grpId="0"/>
      <p:bldP spid="430095" grpId="0"/>
      <p:bldP spid="430096" grpId="0"/>
      <p:bldP spid="4300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21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13: </a:t>
            </a:r>
            <a:r>
              <a:rPr lang="en-US" dirty="0"/>
              <a:t>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0.4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89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0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1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2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3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4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5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6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7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8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9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00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87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/>
      <p:bldP spid="431108" grpId="0"/>
      <p:bldP spid="431109" grpId="0"/>
      <p:bldP spid="431111" grpId="0"/>
      <p:bldP spid="431113" grpId="0"/>
      <p:bldP spid="431115" grpId="0"/>
      <p:bldP spid="4311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22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r>
              <a:rPr lang="en-US" dirty="0" smtClean="0"/>
              <a:t>When the </a:t>
            </a:r>
            <a:r>
              <a:rPr lang="en-US" dirty="0"/>
              <a:t>electric current flows through a wire, there is an electric field in the wire that moves electrons</a:t>
            </a:r>
          </a:p>
          <a:p>
            <a:r>
              <a:rPr lang="en-US" dirty="0"/>
              <a:t>We saw, however, that changing magnetic flux induces a current in the wire. What does this mean?</a:t>
            </a:r>
          </a:p>
          <a:p>
            <a:pPr lvl="1"/>
            <a:r>
              <a:rPr lang="en-US" dirty="0"/>
              <a:t>There must be an electric field induced by the changing magnetic flux.</a:t>
            </a:r>
          </a:p>
          <a:p>
            <a:r>
              <a:rPr lang="en-US" dirty="0"/>
              <a:t>In other words, a changing magnetic flux produces an electric field</a:t>
            </a:r>
          </a:p>
          <a:p>
            <a:r>
              <a:rPr lang="en-US" dirty="0"/>
              <a:t>This results apply not just to wires but to any conductor or any region 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5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66BB-84D3-5C4F-A607-3D0B66AB6F5E}" type="slidenum">
              <a:rPr lang="en-US"/>
              <a:pPr/>
              <a:t>23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Generalized Form of Faraday’s Law</a:t>
            </a:r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1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1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1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Recall the </a:t>
            </a:r>
            <a:r>
              <a:rPr lang="en-US" dirty="0" smtClean="0"/>
              <a:t>relationship </a:t>
            </a:r>
            <a:r>
              <a:rPr lang="en-US" dirty="0"/>
              <a:t>between</a:t>
            </a:r>
            <a:r>
              <a:rPr lang="en-US" dirty="0" smtClean="0"/>
              <a:t> the electric </a:t>
            </a:r>
            <a:r>
              <a:rPr lang="en-US" dirty="0"/>
              <a:t>field and the potential difference</a:t>
            </a:r>
          </a:p>
          <a:p>
            <a:r>
              <a:rPr lang="en-US" dirty="0"/>
              <a:t>Induced </a:t>
            </a:r>
            <a:r>
              <a:rPr lang="en-US" dirty="0" err="1"/>
              <a:t>emf</a:t>
            </a:r>
            <a:r>
              <a:rPr lang="en-US" dirty="0"/>
              <a:t> in a circuit is equal to the work done per unit charge by the electric field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integral is taken around a path enclosing the area through which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>
                <a:latin typeface="Symbol" charset="2"/>
              </a:rPr>
              <a:t>B</a:t>
            </a:r>
            <a:r>
              <a:rPr lang="en-US" dirty="0" smtClean="0"/>
              <a:t> </a:t>
            </a:r>
            <a:r>
              <a:rPr lang="en-US" dirty="0"/>
              <a:t>is changing. 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1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616325" y="1317625"/>
          <a:ext cx="9556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15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317625"/>
                        <a:ext cx="9556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609600" y="3048000"/>
          <a:ext cx="673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16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6731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2" name="Object 10"/>
          <p:cNvGraphicFramePr>
            <a:graphicFrameLocks noChangeAspect="1"/>
          </p:cNvGraphicFramePr>
          <p:nvPr/>
        </p:nvGraphicFramePr>
        <p:xfrm>
          <a:off x="990600" y="4184650"/>
          <a:ext cx="22034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17" name="Equation" r:id="rId12" imgW="596880" imgH="291960" progId="Equation.DSMT4">
                  <p:embed/>
                </p:oleObj>
              </mc:Choice>
              <mc:Fallback>
                <p:oleObj name="Equation" r:id="rId12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84650"/>
                        <a:ext cx="22034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3" name="Object 11"/>
          <p:cNvGraphicFramePr>
            <a:graphicFrameLocks noChangeAspect="1"/>
          </p:cNvGraphicFramePr>
          <p:nvPr/>
        </p:nvGraphicFramePr>
        <p:xfrm>
          <a:off x="3048000" y="3981450"/>
          <a:ext cx="16859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18" name="Equation" r:id="rId14" imgW="457200" imgH="368280" progId="Equation.DSMT4">
                  <p:embed/>
                </p:oleObj>
              </mc:Choice>
              <mc:Fallback>
                <p:oleObj name="Equation" r:id="rId14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81450"/>
                        <a:ext cx="16859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4" name="Object 12"/>
          <p:cNvGraphicFramePr>
            <a:graphicFrameLocks noChangeAspect="1"/>
          </p:cNvGraphicFramePr>
          <p:nvPr/>
        </p:nvGraphicFramePr>
        <p:xfrm>
          <a:off x="1295400" y="2876550"/>
          <a:ext cx="14573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19" name="Equation" r:id="rId16" imgW="495000" imgH="291960" progId="Equation.DSMT4">
                  <p:embed/>
                </p:oleObj>
              </mc:Choice>
              <mc:Fallback>
                <p:oleObj name="Equation" r:id="rId16" imgW="495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76550"/>
                        <a:ext cx="14573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5" name="Object 13"/>
          <p:cNvGraphicFramePr>
            <a:graphicFrameLocks noChangeAspect="1"/>
          </p:cNvGraphicFramePr>
          <p:nvPr/>
        </p:nvGraphicFramePr>
        <p:xfrm>
          <a:off x="4514850" y="1103313"/>
          <a:ext cx="15049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20" name="Equation" r:id="rId18" imgW="520560" imgH="330120" progId="Equation.DSMT4">
                  <p:embed/>
                </p:oleObj>
              </mc:Choice>
              <mc:Fallback>
                <p:oleObj name="Equation" r:id="rId18" imgW="520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103313"/>
                        <a:ext cx="150495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71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B182-3E79-0B4E-92F0-927729CD792A}" type="slidenum">
              <a:rPr lang="en-US"/>
              <a:pPr/>
              <a:t>24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Inductance</a:t>
            </a:r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5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5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343400"/>
          </a:xfrm>
        </p:spPr>
        <p:txBody>
          <a:bodyPr/>
          <a:lstStyle/>
          <a:p>
            <a:r>
              <a:rPr lang="en-US" sz="3600" dirty="0"/>
              <a:t>Changing magnetic flux through a circuit induce an </a:t>
            </a:r>
            <a:r>
              <a:rPr lang="en-US" sz="3600" dirty="0" err="1"/>
              <a:t>emf</a:t>
            </a:r>
            <a:r>
              <a:rPr lang="en-US" sz="3600" dirty="0"/>
              <a:t> in that circuit</a:t>
            </a:r>
          </a:p>
          <a:p>
            <a:r>
              <a:rPr lang="en-US" sz="3600" dirty="0"/>
              <a:t>An electric current produces a magnetic field</a:t>
            </a:r>
          </a:p>
          <a:p>
            <a:r>
              <a:rPr lang="en-US" sz="3600" dirty="0"/>
              <a:t>From these, we can deduce </a:t>
            </a:r>
          </a:p>
          <a:p>
            <a:pPr lvl="1"/>
            <a:r>
              <a:rPr lang="en-US" sz="3200" dirty="0"/>
              <a:t>A changing current in one circuit must induce an </a:t>
            </a:r>
            <a:r>
              <a:rPr lang="en-US" sz="3200" dirty="0" err="1"/>
              <a:t>emf</a:t>
            </a:r>
            <a:r>
              <a:rPr lang="en-US" sz="3200" dirty="0"/>
              <a:t> in a nearby circuit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Mutual inductance</a:t>
            </a:r>
            <a:endParaRPr lang="en-US" sz="3200" dirty="0"/>
          </a:p>
          <a:p>
            <a:pPr lvl="1"/>
            <a:r>
              <a:rPr lang="en-US" sz="3200" dirty="0"/>
              <a:t>Or induce an </a:t>
            </a:r>
            <a:r>
              <a:rPr lang="en-US" sz="3200" dirty="0" err="1"/>
              <a:t>emf</a:t>
            </a:r>
            <a:r>
              <a:rPr lang="en-US" sz="3200" dirty="0"/>
              <a:t> in itself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Self inductance</a:t>
            </a:r>
            <a:endParaRPr lang="en-US" sz="3200" dirty="0"/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6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80B-91C4-7648-B197-E93724F0CF65}" type="slidenum">
              <a:rPr lang="en-US"/>
              <a:pPr/>
              <a:t>25</a:t>
            </a:fld>
            <a:endParaRPr lang="en-US"/>
          </a:p>
        </p:txBody>
      </p:sp>
      <p:pic>
        <p:nvPicPr>
          <p:cNvPr id="435202" name="Picture 2" descr="FG3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0"/>
            <a:ext cx="2133600" cy="19812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4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4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4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593725"/>
            <a:ext cx="8458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two coils of wire are placed near each other, a changing current in one will induce an </a:t>
            </a:r>
            <a:r>
              <a:rPr lang="en-US" sz="2800" dirty="0" err="1"/>
              <a:t>emf</a:t>
            </a:r>
            <a:r>
              <a:rPr lang="en-US" sz="2800" dirty="0"/>
              <a:t> in the other.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</a:t>
            </a:r>
            <a:r>
              <a:rPr lang="en-US" sz="2800" dirty="0" smtClean="0"/>
              <a:t> is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2</a:t>
            </a:r>
            <a:r>
              <a:rPr lang="en-US" sz="2800" dirty="0"/>
              <a:t>, in coil2 proportional to?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Rate of the change of the magnetic flux passing through it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flux is due to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magnetic flux in each loop of coil2 created by coil1 and N</a:t>
            </a:r>
            <a:r>
              <a:rPr lang="en-US" sz="2800" baseline="-25000" dirty="0"/>
              <a:t>2</a:t>
            </a:r>
            <a:r>
              <a:rPr lang="en-US" sz="2800" dirty="0"/>
              <a:t> is the number of closely packed loops in coil2, then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total flux passing through coil2.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the two coils are fixed in space,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proportional to the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1,                     </a:t>
            </a:r>
            <a:r>
              <a:rPr lang="en-US" sz="2800" dirty="0" smtClean="0"/>
              <a:t>    .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proportionality constant for this is called the Mutual Inductance and defined</a:t>
            </a:r>
            <a:r>
              <a:rPr lang="en-US" sz="2800" dirty="0" smtClean="0"/>
              <a:t> as                       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err="1"/>
              <a:t>emf</a:t>
            </a:r>
            <a:r>
              <a:rPr lang="en-US" sz="2800" dirty="0"/>
              <a:t> induced in coil2 due to the changing current in coil1 is </a:t>
            </a:r>
          </a:p>
        </p:txBody>
      </p:sp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4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/>
        </p:nvGraphicFramePr>
        <p:xfrm>
          <a:off x="4191000" y="4838700"/>
          <a:ext cx="161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0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38700"/>
                        <a:ext cx="1617663" cy="342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0" name="Object 10"/>
          <p:cNvGraphicFramePr>
            <a:graphicFrameLocks noChangeAspect="1"/>
          </p:cNvGraphicFramePr>
          <p:nvPr/>
        </p:nvGraphicFramePr>
        <p:xfrm>
          <a:off x="1066800" y="5638800"/>
          <a:ext cx="4267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1" name="Equation" r:id="rId11" imgW="2450880" imgH="393480" progId="Equation.DSMT4">
                  <p:embed/>
                </p:oleObj>
              </mc:Choice>
              <mc:Fallback>
                <p:oleObj name="Equation" r:id="rId11" imgW="245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38800"/>
                        <a:ext cx="4267200" cy="798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971800" y="4042646"/>
          <a:ext cx="914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2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42646"/>
                        <a:ext cx="914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/>
        </p:nvGraphicFramePr>
        <p:xfrm>
          <a:off x="3792467" y="4042646"/>
          <a:ext cx="1084333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3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67" y="4042646"/>
                        <a:ext cx="1084333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3" name="Object 13"/>
          <p:cNvGraphicFramePr>
            <a:graphicFrameLocks noChangeAspect="1"/>
          </p:cNvGraphicFramePr>
          <p:nvPr/>
        </p:nvGraphicFramePr>
        <p:xfrm>
          <a:off x="4038600" y="4042646"/>
          <a:ext cx="60083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54" name="Equation" r:id="rId17" imgW="266400" imgH="203040" progId="Equation.DSMT4">
                  <p:embed/>
                </p:oleObj>
              </mc:Choice>
              <mc:Fallback>
                <p:oleObj name="Equation" r:id="rId17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42646"/>
                        <a:ext cx="60083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4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BAC1DA2-AD4D-E044-9D85-B4525A7031A9}" type="slidenum">
              <a:rPr lang="en-US"/>
              <a:pPr/>
              <a:t>26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41325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mutual induction of coil2 with respect to coil1, M</a:t>
            </a:r>
            <a:r>
              <a:rPr lang="en-US" sz="2800" baseline="-25000" dirty="0"/>
              <a:t>21</a:t>
            </a:r>
            <a:r>
              <a:rPr lang="en-US" sz="28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constant and does not depend on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depends only on “geometric” factors such as the size, shape, number of turns and relative position of the two coils, and whether a ferromagnetic material is present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farther apart the two coils are the less flux can pass through coil, 2, so M</a:t>
            </a:r>
            <a:r>
              <a:rPr lang="en-US" sz="2000" baseline="-25000" dirty="0"/>
              <a:t>21</a:t>
            </a:r>
            <a:r>
              <a:rPr lang="en-US" sz="2000" dirty="0"/>
              <a:t> will be less.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 most </a:t>
            </a:r>
            <a:r>
              <a:rPr lang="en-US" sz="2400" dirty="0"/>
              <a:t>cases the mutual inductance is determined experimentally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Conversely, the changing current in coil2 will induce an </a:t>
            </a:r>
            <a:r>
              <a:rPr lang="en-US" sz="2800" dirty="0" err="1"/>
              <a:t>emf</a:t>
            </a:r>
            <a:r>
              <a:rPr lang="en-US" sz="2800" dirty="0"/>
              <a:t> in coil1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baseline="-25000" dirty="0"/>
              <a:t>12 </a:t>
            </a:r>
            <a:r>
              <a:rPr lang="en-US" sz="2400" dirty="0"/>
              <a:t>is the mutual inductance of coil1 with respect to coil2 and M</a:t>
            </a:r>
            <a:r>
              <a:rPr lang="en-US" sz="2400" baseline="-25000" dirty="0"/>
              <a:t>12</a:t>
            </a:r>
            <a:r>
              <a:rPr lang="en-US" sz="2400" dirty="0"/>
              <a:t> = M</a:t>
            </a:r>
            <a:r>
              <a:rPr lang="en-US" sz="2400" baseline="-25000" dirty="0"/>
              <a:t>21</a:t>
            </a:r>
            <a:r>
              <a:rPr lang="en-US" sz="2400" dirty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can put M=M</a:t>
            </a:r>
            <a:r>
              <a:rPr lang="en-US" sz="2400" baseline="-25000" dirty="0"/>
              <a:t>12</a:t>
            </a:r>
            <a:r>
              <a:rPr lang="en-US" sz="2400" dirty="0"/>
              <a:t>=M</a:t>
            </a:r>
            <a:r>
              <a:rPr lang="en-US" sz="2400" baseline="-25000" dirty="0"/>
              <a:t>21</a:t>
            </a:r>
            <a:r>
              <a:rPr lang="en-US" sz="2400" dirty="0"/>
              <a:t> and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 unit for mutual inductance is </a:t>
            </a:r>
            <a:r>
              <a:rPr lang="en-US" sz="2400" dirty="0" err="1"/>
              <a:t>henry</a:t>
            </a:r>
            <a:r>
              <a:rPr lang="en-US" sz="2400" dirty="0"/>
              <a:t> (H)</a:t>
            </a:r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990600" y="4205288"/>
          <a:ext cx="463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1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05288"/>
                        <a:ext cx="463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3" name="Object 9"/>
          <p:cNvGraphicFramePr>
            <a:graphicFrameLocks noChangeAspect="1"/>
          </p:cNvGraphicFramePr>
          <p:nvPr/>
        </p:nvGraphicFramePr>
        <p:xfrm>
          <a:off x="5486400" y="4968875"/>
          <a:ext cx="3276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2" name="Equation" r:id="rId10" imgW="1765080" imgH="368280" progId="Equation.DSMT4">
                  <p:embed/>
                </p:oleObj>
              </mc:Choice>
              <mc:Fallback>
                <p:oleObj name="Equation" r:id="rId10" imgW="1765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68875"/>
                        <a:ext cx="32766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4" name="Object 10"/>
          <p:cNvGraphicFramePr>
            <a:graphicFrameLocks noChangeAspect="1"/>
          </p:cNvGraphicFramePr>
          <p:nvPr/>
        </p:nvGraphicFramePr>
        <p:xfrm>
          <a:off x="6062663" y="5715000"/>
          <a:ext cx="21669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3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715000"/>
                        <a:ext cx="21669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5" name="Object 11"/>
          <p:cNvGraphicFramePr>
            <a:graphicFrameLocks noChangeAspect="1"/>
          </p:cNvGraphicFramePr>
          <p:nvPr/>
        </p:nvGraphicFramePr>
        <p:xfrm>
          <a:off x="1474788" y="4038600"/>
          <a:ext cx="10398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4" name="Equation" r:id="rId14" imgW="596880" imgH="368280" progId="Equation.DSMT4">
                  <p:embed/>
                </p:oleObj>
              </mc:Choice>
              <mc:Fallback>
                <p:oleObj name="Equation" r:id="rId14" imgW="596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038600"/>
                        <a:ext cx="10398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5181600" y="1997075"/>
            <a:ext cx="25146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 Narrow" charset="0"/>
              </a:rPr>
              <a:t>What?  Does this make sense?</a:t>
            </a:r>
          </a:p>
        </p:txBody>
      </p:sp>
    </p:spTree>
    <p:extLst>
      <p:ext uri="{BB962C8B-B14F-4D97-AF65-F5344CB8AC3E}">
        <p14:creationId xmlns:p14="http://schemas.microsoft.com/office/powerpoint/2010/main" val="128985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6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0" grpId="0" build="p"/>
      <p:bldP spid="4362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E4-190A-4445-9998-078C293FFAFC}" type="slidenum">
              <a:rPr lang="en-US"/>
              <a:pPr/>
              <a:t>27</a:t>
            </a:fld>
            <a:endParaRPr lang="en-US"/>
          </a:p>
        </p:txBody>
      </p:sp>
      <p:pic>
        <p:nvPicPr>
          <p:cNvPr id="437250" name="Picture 2" descr="FG3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438400" cy="23622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1 </a:t>
            </a: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and coil.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long thin solenoid of length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cross-sectional area A contains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closely packed turns of wire.  Wrapped around it is an insulated coil of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turns. 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Assuming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all the flux from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1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(the solenoid) passes through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calculate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mutual inductance. 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First we need to determine the flux produced by the solenoid.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49263" y="3352800"/>
            <a:ext cx="549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the solenoid?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solenoid is closely packed, we can assume that the field lines are perpendicular to the surface area of the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coils. 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flux through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mutual inductance of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</a:t>
            </a:r>
          </a:p>
        </p:txBody>
      </p:sp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5867400" y="3494088"/>
          <a:ext cx="517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94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94088"/>
                        <a:ext cx="517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8" name="Object 10"/>
          <p:cNvGraphicFramePr>
            <a:graphicFrameLocks noChangeAspect="1"/>
          </p:cNvGraphicFramePr>
          <p:nvPr/>
        </p:nvGraphicFramePr>
        <p:xfrm>
          <a:off x="2590800" y="4922838"/>
          <a:ext cx="750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95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22838"/>
                        <a:ext cx="7508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971800" y="5673725"/>
          <a:ext cx="823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96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73725"/>
                        <a:ext cx="8239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036763" y="6308725"/>
            <a:ext cx="5049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Note that M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21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only depends on geometric factors!</a:t>
            </a:r>
          </a:p>
        </p:txBody>
      </p:sp>
      <p:graphicFrame>
        <p:nvGraphicFramePr>
          <p:cNvPr id="437261" name="Object 13"/>
          <p:cNvGraphicFramePr>
            <a:graphicFrameLocks noChangeAspect="1"/>
          </p:cNvGraphicFramePr>
          <p:nvPr/>
        </p:nvGraphicFramePr>
        <p:xfrm>
          <a:off x="6434138" y="3276600"/>
          <a:ext cx="95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97" name="Equation" r:id="rId10" imgW="469800" imgH="368280" progId="Equation.DSMT4">
                  <p:embed/>
                </p:oleObj>
              </mc:Choice>
              <mc:Fallback>
                <p:oleObj name="Equation" r:id="rId10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76600"/>
                        <a:ext cx="957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2" name="Object 14"/>
          <p:cNvGraphicFramePr>
            <a:graphicFrameLocks noChangeAspect="1"/>
          </p:cNvGraphicFramePr>
          <p:nvPr/>
        </p:nvGraphicFramePr>
        <p:xfrm>
          <a:off x="3289300" y="4948238"/>
          <a:ext cx="67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98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48238"/>
                        <a:ext cx="6731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/>
          <p:cNvGraphicFramePr>
            <a:graphicFrameLocks noChangeAspect="1"/>
          </p:cNvGraphicFramePr>
          <p:nvPr/>
        </p:nvGraphicFramePr>
        <p:xfrm>
          <a:off x="3990975" y="4724400"/>
          <a:ext cx="1190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99" name="Equation" r:id="rId14" imgW="583920" imgH="368280" progId="Equation.DSMT4">
                  <p:embed/>
                </p:oleObj>
              </mc:Choice>
              <mc:Fallback>
                <p:oleObj name="Equation" r:id="rId14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724400"/>
                        <a:ext cx="1190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3733800" y="5486400"/>
          <a:ext cx="11699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00" name="Equation" r:id="rId16" imgW="558720" imgH="406080" progId="Equation.DSMT4">
                  <p:embed/>
                </p:oleObj>
              </mc:Choice>
              <mc:Fallback>
                <p:oleObj name="Equation" r:id="rId16" imgW="558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11699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4867275" y="5486400"/>
          <a:ext cx="1914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01" name="Equation" r:id="rId18" imgW="914400" imgH="406080" progId="Equation.DSMT4">
                  <p:embed/>
                </p:oleObj>
              </mc:Choice>
              <mc:Fallback>
                <p:oleObj name="Equation" r:id="rId18" imgW="914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486400"/>
                        <a:ext cx="1914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6" name="Object 18"/>
          <p:cNvGraphicFramePr>
            <a:graphicFrameLocks noChangeAspect="1"/>
          </p:cNvGraphicFramePr>
          <p:nvPr/>
        </p:nvGraphicFramePr>
        <p:xfrm>
          <a:off x="6797675" y="5486400"/>
          <a:ext cx="1355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02" name="Equation" r:id="rId20" imgW="647640" imgH="368280" progId="Equation.DSMT4">
                  <p:embed/>
                </p:oleObj>
              </mc:Choice>
              <mc:Fallback>
                <p:oleObj name="Equation" r:id="rId20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486400"/>
                        <a:ext cx="1355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1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/>
      <p:bldP spid="437253" grpId="0"/>
      <p:bldP spid="437254" grpId="0"/>
      <p:bldP spid="437255" grpId="0"/>
      <p:bldP spid="437256" grpId="0"/>
      <p:bldP spid="4372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28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emf opposes the change in flux.  Whose law is this?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4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29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0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0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0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1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2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3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/>
        </p:nvGraphicFramePr>
        <p:xfrm>
          <a:off x="1828800" y="3124200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4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3048000" y="3124200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5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6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7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8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9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20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2" grpId="0" build="p"/>
      <p:bldP spid="4393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3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5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1981200" y="4343400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6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6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build="p"/>
      <p:bldP spid="4147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30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the constant change of flux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1600200"/>
            <a:ext cx="3733800" cy="32004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</a:t>
            </a:r>
            <a:r>
              <a:rPr lang="en-US" sz="2400" dirty="0" smtClean="0"/>
              <a:t>contains </a:t>
            </a:r>
            <a:r>
              <a:rPr lang="en-US" sz="2400" dirty="0"/>
              <a:t>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an inductor and is express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resisters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opposite direction to cancel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</a:t>
            </a:r>
            <a:r>
              <a:rPr lang="en-US" sz="2400" dirty="0" smtClean="0"/>
              <a:t> the </a:t>
            </a:r>
            <a:r>
              <a:rPr lang="en-US" sz="2400" dirty="0"/>
              <a:t>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9583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32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3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formula for the self inductance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N turns of wire in its length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A.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N=100,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=5.0cm, A=0.30cm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=4000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79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0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1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2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3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4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5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6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7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8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9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90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91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92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93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94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95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96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2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/>
      <p:bldP spid="442372" grpId="0"/>
      <p:bldP spid="442373" grpId="0"/>
      <p:bldP spid="442376" grpId="0"/>
      <p:bldP spid="442378" grpId="0"/>
      <p:bldP spid="4423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E32-2ACF-864C-A07C-8AB811D9556D}" type="slidenum">
              <a:rPr lang="en-US"/>
              <a:pPr/>
              <a:t>33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</a:t>
            </a:r>
            <a:r>
              <a:rPr lang="en-US" dirty="0" smtClean="0"/>
              <a:t> the </a:t>
            </a:r>
            <a:r>
              <a:rPr lang="en-US" dirty="0"/>
              <a:t>Magnetic Field</a:t>
            </a: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4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4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4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r>
              <a:rPr lang="en-US" dirty="0"/>
              <a:t>When an inductor of 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 carrying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which is changing at a rate </a:t>
            </a:r>
            <a:r>
              <a:rPr lang="en-US" dirty="0" err="1"/>
              <a:t>d</a:t>
            </a:r>
            <a:r>
              <a:rPr lang="en-US" dirty="0" err="1">
                <a:latin typeface="Monotype Corsiva" charset="0"/>
              </a:rPr>
              <a:t>I</a:t>
            </a:r>
            <a:r>
              <a:rPr lang="en-US" dirty="0" err="1"/>
              <a:t>/dt</a:t>
            </a:r>
            <a:r>
              <a:rPr lang="en-US" dirty="0"/>
              <a:t>, energy is supplied to the inductor at a rate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What is the work needed to increase the current in an inductor from 0 to </a:t>
            </a:r>
            <a:r>
              <a:rPr lang="en-US" sz="3600" dirty="0">
                <a:latin typeface="Monotype Corsiva" charset="0"/>
              </a:rPr>
              <a:t>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work, </a:t>
            </a:r>
            <a:r>
              <a:rPr lang="en-US" dirty="0" err="1"/>
              <a:t>dW</a:t>
            </a:r>
            <a:r>
              <a:rPr lang="en-US" dirty="0"/>
              <a:t>, done in time </a:t>
            </a:r>
            <a:r>
              <a:rPr lang="en-US" dirty="0" err="1"/>
              <a:t>dt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Thus the total work needed to bring the current from 0 to </a:t>
            </a:r>
            <a:r>
              <a:rPr lang="en-US" dirty="0">
                <a:latin typeface="Monotype Corsiva"/>
                <a:cs typeface="Monotype Corsiva"/>
              </a:rPr>
              <a:t>I</a:t>
            </a:r>
            <a:r>
              <a:rPr lang="en-US" dirty="0"/>
              <a:t> in an inductor is</a:t>
            </a:r>
          </a:p>
        </p:txBody>
      </p:sp>
      <p:graphicFrame>
        <p:nvGraphicFramePr>
          <p:cNvPr id="44339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4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0" name="Object 8"/>
          <p:cNvGraphicFramePr>
            <a:graphicFrameLocks noChangeAspect="1"/>
          </p:cNvGraphicFramePr>
          <p:nvPr/>
        </p:nvGraphicFramePr>
        <p:xfrm>
          <a:off x="1143000" y="2592388"/>
          <a:ext cx="544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50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2388"/>
                        <a:ext cx="544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1" name="Object 9"/>
          <p:cNvGraphicFramePr>
            <a:graphicFrameLocks noChangeAspect="1"/>
          </p:cNvGraphicFramePr>
          <p:nvPr/>
        </p:nvGraphicFramePr>
        <p:xfrm>
          <a:off x="5410200" y="4173538"/>
          <a:ext cx="868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51" name="Equation" r:id="rId10" imgW="368280" imgH="164880" progId="Equation.DSMT4">
                  <p:embed/>
                </p:oleObj>
              </mc:Choice>
              <mc:Fallback>
                <p:oleObj name="Equation" r:id="rId10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73538"/>
                        <a:ext cx="8683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2" name="Object 10"/>
          <p:cNvGraphicFramePr>
            <a:graphicFrameLocks noChangeAspect="1"/>
          </p:cNvGraphicFramePr>
          <p:nvPr/>
        </p:nvGraphicFramePr>
        <p:xfrm>
          <a:off x="1905000" y="5487988"/>
          <a:ext cx="6413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52" name="Equation" r:id="rId12" imgW="279360" imgH="164880" progId="Equation.DSMT4">
                  <p:embed/>
                </p:oleObj>
              </mc:Choice>
              <mc:Fallback>
                <p:oleObj name="Equation" r:id="rId12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87988"/>
                        <a:ext cx="6413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3" name="Object 11"/>
          <p:cNvGraphicFramePr>
            <a:graphicFrameLocks noChangeAspect="1"/>
          </p:cNvGraphicFramePr>
          <p:nvPr/>
        </p:nvGraphicFramePr>
        <p:xfrm>
          <a:off x="1633538" y="2590800"/>
          <a:ext cx="652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53" name="Equation" r:id="rId14" imgW="304560" imgH="164880" progId="Equation.DSMT4">
                  <p:embed/>
                </p:oleObj>
              </mc:Choice>
              <mc:Fallback>
                <p:oleObj name="Equation" r:id="rId14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590800"/>
                        <a:ext cx="6524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4" name="Object 12"/>
          <p:cNvGraphicFramePr>
            <a:graphicFrameLocks noChangeAspect="1"/>
          </p:cNvGraphicFramePr>
          <p:nvPr/>
        </p:nvGraphicFramePr>
        <p:xfrm>
          <a:off x="2271713" y="23622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54" name="Equation" r:id="rId16" imgW="355320" imgH="368280" progId="Equation.DSMT4">
                  <p:embed/>
                </p:oleObj>
              </mc:Choice>
              <mc:Fallback>
                <p:oleObj name="Equation" r:id="rId16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23622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5" name="Object 13"/>
          <p:cNvGraphicFramePr>
            <a:graphicFrameLocks noChangeAspect="1"/>
          </p:cNvGraphicFramePr>
          <p:nvPr/>
        </p:nvGraphicFramePr>
        <p:xfrm>
          <a:off x="6219825" y="4184650"/>
          <a:ext cx="866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55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4184650"/>
                        <a:ext cx="8667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4"/>
          <p:cNvGraphicFramePr>
            <a:graphicFrameLocks noChangeAspect="1"/>
          </p:cNvGraphicFramePr>
          <p:nvPr/>
        </p:nvGraphicFramePr>
        <p:xfrm>
          <a:off x="7010400" y="4184650"/>
          <a:ext cx="717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56" name="Equation" r:id="rId20" imgW="304560" imgH="164880" progId="Equation.DSMT4">
                  <p:embed/>
                </p:oleObj>
              </mc:Choice>
              <mc:Fallback>
                <p:oleObj name="Equation" r:id="rId20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84650"/>
                        <a:ext cx="717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7" name="Object 15"/>
          <p:cNvGraphicFramePr>
            <a:graphicFrameLocks noChangeAspect="1"/>
          </p:cNvGraphicFramePr>
          <p:nvPr/>
        </p:nvGraphicFramePr>
        <p:xfrm>
          <a:off x="2528888" y="5410200"/>
          <a:ext cx="10525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57" name="Equation" r:id="rId22" imgW="457200" imgH="291960" progId="Equation.DSMT4">
                  <p:embed/>
                </p:oleObj>
              </mc:Choice>
              <mc:Fallback>
                <p:oleObj name="Equation" r:id="rId22" imgW="457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5410200"/>
                        <a:ext cx="10525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8" name="Object 16"/>
          <p:cNvGraphicFramePr>
            <a:graphicFrameLocks noChangeAspect="1"/>
          </p:cNvGraphicFramePr>
          <p:nvPr/>
        </p:nvGraphicFramePr>
        <p:xfrm>
          <a:off x="3505200" y="5334000"/>
          <a:ext cx="1285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58" name="Equation" r:id="rId24" imgW="558720" imgH="330120" progId="Equation.DSMT4">
                  <p:embed/>
                </p:oleObj>
              </mc:Choice>
              <mc:Fallback>
                <p:oleObj name="Equation" r:id="rId24" imgW="558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4000"/>
                        <a:ext cx="12858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9" name="Object 17"/>
          <p:cNvGraphicFramePr>
            <a:graphicFrameLocks noChangeAspect="1"/>
          </p:cNvGraphicFramePr>
          <p:nvPr/>
        </p:nvGraphicFramePr>
        <p:xfrm>
          <a:off x="4765675" y="5227638"/>
          <a:ext cx="1635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59" name="Equation" r:id="rId26" imgW="711000" imgH="444240" progId="Equation.DSMT4">
                  <p:embed/>
                </p:oleObj>
              </mc:Choice>
              <mc:Fallback>
                <p:oleObj name="Equation" r:id="rId26" imgW="711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227638"/>
                        <a:ext cx="16351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0" name="Object 18"/>
          <p:cNvGraphicFramePr>
            <a:graphicFrameLocks noChangeAspect="1"/>
          </p:cNvGraphicFramePr>
          <p:nvPr/>
        </p:nvGraphicFramePr>
        <p:xfrm>
          <a:off x="6343650" y="5327650"/>
          <a:ext cx="819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60" name="Equation" r:id="rId28" imgW="355320" imgH="368280" progId="Equation.DSMT4">
                  <p:embed/>
                </p:oleObj>
              </mc:Choice>
              <mc:Fallback>
                <p:oleObj name="Equation" r:id="rId28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327650"/>
                        <a:ext cx="819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3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3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3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5C05-C93C-2C4C-B7ED-2EA0401FF965}" type="slidenum">
              <a:rPr lang="en-US"/>
              <a:pPr/>
              <a:t>34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</a:t>
            </a:r>
            <a:r>
              <a:rPr lang="en-US" dirty="0" smtClean="0"/>
              <a:t> the </a:t>
            </a:r>
            <a:r>
              <a:rPr lang="en-US" dirty="0"/>
              <a:t>Magnetic Field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1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1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2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r>
              <a:rPr lang="en-US" dirty="0"/>
              <a:t>The work done to the system is the same as the energy stored in the inductor when it is carrying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compared to the energy stored in a capacitor, C, when the potential difference across it is </a:t>
            </a:r>
            <a:r>
              <a:rPr lang="en-US" dirty="0" smtClean="0"/>
              <a:t>V:</a:t>
            </a:r>
          </a:p>
          <a:p>
            <a:pPr lvl="1"/>
            <a:r>
              <a:rPr lang="en-US" dirty="0"/>
              <a:t>Just like the energy stored in a capacitor is considered to reside in the electric field between its plates</a:t>
            </a:r>
          </a:p>
          <a:p>
            <a:pPr lvl="1"/>
            <a:r>
              <a:rPr lang="en-US" dirty="0"/>
              <a:t>The energy in an inductor can be considered to be stored in its magnetic field</a:t>
            </a: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2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/>
        </p:nvGraphicFramePr>
        <p:xfrm>
          <a:off x="1263650" y="2506663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22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506663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/>
        </p:nvGraphicFramePr>
        <p:xfrm>
          <a:off x="6705600" y="41148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23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148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590800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Energy Stored in a magnetic field inside an inductor</a:t>
            </a:r>
          </a:p>
        </p:txBody>
      </p:sp>
      <p:graphicFrame>
        <p:nvGraphicFramePr>
          <p:cNvPr id="444427" name="Object 11"/>
          <p:cNvGraphicFramePr>
            <a:graphicFrameLocks noChangeAspect="1"/>
          </p:cNvGraphicFramePr>
          <p:nvPr/>
        </p:nvGraphicFramePr>
        <p:xfrm>
          <a:off x="7162800" y="38862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24" name="Equation" r:id="rId12" imgW="406080" imgH="368280" progId="Equation.DSMT4">
                  <p:embed/>
                </p:oleObj>
              </mc:Choice>
              <mc:Fallback>
                <p:oleObj name="Equation" r:id="rId12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8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2" grpId="0" build="p"/>
      <p:bldP spid="4444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CB6-3F3B-BC4A-BBA7-2E93AAD266F4}" type="slidenum">
              <a:rPr lang="en-US"/>
              <a:pPr/>
              <a:t>35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Stored Energy in terms of B</a:t>
            </a: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7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7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7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Inductance of an ideal solenoid without a fringe effect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formula is valid</a:t>
            </a:r>
            <a:r>
              <a:rPr lang="en-US" sz="2400" dirty="0" smtClean="0"/>
              <a:t> in </a:t>
            </a:r>
            <a:r>
              <a:rPr lang="en-US" sz="2400" dirty="0"/>
              <a:t>any region of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ferromagnetic material is present,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becomes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μ</a:t>
            </a:r>
            <a:r>
              <a:rPr lang="en-US" sz="2400" dirty="0" smtClean="0"/>
              <a:t>.   </a:t>
            </a:r>
            <a:endParaRPr lang="en-US" sz="2400" dirty="0"/>
          </a:p>
        </p:txBody>
      </p:sp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7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1143000" y="1539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74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39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953000" y="20018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75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018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1066800" y="2986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76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86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1143000" y="4267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77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6616700" y="2667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78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667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629400" y="3810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79"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1676400" y="1447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0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5473700" y="196215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1" name="Equation" r:id="rId22" imgW="469800" imgH="203040" progId="Equation.DSMT4">
                  <p:embed/>
                </p:oleObj>
              </mc:Choice>
              <mc:Fallback>
                <p:oleObj name="Equation" r:id="rId22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96215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1576388" y="2776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2" name="Equation" r:id="rId24" imgW="482400" imgH="368280" progId="Equation.DSMT4">
                  <p:embed/>
                </p:oleObj>
              </mc:Choice>
              <mc:Fallback>
                <p:oleObj name="Equation" r:id="rId2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76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571750" y="2749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3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9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5016500" y="2709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4" name="Equation" r:id="rId28" imgW="520560" imgH="431640" progId="Equation.DSMT4">
                  <p:embed/>
                </p:oleObj>
              </mc:Choice>
              <mc:Fallback>
                <p:oleObj name="Equation" r:id="rId28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9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3733800" y="2667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5" name="Equation" r:id="rId30" imgW="647640" imgH="482400" progId="Equation.DSMT4">
                  <p:embed/>
                </p:oleObj>
              </mc:Choice>
              <mc:Fallback>
                <p:oleObj name="Equation" r:id="rId30" imgW="647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67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267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2895600"/>
            <a:ext cx="1379538" cy="1233488"/>
            <a:chOff x="3158" y="2208"/>
            <a:chExt cx="869" cy="777"/>
          </a:xfrm>
        </p:grpSpPr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45464" name="AutoShape 24"/>
            <p:cNvCxnSpPr>
              <a:cxnSpLocks noChangeShapeType="1"/>
              <a:stCxn id="445462" idx="4"/>
              <a:endCxn id="445463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</p:cxnSp>
      </p:grpSp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1676400" y="3962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6" name="Equation" r:id="rId32" imgW="291960" imgH="368280" progId="Equation.DSMT4">
                  <p:embed/>
                </p:oleObj>
              </mc:Choice>
              <mc:Fallback>
                <p:oleObj name="Equation" r:id="rId32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26"/>
          <p:cNvGraphicFramePr>
            <a:graphicFrameLocks noChangeAspect="1"/>
          </p:cNvGraphicFramePr>
          <p:nvPr/>
        </p:nvGraphicFramePr>
        <p:xfrm>
          <a:off x="2286000" y="3962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7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7"/>
          <p:cNvGraphicFramePr>
            <a:graphicFrameLocks noChangeAspect="1"/>
          </p:cNvGraphicFramePr>
          <p:nvPr/>
        </p:nvGraphicFramePr>
        <p:xfrm>
          <a:off x="3005138" y="3886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88" name="Equation" r:id="rId36" imgW="355320" imgH="431640" progId="Equation.DSMT4">
                  <p:embed/>
                </p:oleObj>
              </mc:Choice>
              <mc:Fallback>
                <p:oleObj name="Equation" r:id="rId36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886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5715000"/>
            <a:ext cx="313905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volume does </a:t>
            </a:r>
            <a:r>
              <a:rPr lang="en-US" sz="1800" b="1" dirty="0">
                <a:solidFill>
                  <a:srgbClr val="CC0000"/>
                </a:solidFill>
                <a:latin typeface="Monotype Corsiva"/>
                <a:cs typeface="Monotype Corsiva"/>
              </a:rPr>
              <a:t>Al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5729287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100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2971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571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6" grpId="0" build="p"/>
      <p:bldP spid="445460" grpId="0" animBg="1"/>
      <p:bldP spid="445468" grpId="0" animBg="1"/>
      <p:bldP spid="445469" grpId="0" animBg="1"/>
      <p:bldP spid="445470" grpId="0" animBg="1"/>
      <p:bldP spid="4454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994-1649-0642-AD51-15D3F02705BE}" type="slidenum">
              <a:rPr lang="en-US"/>
              <a:pPr/>
              <a:t>36</a:t>
            </a:fld>
            <a:endParaRPr lang="en-US"/>
          </a:p>
        </p:txBody>
      </p:sp>
      <p:pic>
        <p:nvPicPr>
          <p:cNvPr id="446466" name="Picture 2" descr="FG3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514600" cy="2286000"/>
          </a:xfrm>
          <a:prstGeom prst="rect">
            <a:avLst/>
          </a:prstGeom>
          <a:noFill/>
        </p:spPr>
      </p:pic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5 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4008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Energy stored in a coaxial cable.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How much energy is being stored per unit length in a coaxial cable whose conductors have radii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which carry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Where is the energy density highest? 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The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total flux through </a:t>
            </a:r>
            <a:r>
              <a:rPr lang="en-US" dirty="0" err="1" smtClean="0">
                <a:solidFill>
                  <a:srgbClr val="CC00CC"/>
                </a:solidFill>
                <a:latin typeface="Monotype Corsiva"/>
                <a:cs typeface="Monotype Corsiva"/>
              </a:rPr>
              <a:t>l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of the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Since the magnetic field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6324600" y="2795150"/>
          <a:ext cx="523609" cy="7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80" name="Equation" r:id="rId4" imgW="266400" imgH="368280" progId="Equation.DSMT4">
                  <p:embed/>
                </p:oleObj>
              </mc:Choice>
              <mc:Fallback>
                <p:oleObj name="Equation" r:id="rId4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5150"/>
                        <a:ext cx="523609" cy="7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533400" y="3475037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energy stored per unit length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3429000" y="3611562"/>
          <a:ext cx="597164" cy="7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81" name="Equation" r:id="rId6" imgW="291960" imgH="368280" progId="Equation.DSMT4">
                  <p:embed/>
                </p:oleObj>
              </mc:Choice>
              <mc:Fallback>
                <p:oleObj name="Equation" r:id="rId6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1562"/>
                        <a:ext cx="597164" cy="75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/>
          <p:cNvGraphicFramePr>
            <a:graphicFrameLocks noChangeAspect="1"/>
          </p:cNvGraphicFramePr>
          <p:nvPr/>
        </p:nvGraphicFramePr>
        <p:xfrm>
          <a:off x="3886200" y="4495800"/>
          <a:ext cx="573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82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5730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14337" y="5426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the energy density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/>
        </p:nvGraphicFramePr>
        <p:xfrm>
          <a:off x="3538537" y="5521325"/>
          <a:ext cx="517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83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7" y="5521325"/>
                        <a:ext cx="517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257800" y="469582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energy density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is highest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where B is highest.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Since B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highest close to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-25000" dirty="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near the surface of the inner conductor.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6826250" y="2785625"/>
          <a:ext cx="1022350" cy="7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84" name="Equation" r:id="rId12" imgW="520560" imgH="406080" progId="Equation.DSMT4">
                  <p:embed/>
                </p:oleObj>
              </mc:Choice>
              <mc:Fallback>
                <p:oleObj name="Equation" r:id="rId12" imgW="520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785625"/>
                        <a:ext cx="1022350" cy="7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4038600" y="3535362"/>
          <a:ext cx="1039961" cy="8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85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35362"/>
                        <a:ext cx="1039961" cy="80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257800" y="3535362"/>
          <a:ext cx="129995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86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35362"/>
                        <a:ext cx="129995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/>
        </p:nvGraphicFramePr>
        <p:xfrm>
          <a:off x="4494213" y="4276725"/>
          <a:ext cx="687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87" name="Equation" r:id="rId18" imgW="304560" imgH="368280" progId="Equation.DSMT4">
                  <p:embed/>
                </p:oleObj>
              </mc:Choice>
              <mc:Fallback>
                <p:oleObj name="Equation" r:id="rId18" imgW="304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276725"/>
                        <a:ext cx="687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3995737" y="5121275"/>
          <a:ext cx="804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88" name="Equation" r:id="rId20" imgW="355320" imgH="431640" progId="Equation.DSMT4">
                  <p:embed/>
                </p:oleObj>
              </mc:Choice>
              <mc:Fallback>
                <p:oleObj name="Equation" r:id="rId20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5121275"/>
                        <a:ext cx="8048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Thus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inductance per unit length for a coaxial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4994275" y="2285999"/>
          <a:ext cx="372301" cy="39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89" name="Equation" r:id="rId22" imgW="215900" imgH="228600" progId="Equation.DSMT4">
                  <p:embed/>
                </p:oleObj>
              </mc:Choice>
              <mc:Fallback>
                <p:oleObj name="Equation" r:id="rId22" imgW="215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285999"/>
                        <a:ext cx="372301" cy="39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5334000" y="2209800"/>
          <a:ext cx="939452" cy="52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90" name="Equation" r:id="rId24" imgW="546100" imgH="304800" progId="Equation.DSMT4">
                  <p:embed/>
                </p:oleObj>
              </mc:Choice>
              <mc:Fallback>
                <p:oleObj name="Equation" r:id="rId24" imgW="546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39452" cy="52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6212910" y="2133599"/>
          <a:ext cx="1330890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91" name="Equation" r:id="rId26" imgW="774700" imgH="406400" progId="Equation.DSMT4">
                  <p:embed/>
                </p:oleObj>
              </mc:Choice>
              <mc:Fallback>
                <p:oleObj name="Equation" r:id="rId26" imgW="774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10" y="2133599"/>
                        <a:ext cx="1330890" cy="69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7583466" y="2133600"/>
          <a:ext cx="11795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92" name="Equation" r:id="rId28" imgW="685800" imgH="444500" progId="Equation.DSMT4">
                  <p:embed/>
                </p:oleObj>
              </mc:Choice>
              <mc:Fallback>
                <p:oleObj name="Equation" r:id="rId28" imgW="685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66" y="2133600"/>
                        <a:ext cx="117953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17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4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/>
      <p:bldP spid="446469" grpId="0"/>
      <p:bldP spid="446470" grpId="0"/>
      <p:bldP spid="446472" grpId="0"/>
      <p:bldP spid="446475" grpId="0"/>
      <p:bldP spid="446477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C103-2204-9741-AB42-17495A2993C8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3000" y="4876800"/>
            <a:ext cx="3657600" cy="2209800"/>
            <a:chOff x="576" y="2736"/>
            <a:chExt cx="2112" cy="1632"/>
          </a:xfrm>
        </p:grpSpPr>
        <p:pic>
          <p:nvPicPr>
            <p:cNvPr id="447491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2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3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381000" y="1600200"/>
            <a:ext cx="2209800" cy="1981200"/>
            <a:chOff x="0" y="912"/>
            <a:chExt cx="2112" cy="1584"/>
          </a:xfrm>
        </p:grpSpPr>
        <p:pic>
          <p:nvPicPr>
            <p:cNvPr id="447495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6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7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7498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7499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3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0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3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1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3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an </a:t>
            </a:r>
            <a:r>
              <a:rPr lang="en-US" dirty="0" err="1"/>
              <a:t>emf</a:t>
            </a:r>
            <a:r>
              <a:rPr lang="en-US" dirty="0"/>
              <a:t> is applied to an inductor?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inductor has some resistance, however negligible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 an inductor can be drawn as a circuit of separate resistance and coil.  What is the name this kind of circuit?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happens at the instance the switch is thrown to apply </a:t>
            </a:r>
            <a:r>
              <a:rPr lang="en-US" dirty="0" err="1"/>
              <a:t>emf</a:t>
            </a:r>
            <a:r>
              <a:rPr lang="en-US" dirty="0"/>
              <a:t> to the circuit?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current starts to flow, gradually increasing from 0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This change is opposed by the induced </a:t>
            </a:r>
            <a:r>
              <a:rPr lang="en-US" dirty="0" err="1"/>
              <a:t>emf</a:t>
            </a:r>
            <a:r>
              <a:rPr lang="en-US" dirty="0"/>
              <a:t> in the inductor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the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at point B is higher than point 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However there is a voltage drop at the resistance which reduces the voltage across inductance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Thus the current increases less rapidly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overall behavior of the current is</a:t>
            </a:r>
            <a:r>
              <a:rPr lang="en-US" dirty="0" smtClean="0">
                <a:sym typeface="Wingdings" charset="2"/>
              </a:rPr>
              <a:t> a gradual </a:t>
            </a:r>
            <a:r>
              <a:rPr lang="en-US" dirty="0">
                <a:sym typeface="Wingdings" charset="2"/>
              </a:rPr>
              <a:t>increase, reaching to the maximum current </a:t>
            </a:r>
            <a:r>
              <a:rPr lang="en-US" dirty="0">
                <a:latin typeface="Monotype Corsiva" charset="0"/>
                <a:sym typeface="Wingdings" charset="2"/>
              </a:rPr>
              <a:t>I</a:t>
            </a:r>
            <a:r>
              <a:rPr lang="en-US" baseline="-25000" dirty="0">
                <a:sym typeface="Wingdings" charset="2"/>
              </a:rPr>
              <a:t>max</a:t>
            </a:r>
            <a:r>
              <a:rPr lang="en-US" dirty="0">
                <a:sym typeface="Wingdings" charset="2"/>
              </a:rPr>
              <a:t>=V</a:t>
            </a:r>
            <a:r>
              <a:rPr lang="en-US" baseline="-25000" dirty="0">
                <a:sym typeface="Wingdings" charset="2"/>
              </a:rPr>
              <a:t>0</a:t>
            </a:r>
            <a:r>
              <a:rPr lang="en-US" dirty="0">
                <a:sym typeface="Wingdings" charset="2"/>
              </a:rPr>
              <a:t>/R.</a:t>
            </a:r>
            <a:endParaRPr lang="en-US" dirty="0"/>
          </a:p>
        </p:txBody>
      </p:sp>
      <p:graphicFrame>
        <p:nvGraphicFramePr>
          <p:cNvPr id="447503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3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4" name="Text Box 16"/>
          <p:cNvSpPr txBox="1">
            <a:spLocks noChangeArrowheads="1"/>
          </p:cNvSpPr>
          <p:nvPr/>
        </p:nvSpPr>
        <p:spPr bwMode="auto">
          <a:xfrm>
            <a:off x="6934200" y="1981200"/>
            <a:ext cx="1117600" cy="404813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LR Circuit</a:t>
            </a:r>
          </a:p>
        </p:txBody>
      </p:sp>
    </p:spTree>
    <p:extLst>
      <p:ext uri="{BB962C8B-B14F-4D97-AF65-F5344CB8AC3E}">
        <p14:creationId xmlns:p14="http://schemas.microsoft.com/office/powerpoint/2010/main" val="9531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7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7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7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7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7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7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7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7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7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02" grpId="0" build="p"/>
      <p:bldP spid="44750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97B-9D64-B949-BAFD-20E8DE0EC1F6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381000"/>
            <a:ext cx="4267200" cy="3886200"/>
            <a:chOff x="576" y="2736"/>
            <a:chExt cx="2112" cy="1632"/>
          </a:xfrm>
        </p:grpSpPr>
        <p:pic>
          <p:nvPicPr>
            <p:cNvPr id="448515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16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17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0"/>
            <a:ext cx="2438400" cy="2133600"/>
            <a:chOff x="0" y="912"/>
            <a:chExt cx="2112" cy="1584"/>
          </a:xfrm>
        </p:grpSpPr>
        <p:pic>
          <p:nvPicPr>
            <p:cNvPr id="448519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20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21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8522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85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r>
              <a:rPr lang="en-US" sz="2800" dirty="0"/>
              <a:t>This can be shown </a:t>
            </a:r>
            <a:r>
              <a:rPr lang="en-US" sz="2800" dirty="0" err="1"/>
              <a:t>w</a:t>
            </a:r>
            <a:r>
              <a:rPr lang="en-US" sz="2800" dirty="0"/>
              <a:t>/ Kirchhoff</a:t>
            </a:r>
            <a:r>
              <a:rPr lang="en-US" sz="2800" dirty="0" smtClean="0"/>
              <a:t> loop </a:t>
            </a:r>
            <a:r>
              <a:rPr lang="en-US" sz="2800" dirty="0"/>
              <a:t>rules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emfs</a:t>
            </a:r>
            <a:r>
              <a:rPr lang="en-US" sz="2400" dirty="0"/>
              <a:t> in the circuit are the battery voltage V</a:t>
            </a:r>
            <a:r>
              <a:rPr lang="en-US" sz="2400" baseline="-25000" dirty="0"/>
              <a:t>0</a:t>
            </a:r>
            <a:r>
              <a:rPr lang="en-US" sz="2400" dirty="0"/>
              <a:t> and the </a:t>
            </a:r>
            <a:r>
              <a:rPr lang="en-US" sz="2400" dirty="0" err="1"/>
              <a:t>emf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ε</a:t>
            </a:r>
            <a:r>
              <a:rPr lang="en-US" sz="2400" dirty="0" smtClean="0"/>
              <a:t>=</a:t>
            </a:r>
            <a:r>
              <a:rPr lang="en-US" sz="2400" dirty="0"/>
              <a:t>-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 err="1"/>
              <a:t>(d</a:t>
            </a:r>
            <a:r>
              <a:rPr lang="en-US" sz="2400" dirty="0" err="1">
                <a:latin typeface="Monotype Corsiva" charset="0"/>
              </a:rPr>
              <a:t>I</a:t>
            </a:r>
            <a:r>
              <a:rPr lang="en-US" sz="2400" dirty="0" err="1"/>
              <a:t>/dt</a:t>
            </a:r>
            <a:r>
              <a:rPr lang="en-US" sz="2400" dirty="0"/>
              <a:t>) in the inductor opposing the current increase</a:t>
            </a:r>
          </a:p>
          <a:p>
            <a:pPr lvl="1"/>
            <a:r>
              <a:rPr lang="en-US" sz="2400" dirty="0"/>
              <a:t>The sum of the potential changes through the circuit is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Where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 the current at any instance</a:t>
            </a:r>
          </a:p>
          <a:p>
            <a:pPr lvl="1"/>
            <a:r>
              <a:rPr lang="en-US" sz="2400" dirty="0"/>
              <a:t>By rearranging the terms, we obtain a differential eq.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We can integrate just as in RC circuit</a:t>
            </a:r>
          </a:p>
          <a:p>
            <a:pPr lvl="1"/>
            <a:r>
              <a:rPr lang="en-US" sz="2400" dirty="0"/>
              <a:t>So the solution is</a:t>
            </a:r>
          </a:p>
          <a:p>
            <a:pPr lvl="1"/>
            <a:r>
              <a:rPr lang="en-US" sz="2400" dirty="0"/>
              <a:t>Where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τ</a:t>
            </a:r>
            <a:r>
              <a:rPr lang="en-US" sz="2400" dirty="0" smtClean="0"/>
              <a:t>=</a:t>
            </a:r>
            <a:r>
              <a:rPr lang="en-US" sz="2400" dirty="0"/>
              <a:t>L/R</a:t>
            </a:r>
          </a:p>
          <a:p>
            <a:pPr lvl="2"/>
            <a:r>
              <a:rPr lang="en-US" sz="2000" dirty="0"/>
              <a:t>This is the time constant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τ</a:t>
            </a:r>
            <a:r>
              <a:rPr lang="en-US" sz="2000" dirty="0" smtClean="0"/>
              <a:t> </a:t>
            </a:r>
            <a:r>
              <a:rPr lang="en-US" sz="2000" dirty="0"/>
              <a:t>of the LR circuit and is the time required for the current </a:t>
            </a:r>
            <a:r>
              <a:rPr lang="en-US" sz="2000" dirty="0">
                <a:latin typeface="Monotype Corsiva" charset="0"/>
              </a:rPr>
              <a:t>I</a:t>
            </a:r>
            <a:r>
              <a:rPr lang="en-US" sz="2000" dirty="0"/>
              <a:t> to reach </a:t>
            </a:r>
            <a:r>
              <a:rPr lang="en-US" sz="2000" dirty="0" smtClean="0"/>
              <a:t>0.63 </a:t>
            </a:r>
            <a:r>
              <a:rPr lang="en-US" sz="2000" dirty="0"/>
              <a:t>of the maximum </a:t>
            </a:r>
          </a:p>
        </p:txBody>
      </p:sp>
      <p:graphicFrame>
        <p:nvGraphicFramePr>
          <p:cNvPr id="448527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8" name="Object 16"/>
          <p:cNvGraphicFramePr>
            <a:graphicFrameLocks noChangeAspect="1"/>
          </p:cNvGraphicFramePr>
          <p:nvPr/>
        </p:nvGraphicFramePr>
        <p:xfrm>
          <a:off x="1189038" y="2286000"/>
          <a:ext cx="18589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1" name="Equation" r:id="rId9" imgW="774360" imgH="203040" progId="Equation.DSMT4">
                  <p:embed/>
                </p:oleObj>
              </mc:Choice>
              <mc:Fallback>
                <p:oleObj name="Equation" r:id="rId9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2286000"/>
                        <a:ext cx="18589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9" name="Object 17"/>
          <p:cNvGraphicFramePr>
            <a:graphicFrameLocks noChangeAspect="1"/>
          </p:cNvGraphicFramePr>
          <p:nvPr/>
        </p:nvGraphicFramePr>
        <p:xfrm>
          <a:off x="1143000" y="3581400"/>
          <a:ext cx="2043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2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20431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0" name="Object 18"/>
          <p:cNvGraphicFramePr>
            <a:graphicFrameLocks noChangeAspect="1"/>
          </p:cNvGraphicFramePr>
          <p:nvPr/>
        </p:nvGraphicFramePr>
        <p:xfrm>
          <a:off x="5486400" y="3862388"/>
          <a:ext cx="15668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3" name="Equation" r:id="rId13" imgW="812520" imgH="406080" progId="Equation.DSMT4">
                  <p:embed/>
                </p:oleObj>
              </mc:Choice>
              <mc:Fallback>
                <p:oleObj name="Equation" r:id="rId13" imgW="812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62388"/>
                        <a:ext cx="156686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1" name="Object 19"/>
          <p:cNvGraphicFramePr>
            <a:graphicFrameLocks noChangeAspect="1"/>
          </p:cNvGraphicFramePr>
          <p:nvPr/>
        </p:nvGraphicFramePr>
        <p:xfrm>
          <a:off x="3171825" y="4403725"/>
          <a:ext cx="17811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4" name="Equation" r:id="rId15" imgW="1091880" imgH="457200" progId="Equation.DSMT4">
                  <p:embed/>
                </p:oleObj>
              </mc:Choice>
              <mc:Fallback>
                <p:oleObj name="Equation" r:id="rId15" imgW="1091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4403725"/>
                        <a:ext cx="17811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2" name="Object 20"/>
          <p:cNvGraphicFramePr>
            <a:graphicFrameLocks noChangeAspect="1"/>
          </p:cNvGraphicFramePr>
          <p:nvPr/>
        </p:nvGraphicFramePr>
        <p:xfrm>
          <a:off x="5486400" y="4683125"/>
          <a:ext cx="30480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5" name="Equation" r:id="rId17" imgW="2031840" imgH="279360" progId="Equation.DSMT4">
                  <p:embed/>
                </p:oleObj>
              </mc:Choice>
              <mc:Fallback>
                <p:oleObj name="Equation" r:id="rId17" imgW="2031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83125"/>
                        <a:ext cx="3048000" cy="422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3" name="Object 21"/>
          <p:cNvGraphicFramePr>
            <a:graphicFrameLocks noChangeAspect="1"/>
          </p:cNvGraphicFramePr>
          <p:nvPr/>
        </p:nvGraphicFramePr>
        <p:xfrm>
          <a:off x="3032125" y="2286000"/>
          <a:ext cx="2682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6" name="Equation" r:id="rId19" imgW="1117440" imgH="203040" progId="Equation.DSMT4">
                  <p:embed/>
                </p:oleObj>
              </mc:Choice>
              <mc:Fallback>
                <p:oleObj name="Equation" r:id="rId19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2286000"/>
                        <a:ext cx="2682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4" name="Object 22"/>
          <p:cNvGraphicFramePr>
            <a:graphicFrameLocks noChangeAspect="1"/>
          </p:cNvGraphicFramePr>
          <p:nvPr/>
        </p:nvGraphicFramePr>
        <p:xfrm>
          <a:off x="5668963" y="2346325"/>
          <a:ext cx="2746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7" name="Equation" r:id="rId21" imgW="114120" imgH="164880" progId="Equation.DSMT4">
                  <p:embed/>
                </p:oleObj>
              </mc:Choice>
              <mc:Fallback>
                <p:oleObj name="Equation" r:id="rId21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2346325"/>
                        <a:ext cx="2746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5" name="Object 23"/>
          <p:cNvGraphicFramePr>
            <a:graphicFrameLocks noChangeAspect="1"/>
          </p:cNvGraphicFramePr>
          <p:nvPr/>
        </p:nvGraphicFramePr>
        <p:xfrm>
          <a:off x="3184525" y="3581400"/>
          <a:ext cx="396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8" name="Equation" r:id="rId23" imgW="164880" imgH="203040" progId="Equation.DSMT4">
                  <p:embed/>
                </p:oleObj>
              </mc:Choice>
              <mc:Fallback>
                <p:oleObj name="Equation" r:id="rId23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3581400"/>
                        <a:ext cx="396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6" name="Object 24"/>
          <p:cNvGraphicFramePr>
            <a:graphicFrameLocks noChangeAspect="1"/>
          </p:cNvGraphicFramePr>
          <p:nvPr/>
        </p:nvGraphicFramePr>
        <p:xfrm>
          <a:off x="7010400" y="3859213"/>
          <a:ext cx="78263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9" name="Equation" r:id="rId25" imgW="406080" imgH="368280" progId="Equation.DSMT4">
                  <p:embed/>
                </p:oleObj>
              </mc:Choice>
              <mc:Fallback>
                <p:oleObj name="Equation" r:id="rId25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59213"/>
                        <a:ext cx="782638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7" name="Object 25"/>
          <p:cNvGraphicFramePr>
            <a:graphicFrameLocks noChangeAspect="1"/>
          </p:cNvGraphicFramePr>
          <p:nvPr/>
        </p:nvGraphicFramePr>
        <p:xfrm>
          <a:off x="4932363" y="4419600"/>
          <a:ext cx="249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0" name="Equation" r:id="rId27" imgW="152280" imgH="368280" progId="Equation.DSMT4">
                  <p:embed/>
                </p:oleObj>
              </mc:Choice>
              <mc:Fallback>
                <p:oleObj name="Equation" r:id="rId27" imgW="152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419600"/>
                        <a:ext cx="2492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41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8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8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8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8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8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8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8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8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85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485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63AB-4207-FC4F-8707-530FD50E7C5F}" type="slidenum">
              <a:rPr lang="en-US"/>
              <a:pPr/>
              <a:t>39</a:t>
            </a:fld>
            <a:endParaRPr lang="en-US"/>
          </a:p>
        </p:txBody>
      </p:sp>
      <p:pic>
        <p:nvPicPr>
          <p:cNvPr id="449538" name="Picture 2" descr="FG30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14600"/>
            <a:ext cx="2209800" cy="1038225"/>
          </a:xfrm>
          <a:prstGeom prst="rect">
            <a:avLst/>
          </a:prstGeom>
          <a:noFill/>
        </p:spPr>
      </p:pic>
      <p:pic>
        <p:nvPicPr>
          <p:cNvPr id="449539" name="Picture 3" descr="FG30_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0"/>
            <a:ext cx="1905000" cy="1981200"/>
          </a:xfrm>
          <a:prstGeom prst="rect">
            <a:avLst/>
          </a:prstGeom>
          <a:noFill/>
        </p:spPr>
      </p:pic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Discharge of LR Circuits</a:t>
            </a:r>
          </a:p>
        </p:txBody>
      </p:sp>
      <p:graphicFrame>
        <p:nvGraphicFramePr>
          <p:cNvPr id="4495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9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97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switch is flipped away from the battery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differential equation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 integration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results in the solution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decays exponentially to zero with the time constant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/>
              <a:t>=</a:t>
            </a:r>
            <a:r>
              <a:rPr lang="en-US" dirty="0"/>
              <a:t>L/R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there always is a reaction time when a system with a coil, such as an electromagnet, is turned on or off.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in LR circuit behaves almost the same as that in RC circuit but the time constant is inversely proportional to R in LR circuit unlike the RC circuit</a:t>
            </a:r>
          </a:p>
        </p:txBody>
      </p:sp>
      <p:graphicFrame>
        <p:nvGraphicFramePr>
          <p:cNvPr id="449545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98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6" name="Object 10"/>
          <p:cNvGraphicFramePr>
            <a:graphicFrameLocks noChangeAspect="1"/>
          </p:cNvGraphicFramePr>
          <p:nvPr/>
        </p:nvGraphicFramePr>
        <p:xfrm>
          <a:off x="1295400" y="1568450"/>
          <a:ext cx="2043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99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8450"/>
                        <a:ext cx="20431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7" name="Object 11"/>
          <p:cNvGraphicFramePr>
            <a:graphicFrameLocks noChangeAspect="1"/>
          </p:cNvGraphicFramePr>
          <p:nvPr/>
        </p:nvGraphicFramePr>
        <p:xfrm>
          <a:off x="3784600" y="1843088"/>
          <a:ext cx="9525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00" name="Equation" r:id="rId13" imgW="495300" imgH="393700" progId="Equation.DSMT4">
                  <p:embed/>
                </p:oleObj>
              </mc:Choice>
              <mc:Fallback>
                <p:oleObj name="Equation" r:id="rId13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843088"/>
                        <a:ext cx="9525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8" name="Object 12"/>
          <p:cNvGraphicFramePr>
            <a:graphicFrameLocks noChangeAspect="1"/>
          </p:cNvGraphicFramePr>
          <p:nvPr/>
        </p:nvGraphicFramePr>
        <p:xfrm>
          <a:off x="6572250" y="1976438"/>
          <a:ext cx="11239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01" name="Equation" r:id="rId15" imgW="749160" imgH="406080" progId="Equation.DSMT4">
                  <p:embed/>
                </p:oleObj>
              </mc:Choice>
              <mc:Fallback>
                <p:oleObj name="Equation" r:id="rId15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1976438"/>
                        <a:ext cx="1123950" cy="614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9" name="Object 13"/>
          <p:cNvGraphicFramePr>
            <a:graphicFrameLocks noChangeAspect="1"/>
          </p:cNvGraphicFramePr>
          <p:nvPr/>
        </p:nvGraphicFramePr>
        <p:xfrm>
          <a:off x="1219200" y="2895600"/>
          <a:ext cx="1752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02" name="Equation" r:id="rId17" imgW="1091880" imgH="330120" progId="Equation.DSMT4">
                  <p:embed/>
                </p:oleObj>
              </mc:Choice>
              <mc:Fallback>
                <p:oleObj name="Equation" r:id="rId17" imgW="1091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95600"/>
                        <a:ext cx="1752600" cy="5349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50" name="AutoShape 14"/>
          <p:cNvSpPr>
            <a:spLocks noChangeArrowheads="1"/>
          </p:cNvSpPr>
          <p:nvPr/>
        </p:nvSpPr>
        <p:spPr bwMode="auto">
          <a:xfrm>
            <a:off x="5867400" y="19812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9551" name="Object 15"/>
          <p:cNvGraphicFramePr>
            <a:graphicFrameLocks noChangeAspect="1"/>
          </p:cNvGraphicFramePr>
          <p:nvPr/>
        </p:nvGraphicFramePr>
        <p:xfrm>
          <a:off x="3352800" y="1600200"/>
          <a:ext cx="2746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03" name="Equation" r:id="rId19" imgW="114120" imgH="164880" progId="Equation.DSMT4">
                  <p:embed/>
                </p:oleObj>
              </mc:Choice>
              <mc:Fallback>
                <p:oleObj name="Equation" r:id="rId19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2746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52" name="Object 16"/>
          <p:cNvGraphicFramePr>
            <a:graphicFrameLocks noChangeAspect="1"/>
          </p:cNvGraphicFramePr>
          <p:nvPr/>
        </p:nvGraphicFramePr>
        <p:xfrm>
          <a:off x="4779963" y="1878013"/>
          <a:ext cx="7826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04" name="Equation" r:id="rId21" imgW="406080" imgH="368280" progId="Equation.DSMT4">
                  <p:embed/>
                </p:oleObj>
              </mc:Choice>
              <mc:Fallback>
                <p:oleObj name="Equation" r:id="rId21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63" y="1878013"/>
                        <a:ext cx="782637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2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9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9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9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9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9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9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9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9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4" grpId="0" build="p"/>
      <p:bldP spid="4495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4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An induced emf gives rise to a current whose magnetic field opposes the original change in flux </a:t>
            </a:r>
            <a:r>
              <a:rPr lang="en-US" sz="2400">
                <a:sym typeface="Wingdings" charset="2"/>
              </a:rPr>
              <a:t> This is known as </a:t>
            </a:r>
            <a:r>
              <a:rPr lang="en-US" sz="24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 other words, an induced emf is always in a 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3352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17487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/>
      <p:bldP spid="41575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713B-BA4C-F64E-AA62-1FE0CE7AA475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838200"/>
            <a:ext cx="5029200" cy="3733800"/>
            <a:chOff x="240" y="1440"/>
            <a:chExt cx="2640" cy="2112"/>
          </a:xfrm>
        </p:grpSpPr>
        <p:pic>
          <p:nvPicPr>
            <p:cNvPr id="460803" name="Picture 3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440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4" name="Rectangle 4"/>
            <p:cNvSpPr>
              <a:spLocks noChangeArrowheads="1"/>
            </p:cNvSpPr>
            <p:nvPr/>
          </p:nvSpPr>
          <p:spPr bwMode="auto">
            <a:xfrm>
              <a:off x="480" y="2112"/>
              <a:ext cx="2160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43600" y="2266950"/>
            <a:ext cx="3886200" cy="3143250"/>
            <a:chOff x="3120" y="1296"/>
            <a:chExt cx="2640" cy="1980"/>
          </a:xfrm>
        </p:grpSpPr>
        <p:pic>
          <p:nvPicPr>
            <p:cNvPr id="460806" name="Picture 6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296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7" name="Rectangle 7"/>
            <p:cNvSpPr>
              <a:spLocks noChangeArrowheads="1"/>
            </p:cNvSpPr>
            <p:nvPr/>
          </p:nvSpPr>
          <p:spPr bwMode="auto">
            <a:xfrm>
              <a:off x="3840" y="1296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0808" name="Rectangle 8"/>
            <p:cNvSpPr>
              <a:spLocks noChangeArrowheads="1"/>
            </p:cNvSpPr>
            <p:nvPr/>
          </p:nvSpPr>
          <p:spPr bwMode="auto">
            <a:xfrm>
              <a:off x="4272" y="3120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0809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Resistance only</a:t>
            </a:r>
          </a:p>
        </p:txBody>
      </p:sp>
      <p:graphicFrame>
        <p:nvGraphicFramePr>
          <p:cNvPr id="460810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9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1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9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2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9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934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do you think will happen when an</a:t>
            </a:r>
            <a:r>
              <a:rPr lang="en-US" sz="2800" dirty="0" smtClean="0"/>
              <a:t> AC </a:t>
            </a:r>
            <a:r>
              <a:rPr lang="en-US" sz="2800" dirty="0"/>
              <a:t>source is connected to a resistor?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Thus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where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is 0 when voltage is 0 and current is in its peak when voltage is in its peak.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and voltage are “in phase”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Energy is lost via the transformation into heat at an average </a:t>
            </a:r>
            <a:r>
              <a:rPr lang="en-US" sz="2800" dirty="0" smtClean="0"/>
              <a:t>rate</a:t>
            </a:r>
          </a:p>
        </p:txBody>
      </p:sp>
      <p:graphicFrame>
        <p:nvGraphicFramePr>
          <p:cNvPr id="460814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9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5" name="Object 15"/>
          <p:cNvGraphicFramePr>
            <a:graphicFrameLocks noChangeAspect="1"/>
          </p:cNvGraphicFramePr>
          <p:nvPr/>
        </p:nvGraphicFramePr>
        <p:xfrm>
          <a:off x="1492250" y="2074863"/>
          <a:ext cx="17843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99" name="Equation" r:id="rId9" imgW="622300" imgH="152400" progId="Equation.DSMT4">
                  <p:embed/>
                </p:oleObj>
              </mc:Choice>
              <mc:Fallback>
                <p:oleObj name="Equation" r:id="rId9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074863"/>
                        <a:ext cx="17843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6" name="Object 16"/>
          <p:cNvGraphicFramePr>
            <a:graphicFrameLocks noChangeAspect="1"/>
          </p:cNvGraphicFramePr>
          <p:nvPr/>
        </p:nvGraphicFramePr>
        <p:xfrm>
          <a:off x="914400" y="2797175"/>
          <a:ext cx="7270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00" name="Equation" r:id="rId11" imgW="253800" imgH="164880" progId="Equation.DSMT4">
                  <p:embed/>
                </p:oleObj>
              </mc:Choice>
              <mc:Fallback>
                <p:oleObj name="Equation" r:id="rId1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7175"/>
                        <a:ext cx="7270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7" name="Object 17"/>
          <p:cNvGraphicFramePr>
            <a:graphicFrameLocks noChangeAspect="1"/>
          </p:cNvGraphicFramePr>
          <p:nvPr/>
        </p:nvGraphicFramePr>
        <p:xfrm>
          <a:off x="1981200" y="3200400"/>
          <a:ext cx="1143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01" name="Equation" r:id="rId13" imgW="520560" imgH="203040" progId="Equation.DSMT4">
                  <p:embed/>
                </p:oleObj>
              </mc:Choice>
              <mc:Fallback>
                <p:oleObj name="Equation" r:id="rId13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00400"/>
                        <a:ext cx="11430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8" name="Object 18"/>
          <p:cNvGraphicFramePr>
            <a:graphicFrameLocks noChangeAspect="1"/>
          </p:cNvGraphicFramePr>
          <p:nvPr/>
        </p:nvGraphicFramePr>
        <p:xfrm>
          <a:off x="2971800" y="5486400"/>
          <a:ext cx="708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02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7080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9" name="Object 19"/>
          <p:cNvGraphicFramePr>
            <a:graphicFrameLocks noChangeAspect="1"/>
          </p:cNvGraphicFramePr>
          <p:nvPr/>
        </p:nvGraphicFramePr>
        <p:xfrm>
          <a:off x="1524000" y="2743200"/>
          <a:ext cx="20748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03" name="Equation" r:id="rId17" imgW="723600" imgH="203040" progId="Equation.DSMT4">
                  <p:embed/>
                </p:oleObj>
              </mc:Choice>
              <mc:Fallback>
                <p:oleObj name="Equation" r:id="rId17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3200"/>
                        <a:ext cx="20748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0" name="Object 20"/>
          <p:cNvGraphicFramePr>
            <a:graphicFrameLocks noChangeAspect="1"/>
          </p:cNvGraphicFramePr>
          <p:nvPr/>
        </p:nvGraphicFramePr>
        <p:xfrm>
          <a:off x="3575050" y="2743200"/>
          <a:ext cx="15303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04" name="Equation" r:id="rId19" imgW="533160" imgH="203040" progId="Equation.DSMT4">
                  <p:embed/>
                </p:oleObj>
              </mc:Choice>
              <mc:Fallback>
                <p:oleObj name="Equation" r:id="rId19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743200"/>
                        <a:ext cx="15303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1" name="Object 21"/>
          <p:cNvGraphicFramePr>
            <a:graphicFrameLocks noChangeAspect="1"/>
          </p:cNvGraphicFramePr>
          <p:nvPr/>
        </p:nvGraphicFramePr>
        <p:xfrm>
          <a:off x="3657600" y="5503863"/>
          <a:ext cx="3540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05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03863"/>
                        <a:ext cx="3540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2" name="Object 22"/>
          <p:cNvGraphicFramePr>
            <a:graphicFrameLocks noChangeAspect="1"/>
          </p:cNvGraphicFramePr>
          <p:nvPr/>
        </p:nvGraphicFramePr>
        <p:xfrm>
          <a:off x="3962400" y="5489575"/>
          <a:ext cx="7096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06" name="Equation" r:id="rId23" imgW="253800" imgH="190440" progId="Equation.DSMT4">
                  <p:embed/>
                </p:oleObj>
              </mc:Choice>
              <mc:Fallback>
                <p:oleObj name="Equation" r:id="rId2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89575"/>
                        <a:ext cx="7096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3" name="Object 23"/>
          <p:cNvGraphicFramePr>
            <a:graphicFrameLocks noChangeAspect="1"/>
          </p:cNvGraphicFramePr>
          <p:nvPr/>
        </p:nvGraphicFramePr>
        <p:xfrm>
          <a:off x="4648200" y="5486400"/>
          <a:ext cx="12763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07" name="Equation" r:id="rId25" imgW="457200" imgH="228600" progId="Equation.DSMT4">
                  <p:embed/>
                </p:oleObj>
              </mc:Choice>
              <mc:Fallback>
                <p:oleObj name="Equation" r:id="rId2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2763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4" name="Object 24"/>
          <p:cNvGraphicFramePr>
            <a:graphicFrameLocks noChangeAspect="1"/>
          </p:cNvGraphicFramePr>
          <p:nvPr/>
        </p:nvGraphicFramePr>
        <p:xfrm>
          <a:off x="5805488" y="5486400"/>
          <a:ext cx="12049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08" name="Equation" r:id="rId27" imgW="431640" imgH="228600" progId="Equation.DSMT4">
                  <p:embed/>
                </p:oleObj>
              </mc:Choice>
              <mc:Fallback>
                <p:oleObj name="Equation" r:id="rId2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5486400"/>
                        <a:ext cx="12049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48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0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0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0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0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0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0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9E53-FF70-6647-B67F-FB4FB4546783}" type="slidenum">
              <a:rPr lang="en-US"/>
              <a:pPr/>
              <a:t>41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38600" y="838200"/>
            <a:ext cx="7239000" cy="5562600"/>
            <a:chOff x="0" y="0"/>
            <a:chExt cx="3312" cy="2484"/>
          </a:xfrm>
        </p:grpSpPr>
        <p:pic>
          <p:nvPicPr>
            <p:cNvPr id="461827" name="Picture 3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28" name="Rectangle 4"/>
            <p:cNvSpPr>
              <a:spLocks noChangeArrowheads="1"/>
            </p:cNvSpPr>
            <p:nvPr/>
          </p:nvSpPr>
          <p:spPr bwMode="auto">
            <a:xfrm>
              <a:off x="576" y="768"/>
              <a:ext cx="2112" cy="16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57800" y="3200400"/>
            <a:ext cx="4572000" cy="3505200"/>
            <a:chOff x="2448" y="1824"/>
            <a:chExt cx="3312" cy="2496"/>
          </a:xfrm>
        </p:grpSpPr>
        <p:pic>
          <p:nvPicPr>
            <p:cNvPr id="461830" name="Picture 6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1836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31" name="Rectangle 7"/>
            <p:cNvSpPr>
              <a:spLocks noChangeArrowheads="1"/>
            </p:cNvSpPr>
            <p:nvPr/>
          </p:nvSpPr>
          <p:spPr bwMode="auto">
            <a:xfrm>
              <a:off x="3408" y="1824"/>
              <a:ext cx="1296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1832" name="Rectangle 8"/>
            <p:cNvSpPr>
              <a:spLocks noChangeArrowheads="1"/>
            </p:cNvSpPr>
            <p:nvPr/>
          </p:nvSpPr>
          <p:spPr bwMode="auto">
            <a:xfrm>
              <a:off x="3936" y="412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1833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1834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4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5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5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6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5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Thus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where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and voltage are “out of phase by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π</a:t>
            </a:r>
            <a:r>
              <a:rPr lang="en-US" sz="2000" dirty="0" smtClean="0"/>
              <a:t>/</a:t>
            </a:r>
            <a:r>
              <a:rPr lang="en-US" sz="2000" dirty="0"/>
              <a:t>2 or 90</a:t>
            </a:r>
            <a:r>
              <a:rPr lang="en-US" sz="2000" baseline="30000" dirty="0"/>
              <a:t>o</a:t>
            </a:r>
            <a:r>
              <a:rPr lang="en-US" sz="2000" dirty="0" smtClean="0"/>
              <a:t>”. In </a:t>
            </a:r>
            <a:r>
              <a:rPr lang="en-US" sz="2000" dirty="0"/>
              <a:t>other words the current reaches its peak ¼ cycle after the voltage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to the energy?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energy is dissipated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average power is 0 at all times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energy is stored temporarily in the magnetic field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Then released back to the source</a:t>
            </a:r>
          </a:p>
        </p:txBody>
      </p:sp>
      <p:graphicFrame>
        <p:nvGraphicFramePr>
          <p:cNvPr id="461838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5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9" name="Object 15"/>
          <p:cNvGraphicFramePr>
            <a:graphicFrameLocks noChangeAspect="1"/>
          </p:cNvGraphicFramePr>
          <p:nvPr/>
        </p:nvGraphicFramePr>
        <p:xfrm>
          <a:off x="1387475" y="914400"/>
          <a:ext cx="18129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53" name="Equation" r:id="rId9" imgW="749160" imgH="368280" progId="Equation.DSMT4">
                  <p:embed/>
                </p:oleObj>
              </mc:Choice>
              <mc:Fallback>
                <p:oleObj name="Equation" r:id="rId9" imgW="749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914400"/>
                        <a:ext cx="181292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0" name="Object 16"/>
          <p:cNvGraphicFramePr>
            <a:graphicFrameLocks noChangeAspect="1"/>
          </p:cNvGraphicFramePr>
          <p:nvPr/>
        </p:nvGraphicFramePr>
        <p:xfrm>
          <a:off x="1101725" y="2074863"/>
          <a:ext cx="5746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54" name="Equation" r:id="rId11" imgW="253800" imgH="164880" progId="Equation.DSMT4">
                  <p:embed/>
                </p:oleObj>
              </mc:Choice>
              <mc:Fallback>
                <p:oleObj name="Equation" r:id="rId1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2074863"/>
                        <a:ext cx="5746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1" name="Object 17"/>
          <p:cNvGraphicFramePr>
            <a:graphicFrameLocks noChangeAspect="1"/>
          </p:cNvGraphicFramePr>
          <p:nvPr/>
        </p:nvGraphicFramePr>
        <p:xfrm>
          <a:off x="1676400" y="1868488"/>
          <a:ext cx="82391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55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68488"/>
                        <a:ext cx="82391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2" name="Object 18"/>
          <p:cNvGraphicFramePr>
            <a:graphicFrameLocks noChangeAspect="1"/>
          </p:cNvGraphicFramePr>
          <p:nvPr/>
        </p:nvGraphicFramePr>
        <p:xfrm>
          <a:off x="2743200" y="2614613"/>
          <a:ext cx="78263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56" name="Equation" r:id="rId15" imgW="444240" imgH="164880" progId="Equation.DSMT4">
                  <p:embed/>
                </p:oleObj>
              </mc:Choice>
              <mc:Fallback>
                <p:oleObj name="Equation" r:id="rId15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14613"/>
                        <a:ext cx="782638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3" name="Object 19"/>
          <p:cNvGraphicFramePr>
            <a:graphicFrameLocks noChangeAspect="1"/>
          </p:cNvGraphicFramePr>
          <p:nvPr/>
        </p:nvGraphicFramePr>
        <p:xfrm>
          <a:off x="1003300" y="2971800"/>
          <a:ext cx="520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57" name="Equation" r:id="rId17" imgW="253800" imgH="164880" progId="Equation.DSMT4">
                  <p:embed/>
                </p:oleObj>
              </mc:Choice>
              <mc:Fallback>
                <p:oleObj name="Equation" r:id="rId17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971800"/>
                        <a:ext cx="520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4" name="Object 20"/>
          <p:cNvGraphicFramePr>
            <a:graphicFrameLocks noChangeAspect="1"/>
          </p:cNvGraphicFramePr>
          <p:nvPr/>
        </p:nvGraphicFramePr>
        <p:xfrm>
          <a:off x="1858963" y="3290888"/>
          <a:ext cx="6556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58" name="Equation" r:id="rId19" imgW="291960" imgH="203040" progId="Equation.DSMT4">
                  <p:embed/>
                </p:oleObj>
              </mc:Choice>
              <mc:Fallback>
                <p:oleObj name="Equation" r:id="rId1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3290888"/>
                        <a:ext cx="6556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5" name="Object 21"/>
          <p:cNvGraphicFramePr>
            <a:graphicFrameLocks noChangeAspect="1"/>
          </p:cNvGraphicFramePr>
          <p:nvPr/>
        </p:nvGraphicFramePr>
        <p:xfrm>
          <a:off x="2438400" y="1828800"/>
          <a:ext cx="19192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59" name="Equation" r:id="rId21" imgW="977760" imgH="393480" progId="Equation.DSMT4">
                  <p:embed/>
                </p:oleObj>
              </mc:Choice>
              <mc:Fallback>
                <p:oleObj name="Equation" r:id="rId21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28800"/>
                        <a:ext cx="1919288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6" name="Object 22"/>
          <p:cNvGraphicFramePr>
            <a:graphicFrameLocks noChangeAspect="1"/>
          </p:cNvGraphicFramePr>
          <p:nvPr/>
        </p:nvGraphicFramePr>
        <p:xfrm>
          <a:off x="4344988" y="2057400"/>
          <a:ext cx="14462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0" name="Equation" r:id="rId23" imgW="736560" imgH="203040" progId="Equation.DSMT4">
                  <p:embed/>
                </p:oleObj>
              </mc:Choice>
              <mc:Fallback>
                <p:oleObj name="Equation" r:id="rId23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8" y="2057400"/>
                        <a:ext cx="14462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7" name="Object 23"/>
          <p:cNvGraphicFramePr>
            <a:graphicFrameLocks noChangeAspect="1"/>
          </p:cNvGraphicFramePr>
          <p:nvPr/>
        </p:nvGraphicFramePr>
        <p:xfrm>
          <a:off x="3482975" y="2514600"/>
          <a:ext cx="13176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1" name="Equation" r:id="rId25" imgW="749160" imgH="279360" progId="Equation.DSMT4">
                  <p:embed/>
                </p:oleObj>
              </mc:Choice>
              <mc:Fallback>
                <p:oleObj name="Equation" r:id="rId25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2514600"/>
                        <a:ext cx="13176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8" name="Object 24"/>
          <p:cNvGraphicFramePr>
            <a:graphicFrameLocks noChangeAspect="1"/>
          </p:cNvGraphicFramePr>
          <p:nvPr/>
        </p:nvGraphicFramePr>
        <p:xfrm>
          <a:off x="1454150" y="2854325"/>
          <a:ext cx="25844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2" name="Equation" r:id="rId27" imgW="1257120" imgH="279360" progId="Equation.DSMT4">
                  <p:embed/>
                </p:oleObj>
              </mc:Choice>
              <mc:Fallback>
                <p:oleObj name="Equation" r:id="rId27" imgW="1257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2854325"/>
                        <a:ext cx="25844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9" name="Object 25"/>
          <p:cNvGraphicFramePr>
            <a:graphicFrameLocks noChangeAspect="1"/>
          </p:cNvGraphicFramePr>
          <p:nvPr/>
        </p:nvGraphicFramePr>
        <p:xfrm>
          <a:off x="4011613" y="2854325"/>
          <a:ext cx="20081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3" name="Equation" r:id="rId29" imgW="977760" imgH="279360" progId="Equation.DSMT4">
                  <p:embed/>
                </p:oleObj>
              </mc:Choice>
              <mc:Fallback>
                <p:oleObj name="Equation" r:id="rId29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2854325"/>
                        <a:ext cx="20081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50" name="Object 26"/>
          <p:cNvGraphicFramePr>
            <a:graphicFrameLocks noChangeAspect="1"/>
          </p:cNvGraphicFramePr>
          <p:nvPr/>
        </p:nvGraphicFramePr>
        <p:xfrm>
          <a:off x="2432050" y="3276600"/>
          <a:ext cx="7683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4" name="Equation" r:id="rId31" imgW="342720" imgH="203040" progId="Equation.DSMT4">
                  <p:embed/>
                </p:oleObj>
              </mc:Choice>
              <mc:Fallback>
                <p:oleObj name="Equation" r:id="rId31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3276600"/>
                        <a:ext cx="7683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6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1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1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1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1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6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1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61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618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18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618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618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618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0C8B-991F-F24D-9D2A-EEB331E7B01E}" type="slidenum">
              <a:rPr lang="en-US"/>
              <a:pPr/>
              <a:t>42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285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0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0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0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are the resistor and inductor different in terms of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Resistor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How are they the same?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both impede the flow of charge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 resistance R, the peak voltage and current are related to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Similarly, for an inductor we</a:t>
            </a:r>
            <a:r>
              <a:rPr lang="en-US" sz="2400" dirty="0" smtClean="0"/>
              <a:t> may </a:t>
            </a:r>
            <a:r>
              <a:rPr lang="en-US" sz="2400" dirty="0"/>
              <a:t>write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Where X</a:t>
            </a:r>
            <a:r>
              <a:rPr lang="en-US" sz="2000" baseline="-25000" dirty="0"/>
              <a:t>L</a:t>
            </a:r>
            <a:r>
              <a:rPr lang="en-US" sz="2000" dirty="0"/>
              <a:t> is the </a:t>
            </a:r>
            <a:r>
              <a:rPr lang="en-US" sz="2000" u="sng" dirty="0">
                <a:solidFill>
                  <a:srgbClr val="CC0000"/>
                </a:solidFill>
              </a:rPr>
              <a:t>inductive reactance</a:t>
            </a:r>
            <a:r>
              <a:rPr lang="en-US" sz="2000" dirty="0"/>
              <a:t> of the inductor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What do you think is the </a:t>
            </a:r>
            <a:r>
              <a:rPr lang="en-US" sz="2000" u="sng" dirty="0">
                <a:solidFill>
                  <a:srgbClr val="CC0000"/>
                </a:solidFill>
              </a:rPr>
              <a:t>unit of the reactance</a:t>
            </a:r>
            <a:r>
              <a:rPr lang="en-US" sz="2000" dirty="0"/>
              <a:t>?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relationship                    is not valid at a particular instance. Why not?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Since V</a:t>
            </a:r>
            <a:r>
              <a:rPr lang="en-US" sz="1800" baseline="-25000" dirty="0"/>
              <a:t>0</a:t>
            </a:r>
            <a:r>
              <a:rPr lang="en-US" sz="1800" dirty="0"/>
              <a:t> and </a:t>
            </a:r>
            <a:r>
              <a:rPr lang="en-US" sz="1800" dirty="0">
                <a:latin typeface="Symbol" charset="2"/>
              </a:rPr>
              <a:t>I</a:t>
            </a:r>
            <a:r>
              <a:rPr lang="en-US" sz="1800" baseline="-25000" dirty="0"/>
              <a:t>0</a:t>
            </a:r>
            <a:r>
              <a:rPr lang="en-US" sz="1800" dirty="0"/>
              <a:t> do not occur at the same time</a:t>
            </a:r>
          </a:p>
        </p:txBody>
      </p:sp>
      <p:graphicFrame>
        <p:nvGraphicFramePr>
          <p:cNvPr id="4628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56" name="Text Box 8"/>
          <p:cNvSpPr txBox="1">
            <a:spLocks noChangeArrowheads="1"/>
          </p:cNvSpPr>
          <p:nvPr/>
        </p:nvSpPr>
        <p:spPr bwMode="auto">
          <a:xfrm>
            <a:off x="2362200" y="1600200"/>
            <a:ext cx="641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Stores the energy temporarily in the magnetic field and then releases it back to the emf source </a:t>
            </a:r>
          </a:p>
        </p:txBody>
      </p:sp>
      <p:sp>
        <p:nvSpPr>
          <p:cNvPr id="462857" name="Text Box 9"/>
          <p:cNvSpPr txBox="1">
            <a:spLocks noChangeArrowheads="1"/>
          </p:cNvSpPr>
          <p:nvPr/>
        </p:nvSpPr>
        <p:spPr bwMode="auto">
          <a:xfrm>
            <a:off x="2362200" y="2438400"/>
            <a:ext cx="6416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Does not store energy but transforms it to thermal energy,</a:t>
            </a:r>
            <a:r>
              <a:rPr lang="en-US" dirty="0" smtClean="0">
                <a:solidFill>
                  <a:srgbClr val="CC0000"/>
                </a:solidFill>
                <a:latin typeface="Arial Narrow" charset="0"/>
              </a:rPr>
              <a:t> losing it to 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the environment</a:t>
            </a:r>
          </a:p>
        </p:txBody>
      </p:sp>
      <p:sp>
        <p:nvSpPr>
          <p:cNvPr id="462858" name="Text Box 10"/>
          <p:cNvSpPr txBox="1">
            <a:spLocks noChangeArrowheads="1"/>
          </p:cNvSpPr>
          <p:nvPr/>
        </p:nvSpPr>
        <p:spPr bwMode="auto">
          <a:xfrm>
            <a:off x="5867400" y="51816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>
                <a:solidFill>
                  <a:srgbClr val="003300"/>
                </a:solidFill>
                <a:latin typeface="Symbol" charset="2"/>
              </a:rPr>
              <a:t>Ω</a:t>
            </a:r>
            <a:endParaRPr lang="en-US" sz="2000" dirty="0">
              <a:solidFill>
                <a:srgbClr val="003300"/>
              </a:solidFill>
              <a:latin typeface="Symbol" charset="2"/>
            </a:endParaRPr>
          </a:p>
        </p:txBody>
      </p:sp>
      <p:graphicFrame>
        <p:nvGraphicFramePr>
          <p:cNvPr id="462859" name="Object 11"/>
          <p:cNvGraphicFramePr>
            <a:graphicFrameLocks noChangeAspect="1"/>
          </p:cNvGraphicFramePr>
          <p:nvPr/>
        </p:nvGraphicFramePr>
        <p:xfrm>
          <a:off x="8077200" y="4110038"/>
          <a:ext cx="4778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1"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0038"/>
                        <a:ext cx="47783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0" name="Object 12"/>
          <p:cNvGraphicFramePr>
            <a:graphicFrameLocks noChangeAspect="1"/>
          </p:cNvGraphicFramePr>
          <p:nvPr/>
        </p:nvGraphicFramePr>
        <p:xfrm>
          <a:off x="6477000" y="4930775"/>
          <a:ext cx="9906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2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30775"/>
                        <a:ext cx="990600" cy="290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1" name="Object 13"/>
          <p:cNvGraphicFramePr>
            <a:graphicFrameLocks noChangeAspect="1"/>
          </p:cNvGraphicFramePr>
          <p:nvPr/>
        </p:nvGraphicFramePr>
        <p:xfrm>
          <a:off x="3124200" y="5575300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3" name="Equation" r:id="rId12" imgW="596880" imgH="203040" progId="Equation.DSMT4">
                  <p:embed/>
                </p:oleObj>
              </mc:Choice>
              <mc:Fallback>
                <p:oleObj name="Equation" r:id="rId12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575300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2" name="Object 14"/>
          <p:cNvGraphicFramePr>
            <a:graphicFrameLocks noChangeAspect="1"/>
          </p:cNvGraphicFramePr>
          <p:nvPr/>
        </p:nvGraphicFramePr>
        <p:xfrm>
          <a:off x="8520112" y="4110038"/>
          <a:ext cx="4159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4" name="Equation" r:id="rId14" imgW="253800" imgH="203040" progId="Equation.DSMT4">
                  <p:embed/>
                </p:oleObj>
              </mc:Choice>
              <mc:Fallback>
                <p:oleObj name="Equation" r:id="rId14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0112" y="4110038"/>
                        <a:ext cx="4159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3" name="Object 15"/>
          <p:cNvGraphicFramePr>
            <a:graphicFrameLocks noChangeAspect="1"/>
          </p:cNvGraphicFramePr>
          <p:nvPr/>
        </p:nvGraphicFramePr>
        <p:xfrm>
          <a:off x="5715000" y="4495800"/>
          <a:ext cx="10668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5" name="Equation" r:id="rId16" imgW="596880" imgH="203040" progId="Equation.DSMT4">
                  <p:embed/>
                </p:oleObj>
              </mc:Choice>
              <mc:Fallback>
                <p:oleObj name="Equation" r:id="rId16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495800"/>
                        <a:ext cx="1066800" cy="366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4" name="Object 16"/>
          <p:cNvGraphicFramePr>
            <a:graphicFrameLocks noChangeAspect="1"/>
          </p:cNvGraphicFramePr>
          <p:nvPr/>
        </p:nvGraphicFramePr>
        <p:xfrm>
          <a:off x="5791200" y="6234113"/>
          <a:ext cx="14081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6" name="Equation" r:id="rId18" imgW="787320" imgH="203040" progId="Equation.DSMT4">
                  <p:embed/>
                </p:oleObj>
              </mc:Choice>
              <mc:Fallback>
                <p:oleObj name="Equation" r:id="rId18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234113"/>
                        <a:ext cx="1408113" cy="3667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65" name="Text Box 17"/>
          <p:cNvSpPr txBox="1">
            <a:spLocks noChangeArrowheads="1"/>
          </p:cNvSpPr>
          <p:nvPr/>
        </p:nvSpPr>
        <p:spPr bwMode="auto">
          <a:xfrm>
            <a:off x="7323138" y="6203950"/>
            <a:ext cx="9064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is valid!</a:t>
            </a:r>
          </a:p>
        </p:txBody>
      </p:sp>
      <p:sp>
        <p:nvSpPr>
          <p:cNvPr id="462866" name="Text Box 18"/>
          <p:cNvSpPr txBox="1">
            <a:spLocks noChangeArrowheads="1"/>
          </p:cNvSpPr>
          <p:nvPr/>
        </p:nvSpPr>
        <p:spPr bwMode="auto">
          <a:xfrm>
            <a:off x="7620000" y="4892675"/>
            <a:ext cx="1219200" cy="338554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3241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2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2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2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2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2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2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2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28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28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62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628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628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6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 build="p"/>
      <p:bldP spid="462856" grpId="0"/>
      <p:bldP spid="462857" grpId="0"/>
      <p:bldP spid="462858" grpId="0"/>
      <p:bldP spid="462865" grpId="0" animBg="1"/>
      <p:bldP spid="46286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A7B-619C-9E4A-B8EE-07D34C5E0254}" type="slidenum">
              <a:rPr lang="en-US"/>
              <a:pPr/>
              <a:t>43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Reactance of a coil.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coil has a resistance R=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1.00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and an inductance of 0.300H.  Determine the current in the coil if (a) 120 V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DC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 applied to it;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120 V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at 60.0Hz is applied.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Is there a reactance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DC? 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power, the current is from Kirchhoff’s rule</a:t>
            </a:r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6637338" y="2798763"/>
          <a:ext cx="15160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75" name="Equation" r:id="rId3" imgW="622080" imgH="164880" progId="Equation.DSMT4">
                  <p:embed/>
                </p:oleObj>
              </mc:Choice>
              <mc:Fallback>
                <p:oleObj name="Equation" r:id="rId3" imgW="622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2798763"/>
                        <a:ext cx="15160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For an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 with </a:t>
            </a:r>
            <a:r>
              <a:rPr lang="en-US" dirty="0" err="1" smtClean="0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dirty="0" smtClean="0">
                <a:solidFill>
                  <a:srgbClr val="CC00CC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60Hz, the reactance is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Nope. Why not?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0,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63882" name="Object 10"/>
          <p:cNvGraphicFramePr>
            <a:graphicFrameLocks noChangeAspect="1"/>
          </p:cNvGraphicFramePr>
          <p:nvPr/>
        </p:nvGraphicFramePr>
        <p:xfrm>
          <a:off x="7099300" y="2209800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76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2209800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1143000" y="3429000"/>
          <a:ext cx="681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77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681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609600" y="4611688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78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1688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5029200" y="5365750"/>
          <a:ext cx="887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79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65750"/>
                        <a:ext cx="8874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/>
        </p:nvGraphicFramePr>
        <p:xfrm>
          <a:off x="1741488" y="3217863"/>
          <a:ext cx="7731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80" name="Equation" r:id="rId13" imgW="317160" imgH="368280" progId="Equation.DSMT4">
                  <p:embed/>
                </p:oleObj>
              </mc:Choice>
              <mc:Fallback>
                <p:oleObj name="Equation" r:id="rId13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217863"/>
                        <a:ext cx="77311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/>
        </p:nvGraphicFramePr>
        <p:xfrm>
          <a:off x="2454275" y="3200400"/>
          <a:ext cx="20415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81" name="Equation" r:id="rId15" imgW="838080" imgH="368280" progId="Equation.DSMT4">
                  <p:embed/>
                </p:oleObj>
              </mc:Choice>
              <mc:Fallback>
                <p:oleObj name="Equation" r:id="rId15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200400"/>
                        <a:ext cx="204152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8" name="Object 16"/>
          <p:cNvGraphicFramePr>
            <a:graphicFrameLocks noChangeAspect="1"/>
          </p:cNvGraphicFramePr>
          <p:nvPr/>
        </p:nvGraphicFramePr>
        <p:xfrm>
          <a:off x="1447800" y="4648200"/>
          <a:ext cx="82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82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82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2286000" y="4648200"/>
          <a:ext cx="11318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83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48200"/>
                        <a:ext cx="11318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338513" y="4522788"/>
          <a:ext cx="42814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84" name="Equation" r:id="rId21" imgW="1777680" imgH="279360" progId="Equation.DSMT4">
                  <p:embed/>
                </p:oleObj>
              </mc:Choice>
              <mc:Fallback>
                <p:oleObj name="Equation" r:id="rId21" imgW="1777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522788"/>
                        <a:ext cx="42814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5880100" y="5137150"/>
          <a:ext cx="977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85" name="Equation" r:id="rId23" imgW="406080" imgH="406080" progId="Equation.DSMT4">
                  <p:embed/>
                </p:oleObj>
              </mc:Choice>
              <mc:Fallback>
                <p:oleObj name="Equation" r:id="rId23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137150"/>
                        <a:ext cx="9779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2" name="Object 20"/>
          <p:cNvGraphicFramePr>
            <a:graphicFrameLocks noChangeAspect="1"/>
          </p:cNvGraphicFramePr>
          <p:nvPr/>
        </p:nvGraphicFramePr>
        <p:xfrm>
          <a:off x="6821488" y="5137150"/>
          <a:ext cx="20177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86" name="Equation" r:id="rId25" imgW="838080" imgH="368280" progId="Equation.DSMT4">
                  <p:embed/>
                </p:oleObj>
              </mc:Choice>
              <mc:Fallback>
                <p:oleObj name="Equation" r:id="rId25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137150"/>
                        <a:ext cx="20177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the resistance can be ignored compared to the reactance, the rms current is </a:t>
            </a:r>
          </a:p>
        </p:txBody>
      </p:sp>
      <p:graphicFrame>
        <p:nvGraphicFramePr>
          <p:cNvPr id="463894" name="Object 22"/>
          <p:cNvGraphicFramePr>
            <a:graphicFrameLocks noChangeAspect="1"/>
          </p:cNvGraphicFramePr>
          <p:nvPr/>
        </p:nvGraphicFramePr>
        <p:xfrm>
          <a:off x="7924800" y="2209800"/>
          <a:ext cx="8270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87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8270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5" name="Object 23"/>
          <p:cNvGraphicFramePr>
            <a:graphicFrameLocks noChangeAspect="1"/>
          </p:cNvGraphicFramePr>
          <p:nvPr/>
        </p:nvGraphicFramePr>
        <p:xfrm>
          <a:off x="8716963" y="2209800"/>
          <a:ext cx="274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88" name="Equation" r:id="rId29" imgW="114120" imgH="164880" progId="Equation.DSMT4">
                  <p:embed/>
                </p:oleObj>
              </mc:Choice>
              <mc:Fallback>
                <p:oleObj name="Equation" r:id="rId29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963" y="2209800"/>
                        <a:ext cx="2746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93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/>
      <p:bldP spid="463876" grpId="0"/>
      <p:bldP spid="463877" grpId="0"/>
      <p:bldP spid="463879" grpId="0"/>
      <p:bldP spid="463880" grpId="0"/>
      <p:bldP spid="463881" grpId="0"/>
      <p:bldP spid="46389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26F-115E-2C46-8CEC-F26EA3316D80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1143000"/>
            <a:ext cx="5943600" cy="4572000"/>
            <a:chOff x="0" y="0"/>
            <a:chExt cx="3744" cy="2880"/>
          </a:xfrm>
        </p:grpSpPr>
        <p:pic>
          <p:nvPicPr>
            <p:cNvPr id="464899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4900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490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4902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 capacitor is connected to a</a:t>
            </a:r>
            <a:r>
              <a:rPr lang="en-US" dirty="0" smtClean="0"/>
              <a:t> DC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capacitor quickly charges up.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 is no steady current flow in the circuit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Since</a:t>
            </a:r>
            <a:r>
              <a:rPr lang="en-US" dirty="0" smtClean="0"/>
              <a:t> the </a:t>
            </a:r>
            <a:r>
              <a:rPr lang="en-US" dirty="0"/>
              <a:t>capacitor prevents the flow of</a:t>
            </a:r>
            <a:r>
              <a:rPr lang="en-US" dirty="0" smtClean="0"/>
              <a:t> the DC </a:t>
            </a:r>
            <a:r>
              <a:rPr lang="en-US" dirty="0"/>
              <a:t>current</a:t>
            </a:r>
          </a:p>
          <a:p>
            <a:pPr>
              <a:lnSpc>
                <a:spcPct val="90000"/>
              </a:lnSpc>
            </a:pPr>
            <a:r>
              <a:rPr lang="en-US" dirty="0"/>
              <a:t>What do you think will happen if it is connected to an</a:t>
            </a:r>
            <a:r>
              <a:rPr lang="en-US" dirty="0" smtClean="0"/>
              <a:t> AC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flows continuously.  Why?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</a:t>
            </a:r>
            <a:r>
              <a:rPr lang="en-US" dirty="0" smtClean="0"/>
              <a:t> AC </a:t>
            </a:r>
            <a:r>
              <a:rPr lang="en-US" dirty="0"/>
              <a:t>power turns on, charge begins to flow one direction, charging up the plates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 direction of the power reverses, the charge flows in the opposite direction</a:t>
            </a:r>
          </a:p>
        </p:txBody>
      </p:sp>
      <p:graphicFrame>
        <p:nvGraphicFramePr>
          <p:cNvPr id="464906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7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4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4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4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4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4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49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4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F654-196A-EB40-8405-99760E9437E8}" type="slidenum">
              <a:rPr lang="en-US"/>
              <a:pPr/>
              <a:t>45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762000"/>
            <a:ext cx="5943600" cy="4572000"/>
            <a:chOff x="0" y="0"/>
            <a:chExt cx="3744" cy="2880"/>
          </a:xfrm>
        </p:grpSpPr>
        <p:pic>
          <p:nvPicPr>
            <p:cNvPr id="465923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5924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592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592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2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2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current </a:t>
            </a:r>
            <a:r>
              <a:rPr lang="en-US" sz="2400" dirty="0"/>
              <a:t>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charge Q on the plate 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Thus the voltage across the capacitor is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Where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graphicFrame>
        <p:nvGraphicFramePr>
          <p:cNvPr id="46593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2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1" name="Object 11"/>
          <p:cNvGraphicFramePr>
            <a:graphicFrameLocks noChangeAspect="1"/>
          </p:cNvGraphicFramePr>
          <p:nvPr/>
        </p:nvGraphicFramePr>
        <p:xfrm>
          <a:off x="1295400" y="1147763"/>
          <a:ext cx="58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26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7763"/>
                        <a:ext cx="58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2" name="Object 12"/>
          <p:cNvGraphicFramePr>
            <a:graphicFrameLocks noChangeAspect="1"/>
          </p:cNvGraphicFramePr>
          <p:nvPr/>
        </p:nvGraphicFramePr>
        <p:xfrm>
          <a:off x="3151188" y="4495800"/>
          <a:ext cx="78263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27" name="Equation" r:id="rId11" imgW="444240" imgH="164880" progId="Equation.DSMT4">
                  <p:embed/>
                </p:oleObj>
              </mc:Choice>
              <mc:Fallback>
                <p:oleObj name="Equation" r:id="rId11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4495800"/>
                        <a:ext cx="78263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3" name="Object 13"/>
          <p:cNvGraphicFramePr>
            <a:graphicFrameLocks noChangeAspect="1"/>
          </p:cNvGraphicFramePr>
          <p:nvPr/>
        </p:nvGraphicFramePr>
        <p:xfrm>
          <a:off x="3989388" y="4419600"/>
          <a:ext cx="14970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28" name="Equation" r:id="rId13" imgW="850680" imgH="279360" progId="Equation.DSMT4">
                  <p:embed/>
                </p:oleObj>
              </mc:Choice>
              <mc:Fallback>
                <p:oleObj name="Equation" r:id="rId13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4419600"/>
                        <a:ext cx="14970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4" name="Object 14"/>
          <p:cNvGraphicFramePr>
            <a:graphicFrameLocks noChangeAspect="1"/>
          </p:cNvGraphicFramePr>
          <p:nvPr/>
        </p:nvGraphicFramePr>
        <p:xfrm>
          <a:off x="4343400" y="1717675"/>
          <a:ext cx="5715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29" name="Equation" r:id="rId15" imgW="228600" imgH="152280" progId="Equation.DSMT4">
                  <p:embed/>
                </p:oleObj>
              </mc:Choice>
              <mc:Fallback>
                <p:oleObj name="Equation" r:id="rId15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17675"/>
                        <a:ext cx="5715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5" name="Object 15"/>
          <p:cNvGraphicFramePr>
            <a:graphicFrameLocks noChangeAspect="1"/>
          </p:cNvGraphicFramePr>
          <p:nvPr/>
        </p:nvGraphicFramePr>
        <p:xfrm>
          <a:off x="1143000" y="2895600"/>
          <a:ext cx="606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30" name="Equation" r:id="rId17" imgW="253800" imgH="190440" progId="Equation.DSMT4">
                  <p:embed/>
                </p:oleObj>
              </mc:Choice>
              <mc:Fallback>
                <p:oleObj name="Equation" r:id="rId17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606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6" name="Object 16"/>
          <p:cNvGraphicFramePr>
            <a:graphicFrameLocks noChangeAspect="1"/>
          </p:cNvGraphicFramePr>
          <p:nvPr/>
        </p:nvGraphicFramePr>
        <p:xfrm>
          <a:off x="1143000" y="3937000"/>
          <a:ext cx="5080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31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37000"/>
                        <a:ext cx="5080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7" name="Object 17"/>
          <p:cNvGraphicFramePr>
            <a:graphicFrameLocks noChangeAspect="1"/>
          </p:cNvGraphicFramePr>
          <p:nvPr/>
        </p:nvGraphicFramePr>
        <p:xfrm>
          <a:off x="1373188" y="4937125"/>
          <a:ext cx="5318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32" name="Equation" r:id="rId21" imgW="253800" imgH="164880" progId="Equation.DSMT4">
                  <p:embed/>
                </p:oleObj>
              </mc:Choice>
              <mc:Fallback>
                <p:oleObj name="Equation" r:id="rId2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937125"/>
                        <a:ext cx="5318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8" name="Object 18"/>
          <p:cNvGraphicFramePr>
            <a:graphicFrameLocks noChangeAspect="1"/>
          </p:cNvGraphicFramePr>
          <p:nvPr/>
        </p:nvGraphicFramePr>
        <p:xfrm>
          <a:off x="1981200" y="5659438"/>
          <a:ext cx="6111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33" name="Equation" r:id="rId23" imgW="291960" imgH="203040" progId="Equation.DSMT4">
                  <p:embed/>
                </p:oleObj>
              </mc:Choice>
              <mc:Fallback>
                <p:oleObj name="Equation" r:id="rId23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59438"/>
                        <a:ext cx="6111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9" name="Object 19"/>
          <p:cNvGraphicFramePr>
            <a:graphicFrameLocks noChangeAspect="1"/>
          </p:cNvGraphicFramePr>
          <p:nvPr/>
        </p:nvGraphicFramePr>
        <p:xfrm>
          <a:off x="4800600" y="1447800"/>
          <a:ext cx="889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34" name="Equation" r:id="rId25" imgW="355320" imgH="368280" progId="Equation.DSMT4">
                  <p:embed/>
                </p:oleObj>
              </mc:Choice>
              <mc:Fallback>
                <p:oleObj name="Equation" r:id="rId25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8890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0" name="Object 20"/>
          <p:cNvGraphicFramePr>
            <a:graphicFrameLocks noChangeAspect="1"/>
          </p:cNvGraphicFramePr>
          <p:nvPr/>
        </p:nvGraphicFramePr>
        <p:xfrm>
          <a:off x="5600700" y="1676400"/>
          <a:ext cx="13335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35" name="Equation" r:id="rId27" imgW="533160" imgH="203040" progId="Equation.DSMT4">
                  <p:embed/>
                </p:oleObj>
              </mc:Choice>
              <mc:Fallback>
                <p:oleObj name="Equation" r:id="rId2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1676400"/>
                        <a:ext cx="13335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1" name="Object 21"/>
          <p:cNvGraphicFramePr>
            <a:graphicFrameLocks noChangeAspect="1"/>
          </p:cNvGraphicFramePr>
          <p:nvPr/>
        </p:nvGraphicFramePr>
        <p:xfrm>
          <a:off x="1652588" y="2681288"/>
          <a:ext cx="13652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36" name="Equation" r:id="rId29" imgW="571320" imgH="355320" progId="Equation.DSMT4">
                  <p:embed/>
                </p:oleObj>
              </mc:Choice>
              <mc:Fallback>
                <p:oleObj name="Equation" r:id="rId29" imgW="571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681288"/>
                        <a:ext cx="136525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2" name="Object 22"/>
          <p:cNvGraphicFramePr>
            <a:graphicFrameLocks noChangeAspect="1"/>
          </p:cNvGraphicFramePr>
          <p:nvPr/>
        </p:nvGraphicFramePr>
        <p:xfrm>
          <a:off x="2971800" y="2711450"/>
          <a:ext cx="22733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37" name="Equation" r:id="rId31" imgW="952200" imgH="330120" progId="Equation.DSMT4">
                  <p:embed/>
                </p:oleObj>
              </mc:Choice>
              <mc:Fallback>
                <p:oleObj name="Equation" r:id="rId31" imgW="952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11450"/>
                        <a:ext cx="22733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3" name="Object 23"/>
          <p:cNvGraphicFramePr>
            <a:graphicFrameLocks noChangeAspect="1"/>
          </p:cNvGraphicFramePr>
          <p:nvPr/>
        </p:nvGraphicFramePr>
        <p:xfrm>
          <a:off x="5175250" y="2667000"/>
          <a:ext cx="16065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38" name="Equation" r:id="rId33" imgW="672840" imgH="368280" progId="Equation.DSMT4">
                  <p:embed/>
                </p:oleObj>
              </mc:Choice>
              <mc:Fallback>
                <p:oleObj name="Equation" r:id="rId33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667000"/>
                        <a:ext cx="16065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4" name="Object 24"/>
          <p:cNvGraphicFramePr>
            <a:graphicFrameLocks noChangeAspect="1"/>
          </p:cNvGraphicFramePr>
          <p:nvPr/>
        </p:nvGraphicFramePr>
        <p:xfrm>
          <a:off x="1600200" y="3733800"/>
          <a:ext cx="5588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39" name="Equation" r:id="rId35" imgW="279360" imgH="368280" progId="Equation.DSMT4">
                  <p:embed/>
                </p:oleObj>
              </mc:Choice>
              <mc:Fallback>
                <p:oleObj name="Equation" r:id="rId3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5588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5" name="Object 25"/>
          <p:cNvGraphicFramePr>
            <a:graphicFrameLocks noChangeAspect="1"/>
          </p:cNvGraphicFramePr>
          <p:nvPr/>
        </p:nvGraphicFramePr>
        <p:xfrm>
          <a:off x="2133600" y="3733800"/>
          <a:ext cx="17526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40" name="Equation" r:id="rId37" imgW="876240" imgH="368280" progId="Equation.DSMT4">
                  <p:embed/>
                </p:oleObj>
              </mc:Choice>
              <mc:Fallback>
                <p:oleObj name="Equation" r:id="rId37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33800"/>
                        <a:ext cx="17526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6" name="Object 26"/>
          <p:cNvGraphicFramePr>
            <a:graphicFrameLocks noChangeAspect="1"/>
          </p:cNvGraphicFramePr>
          <p:nvPr/>
        </p:nvGraphicFramePr>
        <p:xfrm>
          <a:off x="1828800" y="4724400"/>
          <a:ext cx="2762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41" name="Equation" r:id="rId39" imgW="1320480" imgH="368280" progId="Equation.DSMT4">
                  <p:embed/>
                </p:oleObj>
              </mc:Choice>
              <mc:Fallback>
                <p:oleObj name="Equation" r:id="rId39" imgW="1320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27622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7" name="Object 27"/>
          <p:cNvGraphicFramePr>
            <a:graphicFrameLocks noChangeAspect="1"/>
          </p:cNvGraphicFramePr>
          <p:nvPr/>
        </p:nvGraphicFramePr>
        <p:xfrm>
          <a:off x="4572000" y="4876800"/>
          <a:ext cx="2044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42" name="Equation" r:id="rId41" imgW="977760" imgH="279360" progId="Equation.DSMT4">
                  <p:embed/>
                </p:oleObj>
              </mc:Choice>
              <mc:Fallback>
                <p:oleObj name="Equation" r:id="rId41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20447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8" name="Object 28"/>
          <p:cNvGraphicFramePr>
            <a:graphicFrameLocks noChangeAspect="1"/>
          </p:cNvGraphicFramePr>
          <p:nvPr/>
        </p:nvGraphicFramePr>
        <p:xfrm>
          <a:off x="2540000" y="5486400"/>
          <a:ext cx="584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43" name="Equation" r:id="rId43" imgW="279360" imgH="368280" progId="Equation.DSMT4">
                  <p:embed/>
                </p:oleObj>
              </mc:Choice>
              <mc:Fallback>
                <p:oleObj name="Equation" r:id="rId4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486400"/>
                        <a:ext cx="584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9" name="Object 29"/>
          <p:cNvGraphicFramePr>
            <a:graphicFrameLocks noChangeAspect="1"/>
          </p:cNvGraphicFramePr>
          <p:nvPr/>
        </p:nvGraphicFramePr>
        <p:xfrm>
          <a:off x="1828800" y="914400"/>
          <a:ext cx="4095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44" name="Equation" r:id="rId45" imgW="177480" imgH="368280" progId="Equation.DSMT4">
                  <p:embed/>
                </p:oleObj>
              </mc:Choice>
              <mc:Fallback>
                <p:oleObj name="Equation" r:id="rId45" imgW="177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4095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5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5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5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59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59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59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6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6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659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659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6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7A4B-CDC3-E349-8ABE-D4C387525411}" type="slidenum">
              <a:rPr lang="en-US"/>
              <a:pPr/>
              <a:t>46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1371600"/>
            <a:ext cx="3733800" cy="2971800"/>
            <a:chOff x="768" y="672"/>
            <a:chExt cx="3360" cy="2544"/>
          </a:xfrm>
        </p:grpSpPr>
        <p:pic>
          <p:nvPicPr>
            <p:cNvPr id="466947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672"/>
              <a:ext cx="3360" cy="2520"/>
            </a:xfrm>
            <a:prstGeom prst="rect">
              <a:avLst/>
            </a:prstGeom>
            <a:noFill/>
          </p:spPr>
        </p:pic>
        <p:sp>
          <p:nvSpPr>
            <p:cNvPr id="466948" name="Rectangle 4"/>
            <p:cNvSpPr>
              <a:spLocks noChangeArrowheads="1"/>
            </p:cNvSpPr>
            <p:nvPr/>
          </p:nvSpPr>
          <p:spPr bwMode="auto">
            <a:xfrm>
              <a:off x="1824" y="672"/>
              <a:ext cx="1104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6949" name="Rectangle 5"/>
            <p:cNvSpPr>
              <a:spLocks noChangeArrowheads="1"/>
            </p:cNvSpPr>
            <p:nvPr/>
          </p:nvSpPr>
          <p:spPr bwMode="auto">
            <a:xfrm>
              <a:off x="2256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69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6951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2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3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the voltage is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and voltage are “out of phase by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π</a:t>
            </a:r>
            <a:r>
              <a:rPr lang="en-US" sz="2400" dirty="0" smtClean="0"/>
              <a:t>/</a:t>
            </a:r>
            <a:r>
              <a:rPr lang="en-US" sz="2400" dirty="0"/>
              <a:t>2 or 90</a:t>
            </a:r>
            <a:r>
              <a:rPr lang="en-US" sz="2400" baseline="30000" dirty="0"/>
              <a:t>o</a:t>
            </a:r>
            <a:r>
              <a:rPr lang="en-US" sz="2400" dirty="0"/>
              <a:t>” but in this case, the voltage reaches its peak ¼ cycle after the current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happens to the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energy is dissipated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average power is 0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energy is stored temporarily in the electric field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Then released back to the source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Applied voltage and the current in the capacitor can be written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Where the </a:t>
            </a:r>
            <a:r>
              <a:rPr lang="en-US" sz="2400" dirty="0" smtClean="0"/>
              <a:t>capacitive </a:t>
            </a:r>
            <a:r>
              <a:rPr lang="en-US" sz="2400" dirty="0"/>
              <a:t>reactance X</a:t>
            </a:r>
            <a:r>
              <a:rPr lang="en-US" sz="2400" baseline="-25000" dirty="0"/>
              <a:t>C </a:t>
            </a:r>
            <a:r>
              <a:rPr lang="en-US" sz="2400" dirty="0"/>
              <a:t>is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Again, this relationship is only valid for </a:t>
            </a:r>
            <a:r>
              <a:rPr lang="en-US" sz="2400" dirty="0" err="1"/>
              <a:t>rms</a:t>
            </a:r>
            <a:r>
              <a:rPr lang="en-US" sz="2400" dirty="0"/>
              <a:t> quantities</a:t>
            </a:r>
          </a:p>
        </p:txBody>
      </p:sp>
      <p:graphicFrame>
        <p:nvGraphicFramePr>
          <p:cNvPr id="4669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6" name="Object 12"/>
          <p:cNvGraphicFramePr>
            <a:graphicFrameLocks noChangeAspect="1"/>
          </p:cNvGraphicFramePr>
          <p:nvPr/>
        </p:nvGraphicFramePr>
        <p:xfrm>
          <a:off x="3048000" y="896938"/>
          <a:ext cx="6096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6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896938"/>
                        <a:ext cx="6096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7" name="Object 13"/>
          <p:cNvGraphicFramePr>
            <a:graphicFrameLocks noChangeAspect="1"/>
          </p:cNvGraphicFramePr>
          <p:nvPr/>
        </p:nvGraphicFramePr>
        <p:xfrm>
          <a:off x="2338388" y="5029200"/>
          <a:ext cx="13954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7" name="Equation" r:id="rId11" imgW="609480" imgH="203040" progId="Equation.DSMT4">
                  <p:embed/>
                </p:oleObj>
              </mc:Choice>
              <mc:Fallback>
                <p:oleObj name="Equation" r:id="rId11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5029200"/>
                        <a:ext cx="1395412" cy="469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8" name="Object 14"/>
          <p:cNvGraphicFramePr>
            <a:graphicFrameLocks noChangeAspect="1"/>
          </p:cNvGraphicFramePr>
          <p:nvPr/>
        </p:nvGraphicFramePr>
        <p:xfrm>
          <a:off x="7010400" y="5280025"/>
          <a:ext cx="10906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8" name="Equation" r:id="rId13" imgW="609480" imgH="368280" progId="Equation.DSMT4">
                  <p:embed/>
                </p:oleObj>
              </mc:Choice>
              <mc:Fallback>
                <p:oleObj name="Equation" r:id="rId13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280025"/>
                        <a:ext cx="1090613" cy="6635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9" name="Object 15"/>
          <p:cNvGraphicFramePr>
            <a:graphicFrameLocks noChangeAspect="1"/>
          </p:cNvGraphicFramePr>
          <p:nvPr/>
        </p:nvGraphicFramePr>
        <p:xfrm>
          <a:off x="6019800" y="6248400"/>
          <a:ext cx="18319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99" name="Equation" r:id="rId15" imgW="799920" imgH="203040" progId="Equation.DSMT4">
                  <p:embed/>
                </p:oleObj>
              </mc:Choice>
              <mc:Fallback>
                <p:oleObj name="Equation" r:id="rId15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6248400"/>
                        <a:ext cx="1831975" cy="469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60" name="Text Box 16"/>
          <p:cNvSpPr txBox="1">
            <a:spLocks noChangeArrowheads="1"/>
          </p:cNvSpPr>
          <p:nvPr/>
        </p:nvSpPr>
        <p:spPr bwMode="auto">
          <a:xfrm>
            <a:off x="8229600" y="5181600"/>
            <a:ext cx="838200" cy="8540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Infinite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  <p:graphicFrame>
        <p:nvGraphicFramePr>
          <p:cNvPr id="466961" name="Object 17"/>
          <p:cNvGraphicFramePr>
            <a:graphicFrameLocks noChangeAspect="1"/>
          </p:cNvGraphicFramePr>
          <p:nvPr/>
        </p:nvGraphicFramePr>
        <p:xfrm>
          <a:off x="3597275" y="762000"/>
          <a:ext cx="23463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00" name="Equation" r:id="rId17" imgW="977760" imgH="279360" progId="Equation.DSMT4">
                  <p:embed/>
                </p:oleObj>
              </mc:Choice>
              <mc:Fallback>
                <p:oleObj name="Equation" r:id="rId17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762000"/>
                        <a:ext cx="23463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26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6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6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6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6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6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6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4" grpId="0" build="p"/>
      <p:bldP spid="46696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1E0-81C6-F149-8CE2-EDB1A9CE8892}" type="slidenum">
              <a:rPr lang="en-US"/>
              <a:pPr/>
              <a:t>47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0" y="685800"/>
            <a:ext cx="5943600" cy="4572000"/>
            <a:chOff x="0" y="0"/>
            <a:chExt cx="3744" cy="2880"/>
          </a:xfrm>
        </p:grpSpPr>
        <p:pic>
          <p:nvPicPr>
            <p:cNvPr id="467971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7972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797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467974" name="Text Box 6"/>
          <p:cNvSpPr txBox="1">
            <a:spLocks noChangeArrowheads="1"/>
          </p:cNvSpPr>
          <p:nvPr/>
        </p:nvSpPr>
        <p:spPr bwMode="auto">
          <a:xfrm>
            <a:off x="381000" y="733425"/>
            <a:ext cx="6858000" cy="1200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Capacitor reactance.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are the peak 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current in the circuit in the figure if C=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1.0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F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=120V?  Calculate for (a)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=60Hz, and then for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5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Hz.</a:t>
            </a: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peak voltage is</a:t>
            </a: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capacitance reactance is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457200" y="3810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peak current is</a:t>
            </a: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533400" y="4953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rms current is </a:t>
            </a:r>
          </a:p>
        </p:txBody>
      </p:sp>
      <p:graphicFrame>
        <p:nvGraphicFramePr>
          <p:cNvPr id="467979" name="Object 11"/>
          <p:cNvGraphicFramePr>
            <a:graphicFrameLocks noChangeAspect="1"/>
          </p:cNvGraphicFramePr>
          <p:nvPr/>
        </p:nvGraphicFramePr>
        <p:xfrm>
          <a:off x="2895600" y="1981200"/>
          <a:ext cx="6238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60" name="Equation" r:id="rId4" imgW="291960" imgH="203040" progId="Equation.DSMT4">
                  <p:embed/>
                </p:oleObj>
              </mc:Choice>
              <mc:Fallback>
                <p:oleObj name="Equation" r:id="rId4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62388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0" name="Object 12"/>
          <p:cNvGraphicFramePr>
            <a:graphicFrameLocks noChangeAspect="1"/>
          </p:cNvGraphicFramePr>
          <p:nvPr/>
        </p:nvGraphicFramePr>
        <p:xfrm>
          <a:off x="914400" y="3071813"/>
          <a:ext cx="7604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61" name="Equation" r:id="rId6" imgW="355320" imgH="203040" progId="Equation.DSMT4">
                  <p:embed/>
                </p:oleObj>
              </mc:Choice>
              <mc:Fallback>
                <p:oleObj name="Equation" r:id="rId6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71813"/>
                        <a:ext cx="7604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1" name="Object 13"/>
          <p:cNvGraphicFramePr>
            <a:graphicFrameLocks noChangeAspect="1"/>
          </p:cNvGraphicFramePr>
          <p:nvPr/>
        </p:nvGraphicFramePr>
        <p:xfrm>
          <a:off x="2984500" y="4445000"/>
          <a:ext cx="59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62" name="Equation" r:id="rId8" imgW="279360" imgH="203040" progId="Equation.DSMT4">
                  <p:embed/>
                </p:oleObj>
              </mc:Choice>
              <mc:Fallback>
                <p:oleObj name="Equation" r:id="rId8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445000"/>
                        <a:ext cx="596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2" name="Object 14"/>
          <p:cNvGraphicFramePr>
            <a:graphicFrameLocks noChangeAspect="1"/>
          </p:cNvGraphicFramePr>
          <p:nvPr/>
        </p:nvGraphicFramePr>
        <p:xfrm>
          <a:off x="2895600" y="5446713"/>
          <a:ext cx="787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63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787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3" name="Object 15"/>
          <p:cNvGraphicFramePr>
            <a:graphicFrameLocks noChangeAspect="1"/>
          </p:cNvGraphicFramePr>
          <p:nvPr/>
        </p:nvGraphicFramePr>
        <p:xfrm>
          <a:off x="3505200" y="1951038"/>
          <a:ext cx="1168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64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51038"/>
                        <a:ext cx="11684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4" name="Object 16"/>
          <p:cNvGraphicFramePr>
            <a:graphicFrameLocks noChangeAspect="1"/>
          </p:cNvGraphicFramePr>
          <p:nvPr/>
        </p:nvGraphicFramePr>
        <p:xfrm>
          <a:off x="4659313" y="1981200"/>
          <a:ext cx="21986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65" name="Equation" r:id="rId14" imgW="1028520" imgH="203040" progId="Equation.DSMT4">
                  <p:embed/>
                </p:oleObj>
              </mc:Choice>
              <mc:Fallback>
                <p:oleObj name="Equation" r:id="rId14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981200"/>
                        <a:ext cx="21986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5" name="Object 17"/>
          <p:cNvGraphicFramePr>
            <a:graphicFrameLocks noChangeAspect="1"/>
          </p:cNvGraphicFramePr>
          <p:nvPr/>
        </p:nvGraphicFramePr>
        <p:xfrm>
          <a:off x="1600200" y="2871788"/>
          <a:ext cx="8413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66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71788"/>
                        <a:ext cx="8413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6" name="Object 18"/>
          <p:cNvGraphicFramePr>
            <a:graphicFrameLocks noChangeAspect="1"/>
          </p:cNvGraphicFramePr>
          <p:nvPr/>
        </p:nvGraphicFramePr>
        <p:xfrm>
          <a:off x="2419350" y="2895600"/>
          <a:ext cx="1085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67" name="Equation" r:id="rId18" imgW="507960" imgH="406080" progId="Equation.DSMT4">
                  <p:embed/>
                </p:oleObj>
              </mc:Choice>
              <mc:Fallback>
                <p:oleObj name="Equation" r:id="rId18" imgW="507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95600"/>
                        <a:ext cx="10858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7" name="Object 19"/>
          <p:cNvGraphicFramePr>
            <a:graphicFrameLocks noChangeAspect="1"/>
          </p:cNvGraphicFramePr>
          <p:nvPr/>
        </p:nvGraphicFramePr>
        <p:xfrm>
          <a:off x="3465513" y="2895600"/>
          <a:ext cx="4154487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68" name="Equation" r:id="rId20" imgW="1942920" imgH="469800" progId="Equation.DSMT4">
                  <p:embed/>
                </p:oleObj>
              </mc:Choice>
              <mc:Fallback>
                <p:oleObj name="Equation" r:id="rId20" imgW="1942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2895600"/>
                        <a:ext cx="4154487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8" name="Object 20"/>
          <p:cNvGraphicFramePr>
            <a:graphicFrameLocks noChangeAspect="1"/>
          </p:cNvGraphicFramePr>
          <p:nvPr/>
        </p:nvGraphicFramePr>
        <p:xfrm>
          <a:off x="3529013" y="4240213"/>
          <a:ext cx="8143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69" name="Equation" r:id="rId22" imgW="380880" imgH="406080" progId="Equation.DSMT4">
                  <p:embed/>
                </p:oleObj>
              </mc:Choice>
              <mc:Fallback>
                <p:oleObj name="Equation" r:id="rId22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4240213"/>
                        <a:ext cx="8143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9" name="Object 21"/>
          <p:cNvGraphicFramePr>
            <a:graphicFrameLocks noChangeAspect="1"/>
          </p:cNvGraphicFramePr>
          <p:nvPr/>
        </p:nvGraphicFramePr>
        <p:xfrm>
          <a:off x="4270375" y="4244975"/>
          <a:ext cx="1901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70" name="Equation" r:id="rId24" imgW="888840" imgH="368280" progId="Equation.DSMT4">
                  <p:embed/>
                </p:oleObj>
              </mc:Choice>
              <mc:Fallback>
                <p:oleObj name="Equation" r:id="rId24" imgW="888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4244975"/>
                        <a:ext cx="19018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0" name="Object 22"/>
          <p:cNvGraphicFramePr>
            <a:graphicFrameLocks noChangeAspect="1"/>
          </p:cNvGraphicFramePr>
          <p:nvPr/>
        </p:nvGraphicFramePr>
        <p:xfrm>
          <a:off x="3657600" y="5230813"/>
          <a:ext cx="86836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71" name="Equation" r:id="rId26" imgW="406080" imgH="406080" progId="Equation.DSMT4">
                  <p:embed/>
                </p:oleObj>
              </mc:Choice>
              <mc:Fallback>
                <p:oleObj name="Equation" r:id="rId26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230813"/>
                        <a:ext cx="868363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1" name="Object 23"/>
          <p:cNvGraphicFramePr>
            <a:graphicFrameLocks noChangeAspect="1"/>
          </p:cNvGraphicFramePr>
          <p:nvPr/>
        </p:nvGraphicFramePr>
        <p:xfrm>
          <a:off x="4473575" y="5235575"/>
          <a:ext cx="1927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72" name="Equation" r:id="rId28" imgW="901440" imgH="368280" progId="Equation.DSMT4">
                  <p:embed/>
                </p:oleObj>
              </mc:Choice>
              <mc:Fallback>
                <p:oleObj name="Equation" r:id="rId28" imgW="901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5235575"/>
                        <a:ext cx="19272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4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4" grpId="0"/>
      <p:bldP spid="467975" grpId="0"/>
      <p:bldP spid="467976" grpId="0"/>
      <p:bldP spid="467977" grpId="0"/>
      <p:bldP spid="46797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B3F-2B34-D44D-9037-508503FB47EC}" type="slidenum">
              <a:rPr lang="en-US"/>
              <a:pPr/>
              <a:t>48</a:t>
            </a:fld>
            <a:endParaRPr lang="en-US"/>
          </a:p>
        </p:txBody>
      </p:sp>
      <p:pic>
        <p:nvPicPr>
          <p:cNvPr id="468994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85800"/>
            <a:ext cx="3810000" cy="3276600"/>
          </a:xfrm>
          <a:prstGeom prst="rect">
            <a:avLst/>
          </a:prstGeom>
          <a:noFill/>
        </p:spPr>
      </p:pic>
      <p:sp>
        <p:nvSpPr>
          <p:cNvPr id="468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68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voltage across each element is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R</a:t>
            </a:r>
            <a:r>
              <a:rPr lang="en-US"/>
              <a:t> is in phase with the current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L</a:t>
            </a:r>
            <a:r>
              <a:rPr lang="en-US"/>
              <a:t> leads the current by 90</a:t>
            </a:r>
            <a:r>
              <a:rPr lang="en-US" baseline="30000"/>
              <a:t>o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C</a:t>
            </a:r>
            <a:r>
              <a:rPr lang="en-US"/>
              <a:t> lags the current by 90</a:t>
            </a:r>
            <a:r>
              <a:rPr lang="en-US" baseline="30000"/>
              <a:t>o</a:t>
            </a:r>
          </a:p>
          <a:p>
            <a:pPr>
              <a:lnSpc>
                <a:spcPct val="90000"/>
              </a:lnSpc>
            </a:pPr>
            <a:r>
              <a:rPr lang="en-US"/>
              <a:t>From Kirchhoff’s loop rule</a:t>
            </a:r>
          </a:p>
          <a:p>
            <a:pPr>
              <a:lnSpc>
                <a:spcPct val="90000"/>
              </a:lnSpc>
            </a:pPr>
            <a:r>
              <a:rPr lang="en-US"/>
              <a:t> V=V</a:t>
            </a:r>
            <a:r>
              <a:rPr lang="en-US" baseline="-25000"/>
              <a:t>R</a:t>
            </a:r>
            <a:r>
              <a:rPr lang="en-US"/>
              <a:t>+V</a:t>
            </a:r>
            <a:r>
              <a:rPr lang="en-US" baseline="-25000"/>
              <a:t>L</a:t>
            </a:r>
            <a:r>
              <a:rPr lang="en-US"/>
              <a:t>+V</a:t>
            </a:r>
            <a:r>
              <a:rPr lang="en-US" baseline="-25000"/>
              <a:t>C</a:t>
            </a:r>
          </a:p>
          <a:p>
            <a:pPr lvl="1">
              <a:lnSpc>
                <a:spcPct val="90000"/>
              </a:lnSpc>
            </a:pPr>
            <a:r>
              <a:rPr lang="en-US"/>
              <a:t>However since they do not reach the peak voltage at the same time, the peak voltage of the source V</a:t>
            </a:r>
            <a:r>
              <a:rPr lang="en-US" baseline="-25000"/>
              <a:t>0</a:t>
            </a:r>
            <a:r>
              <a:rPr lang="en-US"/>
              <a:t> will not equal V</a:t>
            </a:r>
            <a:r>
              <a:rPr lang="en-US" baseline="-25000"/>
              <a:t>R0</a:t>
            </a:r>
            <a:r>
              <a:rPr lang="en-US"/>
              <a:t>+V</a:t>
            </a:r>
            <a:r>
              <a:rPr lang="en-US" baseline="-25000"/>
              <a:t>L0</a:t>
            </a:r>
            <a:r>
              <a:rPr lang="en-US"/>
              <a:t>+V</a:t>
            </a:r>
            <a:r>
              <a:rPr lang="en-US" baseline="-25000"/>
              <a:t>C0</a:t>
            </a:r>
          </a:p>
          <a:p>
            <a:pPr lvl="1">
              <a:lnSpc>
                <a:spcPct val="90000"/>
              </a:lnSpc>
            </a:pPr>
            <a:r>
              <a:rPr lang="en-US"/>
              <a:t>The rms voltage also will not be the simple sum of the three</a:t>
            </a:r>
          </a:p>
          <a:p>
            <a:pPr>
              <a:lnSpc>
                <a:spcPct val="90000"/>
              </a:lnSpc>
            </a:pPr>
            <a:r>
              <a:rPr lang="en-US"/>
              <a:t>Let’s try to find the total impedance, peak current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the phase difference between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V</a:t>
            </a:r>
            <a:r>
              <a:rPr lang="en-US" baseline="-25000"/>
              <a:t>0</a:t>
            </a:r>
            <a:r>
              <a:rPr lang="en-US"/>
              <a:t>.</a:t>
            </a:r>
          </a:p>
        </p:txBody>
      </p:sp>
      <p:graphicFrame>
        <p:nvGraphicFramePr>
          <p:cNvPr id="4690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6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8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8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8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8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8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8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8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8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88DF-9F1B-0F41-9673-337A4448B30C}" type="slidenum">
              <a:rPr lang="en-US"/>
              <a:pPr/>
              <a:t>49</a:t>
            </a:fld>
            <a:endParaRPr lang="en-US"/>
          </a:p>
        </p:txBody>
      </p:sp>
      <p:pic>
        <p:nvPicPr>
          <p:cNvPr id="470018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798513"/>
            <a:ext cx="3962400" cy="2652712"/>
          </a:xfrm>
          <a:prstGeom prst="rect">
            <a:avLst/>
          </a:prstGeom>
          <a:noFill/>
        </p:spPr>
      </p:pic>
      <p:sp>
        <p:nvSpPr>
          <p:cNvPr id="4700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002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current at any instance is the same at all point in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currents in each elements are in phase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elements are in series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about the voltage?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They are not in phase.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current at any given time is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analysis of LRC circuit is done using the “</a:t>
            </a:r>
            <a:r>
              <a:rPr lang="en-US" sz="2400" dirty="0" err="1"/>
              <a:t>phasor</a:t>
            </a:r>
            <a:r>
              <a:rPr lang="en-US" sz="2400" dirty="0"/>
              <a:t>” diagram in which arrows are drawn in an </a:t>
            </a:r>
            <a:r>
              <a:rPr lang="en-US" sz="2400" dirty="0" err="1"/>
              <a:t>xy</a:t>
            </a:r>
            <a:r>
              <a:rPr lang="en-US" sz="2400" dirty="0"/>
              <a:t> plane to represent the amplitude of each voltage, just like vectors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lengths of the arrows represent the magnitudes of the peak voltages across each element; V</a:t>
            </a:r>
            <a:r>
              <a:rPr lang="en-US" sz="2000" baseline="-25000" dirty="0"/>
              <a:t>R0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R, V</a:t>
            </a:r>
            <a:r>
              <a:rPr lang="en-US" sz="2000" baseline="-25000" dirty="0"/>
              <a:t>L0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X</a:t>
            </a:r>
            <a:r>
              <a:rPr lang="en-US" sz="2000" baseline="-25000" dirty="0"/>
              <a:t>L</a:t>
            </a:r>
            <a:r>
              <a:rPr lang="en-US" sz="2000" dirty="0"/>
              <a:t> and V</a:t>
            </a:r>
            <a:r>
              <a:rPr lang="en-US" sz="2000" baseline="-25000" dirty="0"/>
              <a:t>C0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X</a:t>
            </a:r>
            <a:r>
              <a:rPr lang="en-US" sz="2000" baseline="-25000" dirty="0"/>
              <a:t>C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angle of each arrow represents the phase of each voltage relative to the current, and the arrows rotate at</a:t>
            </a:r>
            <a:r>
              <a:rPr lang="en-US" sz="2000" dirty="0" smtClean="0"/>
              <a:t> the angular </a:t>
            </a:r>
            <a:r>
              <a:rPr lang="en-US" sz="2000" dirty="0"/>
              <a:t>frequency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>
                <a:latin typeface="Symbol" charset="2"/>
              </a:rPr>
              <a:t> </a:t>
            </a:r>
            <a:r>
              <a:rPr lang="en-US" sz="2000" dirty="0" smtClean="0"/>
              <a:t>to </a:t>
            </a:r>
            <a:r>
              <a:rPr lang="en-US" sz="2000" dirty="0"/>
              <a:t>take into account the time dependence.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projection of each arrow on </a:t>
            </a:r>
            <a:r>
              <a:rPr lang="en-US" sz="1800" dirty="0" err="1"/>
              <a:t>y</a:t>
            </a:r>
            <a:r>
              <a:rPr lang="en-US" sz="1800" dirty="0"/>
              <a:t> axis represents voltage across each element at any given time </a:t>
            </a:r>
          </a:p>
        </p:txBody>
      </p:sp>
      <p:graphicFrame>
        <p:nvGraphicFramePr>
          <p:cNvPr id="47002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5" name="Object 9"/>
          <p:cNvGraphicFramePr>
            <a:graphicFrameLocks noChangeAspect="1"/>
          </p:cNvGraphicFramePr>
          <p:nvPr/>
        </p:nvGraphicFramePr>
        <p:xfrm>
          <a:off x="990600" y="2819400"/>
          <a:ext cx="7747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5" name="Equation" r:id="rId9" imgW="228600" imgH="152280" progId="Equation.DSMT4">
                  <p:embed/>
                </p:oleObj>
              </mc:Choice>
              <mc:Fallback>
                <p:oleObj name="Equation" r:id="rId9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19400"/>
                        <a:ext cx="7747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6" name="Object 10"/>
          <p:cNvGraphicFramePr>
            <a:graphicFrameLocks noChangeAspect="1"/>
          </p:cNvGraphicFramePr>
          <p:nvPr/>
        </p:nvGraphicFramePr>
        <p:xfrm>
          <a:off x="1600200" y="2808288"/>
          <a:ext cx="16319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6"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08288"/>
                        <a:ext cx="16319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12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0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0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0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0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0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0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0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00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00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00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5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808163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08163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84538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2" name="Object 14"/>
          <p:cNvGraphicFramePr>
            <a:graphicFrameLocks noChangeAspect="1"/>
          </p:cNvGraphicFramePr>
          <p:nvPr/>
        </p:nvGraphicFramePr>
        <p:xfrm>
          <a:off x="1720850" y="1681163"/>
          <a:ext cx="16319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Equation" r:id="rId14" imgW="571320" imgH="291960" progId="Equation.DSMT4">
                  <p:embed/>
                </p:oleObj>
              </mc:Choice>
              <mc:Fallback>
                <p:oleObj name="Equation" r:id="rId14" imgW="571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681163"/>
                        <a:ext cx="16319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Equation" r:id="rId16" imgW="685800" imgH="291960" progId="Equation.DSMT4">
                  <p:embed/>
                </p:oleObj>
              </mc:Choice>
              <mc:Fallback>
                <p:oleObj name="Equation" r:id="rId16" imgW="685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</a:t>
            </a:r>
            <a:r>
              <a:rPr lang="en-US" dirty="0" smtClean="0"/>
              <a:t> the magnetic </a:t>
            </a:r>
            <a:r>
              <a:rPr lang="en-US" dirty="0"/>
              <a:t>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</a:t>
            </a:r>
            <a:r>
              <a:rPr lang="en-US" dirty="0" smtClean="0"/>
              <a:t>a change </a:t>
            </a:r>
            <a:r>
              <a:rPr lang="en-US" dirty="0"/>
              <a:t>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80" grpId="0" build="p"/>
      <p:bldP spid="41677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BB2-79A2-034D-B564-BA59D6E8A75C}" type="slidenum">
              <a:rPr lang="en-US"/>
              <a:pPr/>
              <a:t>50</a:t>
            </a:fld>
            <a:endParaRPr lang="en-US"/>
          </a:p>
        </p:txBody>
      </p:sp>
      <p:pic>
        <p:nvPicPr>
          <p:cNvPr id="368642" name="Picture 2" descr="FG31_007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29100"/>
            <a:ext cx="3200400" cy="2400300"/>
          </a:xfrm>
          <a:prstGeom prst="rect">
            <a:avLst/>
          </a:prstGeom>
          <a:noFill/>
        </p:spPr>
      </p:pic>
      <p:pic>
        <p:nvPicPr>
          <p:cNvPr id="368643" name="Picture 3" descr="FG31_00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81000"/>
            <a:ext cx="2895600" cy="2171700"/>
          </a:xfrm>
          <a:prstGeom prst="rect">
            <a:avLst/>
          </a:prstGeom>
          <a:noFill/>
        </p:spPr>
      </p:pic>
      <p:pic>
        <p:nvPicPr>
          <p:cNvPr id="368644" name="Picture 4" descr="FG31_007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981200"/>
            <a:ext cx="2895600" cy="2171700"/>
          </a:xfrm>
          <a:prstGeom prst="rect">
            <a:avLst/>
          </a:prstGeom>
          <a:noFill/>
        </p:spPr>
      </p:pic>
      <p:sp>
        <p:nvSpPr>
          <p:cNvPr id="3686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Phasor Diagrams</a:t>
            </a:r>
          </a:p>
        </p:txBody>
      </p:sp>
      <p:graphicFrame>
        <p:nvGraphicFramePr>
          <p:cNvPr id="36864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5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696200" cy="5715000"/>
          </a:xfrm>
        </p:spPr>
        <p:txBody>
          <a:bodyPr/>
          <a:lstStyle/>
          <a:p>
            <a:r>
              <a:rPr lang="en-US"/>
              <a:t>At t=0,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=0.</a:t>
            </a:r>
          </a:p>
          <a:p>
            <a:pPr lvl="1"/>
            <a:r>
              <a:rPr lang="en-US"/>
              <a:t>Thus V</a:t>
            </a:r>
            <a:r>
              <a:rPr lang="en-US" baseline="-25000"/>
              <a:t>R0</a:t>
            </a:r>
            <a:r>
              <a:rPr lang="en-US"/>
              <a:t>=0, V</a:t>
            </a:r>
            <a:r>
              <a:rPr lang="en-US" baseline="-25000"/>
              <a:t>L0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L</a:t>
            </a:r>
            <a:r>
              <a:rPr lang="en-US"/>
              <a:t>, V</a:t>
            </a:r>
            <a:r>
              <a:rPr lang="en-US" baseline="-25000"/>
              <a:t>C0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C</a:t>
            </a:r>
          </a:p>
          <a:p>
            <a:r>
              <a:rPr lang="en-US"/>
              <a:t> At t=t,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Thus, the voltages (y-projections) are </a:t>
            </a:r>
          </a:p>
        </p:txBody>
      </p:sp>
      <p:graphicFrame>
        <p:nvGraphicFramePr>
          <p:cNvPr id="36865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6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1" name="Object 11"/>
          <p:cNvGraphicFramePr>
            <a:graphicFrameLocks noChangeAspect="1"/>
          </p:cNvGraphicFramePr>
          <p:nvPr/>
        </p:nvGraphicFramePr>
        <p:xfrm>
          <a:off x="1633538" y="1905000"/>
          <a:ext cx="19478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7" name="Equation" r:id="rId11" imgW="736560" imgH="203040" progId="Equation.DSMT4">
                  <p:embed/>
                </p:oleObj>
              </mc:Choice>
              <mc:Fallback>
                <p:oleObj name="Equation" r:id="rId11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905000"/>
                        <a:ext cx="19478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2" name="Object 12"/>
          <p:cNvGraphicFramePr>
            <a:graphicFrameLocks noChangeAspect="1"/>
          </p:cNvGraphicFramePr>
          <p:nvPr/>
        </p:nvGraphicFramePr>
        <p:xfrm>
          <a:off x="762000" y="4572000"/>
          <a:ext cx="8064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8" name="Equation" r:id="rId13" imgW="304560" imgH="203040" progId="Equation.DSMT4">
                  <p:embed/>
                </p:oleObj>
              </mc:Choice>
              <mc:Fallback>
                <p:oleObj name="Equation" r:id="rId1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0"/>
                        <a:ext cx="80645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3" name="Object 13"/>
          <p:cNvGraphicFramePr>
            <a:graphicFrameLocks noChangeAspect="1"/>
          </p:cNvGraphicFramePr>
          <p:nvPr/>
        </p:nvGraphicFramePr>
        <p:xfrm>
          <a:off x="762000" y="5105400"/>
          <a:ext cx="8048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9" name="Equation" r:id="rId15" imgW="304560" imgH="203040" progId="Equation.DSMT4">
                  <p:embed/>
                </p:oleObj>
              </mc:Choice>
              <mc:Fallback>
                <p:oleObj name="Equation" r:id="rId15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05400"/>
                        <a:ext cx="8048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4" name="Object 14"/>
          <p:cNvGraphicFramePr>
            <a:graphicFrameLocks noChangeAspect="1"/>
          </p:cNvGraphicFramePr>
          <p:nvPr/>
        </p:nvGraphicFramePr>
        <p:xfrm>
          <a:off x="717550" y="5715000"/>
          <a:ext cx="8064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0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5715000"/>
                        <a:ext cx="8064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5" name="Object 15"/>
          <p:cNvGraphicFramePr>
            <a:graphicFrameLocks noChangeAspect="1"/>
          </p:cNvGraphicFramePr>
          <p:nvPr/>
        </p:nvGraphicFramePr>
        <p:xfrm>
          <a:off x="1524000" y="4572000"/>
          <a:ext cx="6048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1" name="Equation" r:id="rId19" imgW="228600" imgH="203040" progId="Equation.DSMT4">
                  <p:embed/>
                </p:oleObj>
              </mc:Choice>
              <mc:Fallback>
                <p:oleObj name="Equation" r:id="rId19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60483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6" name="Object 16"/>
          <p:cNvGraphicFramePr>
            <a:graphicFrameLocks noChangeAspect="1"/>
          </p:cNvGraphicFramePr>
          <p:nvPr/>
        </p:nvGraphicFramePr>
        <p:xfrm>
          <a:off x="1524000" y="5105400"/>
          <a:ext cx="5715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2" name="Equation" r:id="rId21" imgW="215640" imgH="203040" progId="Equation.DSMT4">
                  <p:embed/>
                </p:oleObj>
              </mc:Choice>
              <mc:Fallback>
                <p:oleObj name="Equation" r:id="rId21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05400"/>
                        <a:ext cx="5715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7" name="Object 17"/>
          <p:cNvGraphicFramePr>
            <a:graphicFrameLocks noChangeAspect="1"/>
          </p:cNvGraphicFramePr>
          <p:nvPr/>
        </p:nvGraphicFramePr>
        <p:xfrm>
          <a:off x="2084388" y="5029200"/>
          <a:ext cx="2182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3" name="Equation" r:id="rId23" imgW="825480" imgH="279360" progId="Equation.DSMT4">
                  <p:embed/>
                </p:oleObj>
              </mc:Choice>
              <mc:Fallback>
                <p:oleObj name="Equation" r:id="rId23" imgW="82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5029200"/>
                        <a:ext cx="2182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8" name="Object 18"/>
          <p:cNvGraphicFramePr>
            <a:graphicFrameLocks noChangeAspect="1"/>
          </p:cNvGraphicFramePr>
          <p:nvPr/>
        </p:nvGraphicFramePr>
        <p:xfrm>
          <a:off x="1528763" y="5715000"/>
          <a:ext cx="6048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4" name="Equation" r:id="rId25" imgW="228600" imgH="203040" progId="Equation.DSMT4">
                  <p:embed/>
                </p:oleObj>
              </mc:Choice>
              <mc:Fallback>
                <p:oleObj name="Equation" r:id="rId25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5715000"/>
                        <a:ext cx="6048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9" name="Object 19"/>
          <p:cNvGraphicFramePr>
            <a:graphicFrameLocks noChangeAspect="1"/>
          </p:cNvGraphicFramePr>
          <p:nvPr/>
        </p:nvGraphicFramePr>
        <p:xfrm>
          <a:off x="2082800" y="5638800"/>
          <a:ext cx="21844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5" name="Equation" r:id="rId27" imgW="825480" imgH="279360" progId="Equation.DSMT4">
                  <p:embed/>
                </p:oleObj>
              </mc:Choice>
              <mc:Fallback>
                <p:oleObj name="Equation" r:id="rId27" imgW="82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5638800"/>
                        <a:ext cx="21844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0" name="Object 20"/>
          <p:cNvGraphicFramePr>
            <a:graphicFrameLocks noChangeAspect="1"/>
          </p:cNvGraphicFramePr>
          <p:nvPr/>
        </p:nvGraphicFramePr>
        <p:xfrm>
          <a:off x="2116138" y="4592638"/>
          <a:ext cx="10080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6" name="Equation" r:id="rId29" imgW="380880" imgH="164880" progId="Equation.DSMT4">
                  <p:embed/>
                </p:oleObj>
              </mc:Choice>
              <mc:Fallback>
                <p:oleObj name="Equation" r:id="rId29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4592638"/>
                        <a:ext cx="100806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1" name="Arc 21"/>
          <p:cNvSpPr>
            <a:spLocks/>
          </p:cNvSpPr>
          <p:nvPr/>
        </p:nvSpPr>
        <p:spPr bwMode="auto">
          <a:xfrm>
            <a:off x="6934200" y="11430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2" name="Text Box 22"/>
          <p:cNvSpPr txBox="1">
            <a:spLocks noChangeArrowheads="1"/>
          </p:cNvSpPr>
          <p:nvPr/>
        </p:nvSpPr>
        <p:spPr bwMode="auto">
          <a:xfrm>
            <a:off x="7315200" y="1049338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+90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  <p:sp>
        <p:nvSpPr>
          <p:cNvPr id="368663" name="Arc 23"/>
          <p:cNvSpPr>
            <a:spLocks/>
          </p:cNvSpPr>
          <p:nvPr/>
        </p:nvSpPr>
        <p:spPr bwMode="auto">
          <a:xfrm rot="5400000">
            <a:off x="6960394" y="1550194"/>
            <a:ext cx="457200" cy="4079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165"/>
              <a:gd name="T2" fmla="*/ 21543 w 21600"/>
              <a:gd name="T3" fmla="*/ 23165 h 23165"/>
              <a:gd name="T4" fmla="*/ 0 w 21600"/>
              <a:gd name="T5" fmla="*/ 21600 h 23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165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</a:path>
              <a:path w="21600" h="23165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4" name="Text Box 24"/>
          <p:cNvSpPr txBox="1">
            <a:spLocks noChangeArrowheads="1"/>
          </p:cNvSpPr>
          <p:nvPr/>
        </p:nvSpPr>
        <p:spPr bwMode="auto">
          <a:xfrm>
            <a:off x="6858000" y="1600200"/>
            <a:ext cx="493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-90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824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8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6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9" grpId="0" build="p"/>
      <p:bldP spid="368661" grpId="0" animBg="1"/>
      <p:bldP spid="368662" grpId="0"/>
      <p:bldP spid="368663" grpId="0" animBg="1"/>
      <p:bldP spid="36866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818A-A1F0-3444-9B31-F29E370C87C1}" type="slidenum">
              <a:rPr lang="en-US"/>
              <a:pPr/>
              <a:t>51</a:t>
            </a:fld>
            <a:endParaRPr lang="en-US"/>
          </a:p>
        </p:txBody>
      </p:sp>
      <p:pic>
        <p:nvPicPr>
          <p:cNvPr id="472066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"/>
            <a:ext cx="2362200" cy="2286000"/>
          </a:xfrm>
          <a:prstGeom prst="rect">
            <a:avLst/>
          </a:prstGeom>
          <a:noFill/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2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8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106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V</a:t>
            </a:r>
            <a:r>
              <a:rPr lang="en-US" sz="2800" baseline="-25000" dirty="0"/>
              <a:t>0</a:t>
            </a:r>
            <a:r>
              <a:rPr lang="en-US" sz="2800" dirty="0"/>
              <a:t> forms an angle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φ</a:t>
            </a:r>
            <a:r>
              <a:rPr lang="en-US" sz="2800" dirty="0" smtClean="0"/>
              <a:t> </a:t>
            </a:r>
            <a:r>
              <a:rPr lang="en-US" sz="2800" dirty="0"/>
              <a:t>to V</a:t>
            </a:r>
            <a:r>
              <a:rPr lang="en-US" sz="2800" baseline="-25000" dirty="0"/>
              <a:t>R0</a:t>
            </a:r>
            <a:r>
              <a:rPr lang="en-US" sz="2800" dirty="0"/>
              <a:t> and rotates together with the other vectors as a function of time,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determine the total impedance Z of the circuit defined by the relationship                     or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Pythagorean theorem, we obtain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Thus the total impedance is</a:t>
            </a:r>
          </a:p>
        </p:txBody>
      </p:sp>
      <p:graphicFrame>
        <p:nvGraphicFramePr>
          <p:cNvPr id="4720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Since the sum of the projections of the three vectors on the y axis is equal to the projection of their sum.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sum of the projections represents the instantaneous voltage across the whole circuit which is the source voltage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we can use the sum of all vectors as the representation of the peak source voltage 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</p:txBody>
      </p:sp>
      <p:graphicFrame>
        <p:nvGraphicFramePr>
          <p:cNvPr id="472074" name="Object 10"/>
          <p:cNvGraphicFramePr>
            <a:graphicFrameLocks noChangeAspect="1"/>
          </p:cNvGraphicFramePr>
          <p:nvPr/>
        </p:nvGraphicFramePr>
        <p:xfrm>
          <a:off x="4495800" y="3235325"/>
          <a:ext cx="5603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3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35325"/>
                        <a:ext cx="5603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5" name="Object 11"/>
          <p:cNvGraphicFramePr>
            <a:graphicFrameLocks noChangeAspect="1"/>
          </p:cNvGraphicFramePr>
          <p:nvPr/>
        </p:nvGraphicFramePr>
        <p:xfrm>
          <a:off x="2819400" y="3962400"/>
          <a:ext cx="15716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4" name="Equation" r:id="rId11" imgW="711000" imgH="203040" progId="Equation.DSMT4">
                  <p:embed/>
                </p:oleObj>
              </mc:Choice>
              <mc:Fallback>
                <p:oleObj name="Equation" r:id="rId11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962400"/>
                        <a:ext cx="15716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6" name="Object 12"/>
          <p:cNvGraphicFramePr>
            <a:graphicFrameLocks noChangeAspect="1"/>
          </p:cNvGraphicFramePr>
          <p:nvPr/>
        </p:nvGraphicFramePr>
        <p:xfrm>
          <a:off x="4994275" y="3962400"/>
          <a:ext cx="11779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5" name="Equation" r:id="rId13" imgW="533160" imgH="203040" progId="Equation.DSMT4">
                  <p:embed/>
                </p:oleObj>
              </mc:Choice>
              <mc:Fallback>
                <p:oleObj name="Equation" r:id="rId1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3962400"/>
                        <a:ext cx="11779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7" name="Object 13"/>
          <p:cNvGraphicFramePr>
            <a:graphicFrameLocks noChangeAspect="1"/>
          </p:cNvGraphicFramePr>
          <p:nvPr/>
        </p:nvGraphicFramePr>
        <p:xfrm>
          <a:off x="685800" y="5002213"/>
          <a:ext cx="4810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6" name="Equation" r:id="rId15" imgW="291960" imgH="203040" progId="Equation.DSMT4">
                  <p:embed/>
                </p:oleObj>
              </mc:Choice>
              <mc:Fallback>
                <p:oleObj name="Equation" r:id="rId15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02213"/>
                        <a:ext cx="4810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8" name="Object 14"/>
          <p:cNvGraphicFramePr>
            <a:graphicFrameLocks noChangeAspect="1"/>
          </p:cNvGraphicFramePr>
          <p:nvPr/>
        </p:nvGraphicFramePr>
        <p:xfrm>
          <a:off x="4419600" y="5724525"/>
          <a:ext cx="419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7" name="Equation" r:id="rId17" imgW="253800" imgH="152280" progId="Equation.DSMT4">
                  <p:embed/>
                </p:oleObj>
              </mc:Choice>
              <mc:Fallback>
                <p:oleObj name="Equation" r:id="rId1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24525"/>
                        <a:ext cx="419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9" name="Object 15"/>
          <p:cNvGraphicFramePr>
            <a:graphicFrameLocks noChangeAspect="1"/>
          </p:cNvGraphicFramePr>
          <p:nvPr/>
        </p:nvGraphicFramePr>
        <p:xfrm>
          <a:off x="5024438" y="3200400"/>
          <a:ext cx="19097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8" name="Equation" r:id="rId19" imgW="863280" imgH="228600" progId="Equation.DSMT4">
                  <p:embed/>
                </p:oleObj>
              </mc:Choice>
              <mc:Fallback>
                <p:oleObj name="Equation" r:id="rId19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200400"/>
                        <a:ext cx="19097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0" name="Object 16"/>
          <p:cNvGraphicFramePr>
            <a:graphicFrameLocks noChangeAspect="1"/>
          </p:cNvGraphicFramePr>
          <p:nvPr/>
        </p:nvGraphicFramePr>
        <p:xfrm>
          <a:off x="1195388" y="4905375"/>
          <a:ext cx="21574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99" name="Equation" r:id="rId21" imgW="1307880" imgH="304560" progId="Equation.DSMT4">
                  <p:embed/>
                </p:oleObj>
              </mc:Choice>
              <mc:Fallback>
                <p:oleObj name="Equation" r:id="rId21" imgW="1307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905375"/>
                        <a:ext cx="21574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3311525" y="4905375"/>
          <a:ext cx="25558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0" name="Equation" r:id="rId23" imgW="1549080" imgH="304560" progId="Equation.DSMT4">
                  <p:embed/>
                </p:oleObj>
              </mc:Choice>
              <mc:Fallback>
                <p:oleObj name="Equation" r:id="rId23" imgW="1549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4905375"/>
                        <a:ext cx="25558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/>
        </p:nvGraphicFramePr>
        <p:xfrm>
          <a:off x="5870575" y="4905375"/>
          <a:ext cx="22828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1" name="Equation" r:id="rId25" imgW="1384200" imgH="304560" progId="Equation.DSMT4">
                  <p:embed/>
                </p:oleObj>
              </mc:Choice>
              <mc:Fallback>
                <p:oleObj name="Equation" r:id="rId25" imgW="1384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4905375"/>
                        <a:ext cx="22828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/>
        </p:nvGraphicFramePr>
        <p:xfrm>
          <a:off x="8115300" y="5029200"/>
          <a:ext cx="419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2" name="Equation" r:id="rId27" imgW="253800" imgH="203040" progId="Equation.DSMT4">
                  <p:embed/>
                </p:oleObj>
              </mc:Choice>
              <mc:Fallback>
                <p:oleObj name="Equation" r:id="rId27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5029200"/>
                        <a:ext cx="4191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/>
        </p:nvGraphicFramePr>
        <p:xfrm>
          <a:off x="4783138" y="5591175"/>
          <a:ext cx="2074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3" name="Equation" r:id="rId29" imgW="1257120" imgH="304560" progId="Equation.DSMT4">
                  <p:embed/>
                </p:oleObj>
              </mc:Choice>
              <mc:Fallback>
                <p:oleObj name="Equation" r:id="rId29" imgW="1257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5591175"/>
                        <a:ext cx="20748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6807200" y="5410200"/>
          <a:ext cx="2032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04" name="Equation" r:id="rId31" imgW="1231560" imgH="482400" progId="Equation.DSMT4">
                  <p:embed/>
                </p:oleObj>
              </mc:Choice>
              <mc:Fallback>
                <p:oleObj name="Equation" r:id="rId31" imgW="1231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5410200"/>
                        <a:ext cx="20320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7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2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7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71" grpId="0" build="p"/>
      <p:bldP spid="47207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035-AF34-8C44-B9F5-BBE27FDC0FBA}" type="slidenum">
              <a:rPr lang="en-US"/>
              <a:pPr/>
              <a:t>52</a:t>
            </a:fld>
            <a:endParaRPr lang="en-US"/>
          </a:p>
        </p:txBody>
      </p:sp>
      <p:pic>
        <p:nvPicPr>
          <p:cNvPr id="473090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09600"/>
            <a:ext cx="3657600" cy="3170238"/>
          </a:xfrm>
          <a:prstGeom prst="rect">
            <a:avLst/>
          </a:prstGeom>
          <a:noFill/>
        </p:spPr>
      </p:pic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30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8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8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8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the power dissipated in the circuit?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element dissipates the power?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the resistor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average power is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Since R=</a:t>
            </a:r>
            <a:r>
              <a:rPr lang="en-US" sz="2000" dirty="0" err="1" smtClean="0"/>
              <a:t>Zcos</a:t>
            </a:r>
            <a:r>
              <a:rPr lang="en-US" sz="2000" dirty="0" err="1" smtClean="0">
                <a:latin typeface="Symbol" charset="2"/>
              </a:rPr>
              <a:t>φ</a:t>
            </a:r>
            <a:endParaRPr lang="en-US" sz="2000" dirty="0" smtClean="0">
              <a:latin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We obtain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factor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 </a:t>
            </a:r>
            <a:r>
              <a:rPr lang="en-US" sz="2000" dirty="0"/>
              <a:t>is referred as the power factor of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pure resistor,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1 and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capacitor or inductor alone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-90</a:t>
            </a:r>
            <a:r>
              <a:rPr lang="en-US" sz="2000" baseline="30000" dirty="0"/>
              <a:t>o</a:t>
            </a:r>
            <a:r>
              <a:rPr lang="en-US" sz="2000" dirty="0"/>
              <a:t> or +90</a:t>
            </a:r>
            <a:r>
              <a:rPr lang="en-US" sz="2000" baseline="30000" dirty="0"/>
              <a:t>o</a:t>
            </a:r>
            <a:r>
              <a:rPr lang="en-US" sz="2000" dirty="0"/>
              <a:t>, so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0 and </a:t>
            </a:r>
          </a:p>
        </p:txBody>
      </p:sp>
      <p:graphicFrame>
        <p:nvGraphicFramePr>
          <p:cNvPr id="4730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8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phase angle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φ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or</a:t>
            </a:r>
          </a:p>
        </p:txBody>
      </p:sp>
      <p:graphicFrame>
        <p:nvGraphicFramePr>
          <p:cNvPr id="473098" name="Object 10"/>
          <p:cNvGraphicFramePr>
            <a:graphicFrameLocks noChangeAspect="1"/>
          </p:cNvGraphicFramePr>
          <p:nvPr/>
        </p:nvGraphicFramePr>
        <p:xfrm>
          <a:off x="3352800" y="3810000"/>
          <a:ext cx="561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84" name="Equation" r:id="rId9" imgW="253800" imgH="177480" progId="Equation.DSMT4">
                  <p:embed/>
                </p:oleObj>
              </mc:Choice>
              <mc:Fallback>
                <p:oleObj name="Equation" r:id="rId9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10000"/>
                        <a:ext cx="561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9" name="Object 11"/>
          <p:cNvGraphicFramePr>
            <a:graphicFrameLocks noChangeAspect="1"/>
          </p:cNvGraphicFramePr>
          <p:nvPr/>
        </p:nvGraphicFramePr>
        <p:xfrm>
          <a:off x="838200" y="1082675"/>
          <a:ext cx="4505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85" name="Equation" r:id="rId11" imgW="2730240" imgH="431640" progId="Equation.DSMT4">
                  <p:embed/>
                </p:oleObj>
              </mc:Choice>
              <mc:Fallback>
                <p:oleObj name="Equation" r:id="rId11" imgW="2730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82675"/>
                        <a:ext cx="45053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0" name="Object 12"/>
          <p:cNvGraphicFramePr>
            <a:graphicFrameLocks noChangeAspect="1"/>
          </p:cNvGraphicFramePr>
          <p:nvPr/>
        </p:nvGraphicFramePr>
        <p:xfrm>
          <a:off x="838200" y="1905000"/>
          <a:ext cx="21796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86" name="Equation" r:id="rId13" imgW="1320480" imgH="406080" progId="Equation.DSMT4">
                  <p:embed/>
                </p:oleObj>
              </mc:Choice>
              <mc:Fallback>
                <p:oleObj name="Equation" r:id="rId13" imgW="1320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21796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1" name="Object 13"/>
          <p:cNvGraphicFramePr>
            <a:graphicFrameLocks noChangeAspect="1"/>
          </p:cNvGraphicFramePr>
          <p:nvPr/>
        </p:nvGraphicFramePr>
        <p:xfrm>
          <a:off x="2286000" y="4546600"/>
          <a:ext cx="5953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87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46600"/>
                        <a:ext cx="5953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2" name="Object 14"/>
          <p:cNvGraphicFramePr>
            <a:graphicFrameLocks noChangeAspect="1"/>
          </p:cNvGraphicFramePr>
          <p:nvPr/>
        </p:nvGraphicFramePr>
        <p:xfrm>
          <a:off x="4191000" y="5519738"/>
          <a:ext cx="9731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88" name="Equation" r:id="rId17" imgW="698400" imgH="215640" progId="Equation.DSMT4">
                  <p:embed/>
                </p:oleObj>
              </mc:Choice>
              <mc:Fallback>
                <p:oleObj name="Equation" r:id="rId17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519738"/>
                        <a:ext cx="9731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3" name="Object 15"/>
          <p:cNvGraphicFramePr>
            <a:graphicFrameLocks noChangeAspect="1"/>
          </p:cNvGraphicFramePr>
          <p:nvPr/>
        </p:nvGraphicFramePr>
        <p:xfrm>
          <a:off x="7315200" y="5864225"/>
          <a:ext cx="5302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89" name="Equation" r:id="rId19" imgW="380880" imgH="190440" progId="Equation.DSMT4">
                  <p:embed/>
                </p:oleObj>
              </mc:Choice>
              <mc:Fallback>
                <p:oleObj name="Equation" r:id="rId19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864225"/>
                        <a:ext cx="5302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4" name="Object 16"/>
          <p:cNvGraphicFramePr>
            <a:graphicFrameLocks noChangeAspect="1"/>
          </p:cNvGraphicFramePr>
          <p:nvPr/>
        </p:nvGraphicFramePr>
        <p:xfrm>
          <a:off x="3886200" y="3759200"/>
          <a:ext cx="7858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90" name="Equation" r:id="rId21" imgW="355320" imgH="228600" progId="Equation.DSMT4">
                  <p:embed/>
                </p:oleObj>
              </mc:Choice>
              <mc:Fallback>
                <p:oleObj name="Equation" r:id="rId21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59200"/>
                        <a:ext cx="7858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5" name="Object 17"/>
          <p:cNvGraphicFramePr>
            <a:graphicFrameLocks noChangeAspect="1"/>
          </p:cNvGraphicFramePr>
          <p:nvPr/>
        </p:nvGraphicFramePr>
        <p:xfrm>
          <a:off x="2895600" y="4495800"/>
          <a:ext cx="17891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91" name="Equation" r:id="rId23" imgW="761760" imgH="228600" progId="Equation.DSMT4">
                  <p:embed/>
                </p:oleObj>
              </mc:Choice>
              <mc:Fallback>
                <p:oleObj name="Equation" r:id="rId23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17891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6" name="Object 18"/>
          <p:cNvGraphicFramePr>
            <a:graphicFrameLocks noChangeAspect="1"/>
          </p:cNvGraphicFramePr>
          <p:nvPr/>
        </p:nvGraphicFramePr>
        <p:xfrm>
          <a:off x="4659313" y="4572000"/>
          <a:ext cx="18176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92" name="Equation" r:id="rId25" imgW="774360" imgH="203040" progId="Equation.DSMT4">
                  <p:embed/>
                </p:oleObj>
              </mc:Choice>
              <mc:Fallback>
                <p:oleObj name="Equation" r:id="rId2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572000"/>
                        <a:ext cx="18176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107" name="Oval 19"/>
          <p:cNvSpPr>
            <a:spLocks noChangeArrowheads="1"/>
          </p:cNvSpPr>
          <p:nvPr/>
        </p:nvSpPr>
        <p:spPr bwMode="auto">
          <a:xfrm>
            <a:off x="7315200" y="19812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3108" name="Oval 20"/>
          <p:cNvSpPr>
            <a:spLocks noChangeArrowheads="1"/>
          </p:cNvSpPr>
          <p:nvPr/>
        </p:nvSpPr>
        <p:spPr bwMode="auto">
          <a:xfrm>
            <a:off x="2514600" y="7620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73109" name="AutoShape 21"/>
          <p:cNvCxnSpPr>
            <a:cxnSpLocks noChangeShapeType="1"/>
            <a:stCxn id="473108" idx="7"/>
            <a:endCxn id="473107" idx="1"/>
          </p:cNvCxnSpPr>
          <p:nvPr/>
        </p:nvCxnSpPr>
        <p:spPr bwMode="auto">
          <a:xfrm rot="16200000" flipH="1">
            <a:off x="4457700" y="-865141"/>
            <a:ext cx="1219200" cy="4585074"/>
          </a:xfrm>
          <a:prstGeom prst="curvedConnector3">
            <a:avLst>
              <a:gd name="adj1" fmla="val -23326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61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3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73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3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3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7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73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7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5" grpId="0" build="p"/>
      <p:bldP spid="473097" grpId="0" build="p"/>
      <p:bldP spid="473107" grpId="0" animBg="1"/>
      <p:bldP spid="47310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53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0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</a:t>
            </a:r>
            <a:r>
              <a:rPr lang="en-US" sz="2400" dirty="0" smtClean="0"/>
              <a:t>verifications </a:t>
            </a:r>
            <a:r>
              <a:rPr lang="en-US" sz="2400" dirty="0"/>
              <a:t>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8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54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4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4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</a:t>
            </a:r>
            <a:r>
              <a:rPr lang="en-US" dirty="0" smtClean="0"/>
              <a:t> field producing </a:t>
            </a:r>
            <a:r>
              <a:rPr lang="en-US" dirty="0"/>
              <a:t>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2" name="Object 24"/>
          <p:cNvGraphicFramePr>
            <a:graphicFrameLocks noChangeAspect="1"/>
          </p:cNvGraphicFramePr>
          <p:nvPr/>
        </p:nvGraphicFramePr>
        <p:xfrm>
          <a:off x="1136650" y="2384425"/>
          <a:ext cx="21399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2" name="Equation" r:id="rId8" imgW="596880" imgH="291960" progId="Equation.DSMT4">
                  <p:embed/>
                </p:oleObj>
              </mc:Choice>
              <mc:Fallback>
                <p:oleObj name="Equation" r:id="rId8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2384425"/>
                        <a:ext cx="213995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473325"/>
          <a:ext cx="638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3" name="Equation" r:id="rId10" imgW="177480" imgH="203040" progId="Equation.DSMT4">
                  <p:embed/>
                </p:oleObj>
              </mc:Choice>
              <mc:Fallback>
                <p:oleObj name="Equation" r:id="rId10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73325"/>
                        <a:ext cx="6381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514600"/>
          <a:ext cx="957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4" name="Equation" r:id="rId12" imgW="266400" imgH="203040" progId="Equation.DSMT4">
                  <p:embed/>
                </p:oleObj>
              </mc:Choice>
              <mc:Fallback>
                <p:oleObj name="Equation" r:id="rId12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514600"/>
                        <a:ext cx="9572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4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55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the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5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72" name="Object 8"/>
          <p:cNvGraphicFramePr>
            <a:graphicFrameLocks noChangeAspect="1"/>
          </p:cNvGraphicFramePr>
          <p:nvPr/>
        </p:nvGraphicFramePr>
        <p:xfrm>
          <a:off x="4419600" y="4800600"/>
          <a:ext cx="1121372" cy="54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6" name="Equation" r:id="rId10" imgW="596880" imgH="291960" progId="Equation.DSMT4">
                  <p:embed/>
                </p:oleObj>
              </mc:Choice>
              <mc:Fallback>
                <p:oleObj name="Equation" r:id="rId10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800600"/>
                        <a:ext cx="1121372" cy="547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73" name="Object 9"/>
          <p:cNvGraphicFramePr>
            <a:graphicFrameLocks noChangeAspect="1"/>
          </p:cNvGraphicFramePr>
          <p:nvPr/>
        </p:nvGraphicFramePr>
        <p:xfrm>
          <a:off x="5562600" y="4800600"/>
          <a:ext cx="33441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7" name="Equation" r:id="rId12" imgW="177480" imgH="203040" progId="Equation.DSMT4">
                  <p:embed/>
                </p:oleObj>
              </mc:Choice>
              <mc:Fallback>
                <p:oleObj name="Equation" r:id="rId12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800600"/>
                        <a:ext cx="33441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74" name="Object 10"/>
          <p:cNvGraphicFramePr>
            <a:graphicFrameLocks noChangeAspect="1"/>
          </p:cNvGraphicFramePr>
          <p:nvPr/>
        </p:nvGraphicFramePr>
        <p:xfrm>
          <a:off x="5867400" y="4800600"/>
          <a:ext cx="5016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8" name="Equation" r:id="rId14" imgW="266400" imgH="203040" progId="Equation.DSMT4">
                  <p:embed/>
                </p:oleObj>
              </mc:Choice>
              <mc:Fallback>
                <p:oleObj name="Equation" r:id="rId14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00600"/>
                        <a:ext cx="5016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56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</a:t>
            </a:r>
            <a:r>
              <a:rPr lang="en-US" dirty="0" smtClean="0"/>
              <a:t>=</a:t>
            </a:r>
            <a:r>
              <a:rPr lang="en-US" dirty="0" smtClean="0">
                <a:latin typeface="Symbol" charset="2"/>
              </a:rPr>
              <a:t>ε</a:t>
            </a:r>
            <a:r>
              <a:rPr lang="en-US" baseline="-25000" dirty="0" smtClean="0"/>
              <a:t>0</a:t>
            </a:r>
            <a:r>
              <a:rPr lang="en-US" dirty="0" smtClean="0"/>
              <a:t>A</a:t>
            </a:r>
            <a:r>
              <a:rPr lang="en-US" dirty="0"/>
              <a:t>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/>
        </p:nvGraphicFramePr>
        <p:xfrm>
          <a:off x="3048000" y="5761038"/>
          <a:ext cx="652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8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61038"/>
                        <a:ext cx="65246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9"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49925"/>
                        <a:ext cx="9128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20" name="Equation" r:id="rId12" imgW="457200" imgH="406080" progId="Equation.DSMT4">
                  <p:embed/>
                </p:oleObj>
              </mc:Choice>
              <mc:Fallback>
                <p:oleObj name="Equation" r:id="rId12" imgW="4572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1747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21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715000"/>
                        <a:ext cx="912812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22" name="Equation" r:id="rId16" imgW="330120" imgH="164880" progId="Equation.DSMT4">
                  <p:embed/>
                </p:oleObj>
              </mc:Choice>
              <mc:Fallback>
                <p:oleObj name="Equation" r:id="rId16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791200"/>
                        <a:ext cx="847725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11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57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69" name="Equation" r:id="rId8" imgW="355320" imgH="368280" progId="Equation.DSMT4">
                  <p:embed/>
                </p:oleObj>
              </mc:Choice>
              <mc:Fallback>
                <p:oleObj name="Equation" r:id="rId8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866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70" name="Equation" r:id="rId10" imgW="228600" imgH="152280" progId="Equation.DSMT4">
                  <p:embed/>
                </p:oleObj>
              </mc:Choice>
              <mc:Fallback>
                <p:oleObj name="Equation" r:id="rId10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095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1905000" y="4162425"/>
          <a:ext cx="41148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71" name="Equation" r:id="rId12" imgW="1739880" imgH="368280" progId="Equation.DSMT4">
                  <p:embed/>
                </p:oleObj>
              </mc:Choice>
              <mc:Fallback>
                <p:oleObj name="Equation" r:id="rId12" imgW="1739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62425"/>
                        <a:ext cx="4114800" cy="8683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72" name="Equation" r:id="rId14" imgW="469800" imgH="368280" progId="Equation.DSMT4">
                  <p:embed/>
                </p:oleObj>
              </mc:Choice>
              <mc:Fallback>
                <p:oleObj name="Equation" r:id="rId14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158875"/>
                        <a:ext cx="11445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73" name="Equation" r:id="rId16" imgW="355320" imgH="368280" progId="Equation.DSMT4">
                  <p:embed/>
                </p:oleObj>
              </mc:Choice>
              <mc:Fallback>
                <p:oleObj name="Equation" r:id="rId16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921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74" name="Equation" r:id="rId18" imgW="583920" imgH="368280" progId="Equation.DSMT4">
                  <p:embed/>
                </p:oleObj>
              </mc:Choice>
              <mc:Fallback>
                <p:oleObj name="Equation" r:id="rId18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3017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75" name="Equation" r:id="rId20" imgW="736560" imgH="393480" progId="Equation.DSMT4">
                  <p:embed/>
                </p:oleObj>
              </mc:Choice>
              <mc:Fallback>
                <p:oleObj name="Equation" r:id="rId20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286000"/>
                        <a:ext cx="1643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76" name="Equation" r:id="rId22" imgW="507960" imgH="368280" progId="Equation.DSMT4">
                  <p:embed/>
                </p:oleObj>
              </mc:Choice>
              <mc:Fallback>
                <p:oleObj name="Equation" r:id="rId22" imgW="507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1318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6251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58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resistor. At the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instance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7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887663"/>
                        <a:ext cx="5127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8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94250"/>
                        <a:ext cx="530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9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3350"/>
                        <a:ext cx="5651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0" name="Equation" r:id="rId9" imgW="342720" imgH="368280" progId="Equation.DSMT4">
                  <p:embed/>
                </p:oleObj>
              </mc:Choice>
              <mc:Fallback>
                <p:oleObj name="Equation" r:id="rId9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547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1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895600"/>
                        <a:ext cx="53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2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335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3" name="Equation" r:id="rId15" imgW="533160" imgH="419040" progId="Equation.DSMT4">
                  <p:embed/>
                </p:oleObj>
              </mc:Choice>
              <mc:Fallback>
                <p:oleObj name="Equation" r:id="rId15" imgW="533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3733800"/>
                        <a:ext cx="10779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4" name="Equation" r:id="rId17" imgW="939600" imgH="431640" progId="Equation.DSMT4">
                  <p:embed/>
                </p:oleObj>
              </mc:Choice>
              <mc:Fallback>
                <p:oleObj name="Equation" r:id="rId17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733800"/>
                        <a:ext cx="19002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5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33800"/>
                        <a:ext cx="6413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6" name="Equation" r:id="rId21" imgW="774360" imgH="368280" progId="Equation.DSMT4">
                  <p:embed/>
                </p:oleObj>
              </mc:Choice>
              <mc:Fallback>
                <p:oleObj name="Equation" r:id="rId21" imgW="774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33800"/>
                        <a:ext cx="15668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7" name="Equation" r:id="rId23" imgW="317160" imgH="406080" progId="Equation.DSMT4">
                  <p:embed/>
                </p:oleObj>
              </mc:Choice>
              <mc:Fallback>
                <p:oleObj name="Equation" r:id="rId23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572000"/>
                        <a:ext cx="6619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8" name="Equation" r:id="rId25" imgW="330120" imgH="406080" progId="Equation.DSMT4">
                  <p:embed/>
                </p:oleObj>
              </mc:Choice>
              <mc:Fallback>
                <p:oleObj name="Equation" r:id="rId25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6889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9" name="Equation" r:id="rId27" imgW="533160" imgH="406080" progId="Equation.DSMT4">
                  <p:embed/>
                </p:oleObj>
              </mc:Choice>
              <mc:Fallback>
                <p:oleObj name="Equation" r:id="rId27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49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0" name="Equation" r:id="rId29" imgW="3403440" imgH="469800" progId="Equation.DSMT4">
                  <p:embed/>
                </p:oleObj>
              </mc:Choice>
              <mc:Fallback>
                <p:oleObj name="Equation" r:id="rId29" imgW="3403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5410200"/>
                        <a:ext cx="54260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1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/>
      <p:bldP spid="313348" grpId="0"/>
      <p:bldP spid="313386" grpId="0"/>
      <p:bldP spid="313394" grpId="0"/>
      <p:bldP spid="3134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59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49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79750"/>
                        <a:ext cx="622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4279900" y="2012950"/>
          <a:ext cx="12065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0" name="Equation" r:id="rId5" imgW="596880" imgH="291960" progId="Equation.DSMT4">
                  <p:embed/>
                </p:oleObj>
              </mc:Choice>
              <mc:Fallback>
                <p:oleObj name="Equation" r:id="rId5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2012950"/>
                        <a:ext cx="12065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1" name="Equation" r:id="rId8" imgW="660240" imgH="228600" progId="Equation.DSMT4">
                  <p:embed/>
                </p:oleObj>
              </mc:Choice>
              <mc:Fallback>
                <p:oleObj name="Equation" r:id="rId8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544888"/>
                        <a:ext cx="12303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2" name="Equation" r:id="rId10" imgW="355320" imgH="203040" progId="Equation.DSMT4">
                  <p:embed/>
                </p:oleObj>
              </mc:Choice>
              <mc:Fallback>
                <p:oleObj name="Equation" r:id="rId10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48200"/>
                        <a:ext cx="677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3" name="Equation" r:id="rId12" imgW="660240" imgH="228600" progId="Equation.DSMT4">
                  <p:embed/>
                </p:oleObj>
              </mc:Choice>
              <mc:Fallback>
                <p:oleObj name="Equation" r:id="rId12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5425"/>
                        <a:ext cx="1209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4" name="Equation" r:id="rId14" imgW="876240" imgH="368280" progId="Equation.DSMT4">
                  <p:embed/>
                </p:oleObj>
              </mc:Choice>
              <mc:Fallback>
                <p:oleObj name="Equation" r:id="rId14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600200" cy="658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5" name="Equation" r:id="rId16" imgW="1028520" imgH="419040" progId="Equation.DSMT4">
                  <p:embed/>
                </p:oleObj>
              </mc:Choice>
              <mc:Fallback>
                <p:oleObj name="Equation" r:id="rId16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905000" cy="760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6" name="Equation" r:id="rId18" imgW="647640" imgH="368280" progId="Equation.DSMT4">
                  <p:embed/>
                </p:oleObj>
              </mc:Choice>
              <mc:Fallback>
                <p:oleObj name="Equation" r:id="rId18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13096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7" name="Equation" r:id="rId20" imgW="330120" imgH="152280" progId="Equation.DSMT4">
                  <p:embed/>
                </p:oleObj>
              </mc:Choice>
              <mc:Fallback>
                <p:oleObj name="Equation" r:id="rId2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3"/>
                        <a:ext cx="577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8" name="Equation" r:id="rId22" imgW="355320" imgH="203040" progId="Equation.DSMT4">
                  <p:embed/>
                </p:oleObj>
              </mc:Choice>
              <mc:Fallback>
                <p:oleObj name="Equation" r:id="rId22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1963"/>
                        <a:ext cx="620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9" name="Equation" r:id="rId24" imgW="1002960" imgH="444240" progId="Equation.DSMT4">
                  <p:embed/>
                </p:oleObj>
              </mc:Choice>
              <mc:Fallback>
                <p:oleObj name="Equation" r:id="rId24" imgW="1002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60" name="Equation" r:id="rId26" imgW="749160" imgH="368280" progId="Equation.DSMT4">
                  <p:embed/>
                </p:oleObj>
              </mc:Choice>
              <mc:Fallback>
                <p:oleObj name="Equation" r:id="rId26" imgW="749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29000"/>
                        <a:ext cx="13938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61" name="Equation" r:id="rId28" imgW="330120" imgH="152280" progId="Equation.DSMT4">
                  <p:embed/>
                </p:oleObj>
              </mc:Choice>
              <mc:Fallback>
                <p:oleObj name="Equation" r:id="rId28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4648200"/>
                        <a:ext cx="6302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62" name="Equation" r:id="rId30" imgW="469800" imgH="253800" progId="Equation.DSMT4">
                  <p:embed/>
                </p:oleObj>
              </mc:Choice>
              <mc:Fallback>
                <p:oleObj name="Equation" r:id="rId30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572000"/>
                        <a:ext cx="896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63" name="Equation" r:id="rId32" imgW="1130040" imgH="444240" progId="Equation.DSMT4">
                  <p:embed/>
                </p:oleObj>
              </mc:Choice>
              <mc:Fallback>
                <p:oleObj name="Equation" r:id="rId32" imgW="11300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029200"/>
                        <a:ext cx="20701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64" name="Equation" r:id="rId34" imgW="863280" imgH="368280" progId="Equation.DSMT4">
                  <p:embed/>
                </p:oleObj>
              </mc:Choice>
              <mc:Fallback>
                <p:oleObj name="Equation" r:id="rId34" imgW="863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181600"/>
                        <a:ext cx="15811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9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/>
      <p:bldP spid="360452" grpId="0"/>
      <p:bldP spid="360453" grpId="0"/>
      <p:bldP spid="360454" grpId="0"/>
      <p:bldP spid="360461" grpId="0"/>
      <p:bldP spid="360462" grpId="0"/>
      <p:bldP spid="360463" grpId="0"/>
      <p:bldP spid="360464" grpId="0"/>
      <p:bldP spid="360466" grpId="0"/>
      <p:bldP spid="360468" grpId="0"/>
      <p:bldP spid="360471" grpId="0" animBg="1"/>
      <p:bldP spid="360472" grpId="0"/>
      <p:bldP spid="360475" grpId="0" animBg="1"/>
      <p:bldP spid="3604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6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current induced,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97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98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99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6" name="Object 14"/>
          <p:cNvGraphicFramePr>
            <a:graphicFrameLocks noChangeAspect="1"/>
          </p:cNvGraphicFramePr>
          <p:nvPr/>
        </p:nvGraphicFramePr>
        <p:xfrm>
          <a:off x="3200400" y="4002088"/>
          <a:ext cx="8842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00" name="Equation" r:id="rId10" imgW="431640" imgH="190440" progId="Equation.DSMT4">
                  <p:embed/>
                </p:oleObj>
              </mc:Choice>
              <mc:Fallback>
                <p:oleObj name="Equation" r:id="rId10" imgW="4316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02088"/>
                        <a:ext cx="88423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01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02" name="Equation" r:id="rId14" imgW="1346040" imgH="304560" progId="Equation.DSMT4">
                  <p:embed/>
                </p:oleObj>
              </mc:Choice>
              <mc:Fallback>
                <p:oleObj name="Equation" r:id="rId14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03" name="Equation" r:id="rId16" imgW="812520" imgH="203040" progId="Equation.DSMT4">
                  <p:embed/>
                </p:oleObj>
              </mc:Choice>
              <mc:Fallback>
                <p:oleObj name="Equation" r:id="rId16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04" name="Equation" r:id="rId18" imgW="419040" imgH="164880" progId="Equation.DSMT4">
                  <p:embed/>
                </p:oleObj>
              </mc:Choice>
              <mc:Fallback>
                <p:oleObj name="Equation" r:id="rId18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05" name="Equation" r:id="rId20" imgW="1041120" imgH="228600" progId="Equation.DSMT4">
                  <p:embed/>
                </p:oleObj>
              </mc:Choice>
              <mc:Fallback>
                <p:oleObj name="Equation" r:id="rId20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06" name="Equation" r:id="rId22" imgW="1041120" imgH="393480" progId="Equation.DSMT4">
                  <p:embed/>
                </p:oleObj>
              </mc:Choice>
              <mc:Fallback>
                <p:oleObj name="Equation" r:id="rId22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3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/>
      <p:bldP spid="417797" grpId="0"/>
      <p:bldP spid="417798" grpId="0" animBg="1"/>
      <p:bldP spid="417799" grpId="0" animBg="1"/>
      <p:bldP spid="417800" grpId="0"/>
      <p:bldP spid="417801" grpId="0"/>
      <p:bldP spid="41780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60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/>
              <a:t>Maxwell interpreted the second term in the generalized Ampere’s law equivalent to an electric current</a:t>
            </a:r>
          </a:p>
          <a:p>
            <a:pPr lvl="1"/>
            <a:r>
              <a:rPr lang="en-US" sz="2400"/>
              <a:t>He called this term as the displacement current, </a:t>
            </a:r>
            <a:r>
              <a:rPr lang="en-US" sz="2400">
                <a:latin typeface="Symbol" charset="2"/>
              </a:rPr>
              <a:t>I</a:t>
            </a:r>
            <a:r>
              <a:rPr lang="en-US" sz="2400" baseline="-25000"/>
              <a:t>D</a:t>
            </a:r>
          </a:p>
          <a:p>
            <a:pPr lvl="1"/>
            <a:r>
              <a:rPr lang="en-US" sz="2400"/>
              <a:t>While the other term is called as the conduction current, </a:t>
            </a:r>
            <a:r>
              <a:rPr lang="en-US" sz="2400">
                <a:latin typeface="Symbol" charset="2"/>
              </a:rPr>
              <a:t>I</a:t>
            </a:r>
          </a:p>
          <a:p>
            <a:r>
              <a:rPr lang="en-US" sz="2800"/>
              <a:t>Ampere’s law then can be written as</a:t>
            </a:r>
          </a:p>
          <a:p>
            <a:endParaRPr lang="en-US" sz="2800"/>
          </a:p>
          <a:p>
            <a:endParaRPr lang="en-US" sz="2800"/>
          </a:p>
          <a:p>
            <a:pPr lvl="1"/>
            <a:r>
              <a:rPr lang="en-US" sz="2400"/>
              <a:t>Where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2" name="Object 34"/>
          <p:cNvGraphicFramePr>
            <a:graphicFrameLocks noChangeAspect="1"/>
          </p:cNvGraphicFramePr>
          <p:nvPr/>
        </p:nvGraphicFramePr>
        <p:xfrm>
          <a:off x="1676400" y="3035300"/>
          <a:ext cx="40020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6" name="Equation" r:id="rId8" imgW="1257120" imgH="291960" progId="Equation.DSMT4">
                  <p:embed/>
                </p:oleObj>
              </mc:Choice>
              <mc:Fallback>
                <p:oleObj name="Equation" r:id="rId8" imgW="12571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35300"/>
                        <a:ext cx="4002088" cy="9271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7" name="Equation" r:id="rId10" imgW="304560" imgH="203040" progId="Equation.DSMT4">
                  <p:embed/>
                </p:oleObj>
              </mc:Choice>
              <mc:Fallback>
                <p:oleObj name="Equation" r:id="rId10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98" name="Equation" r:id="rId12" imgW="507960" imgH="368280" progId="Equation.DSMT4">
                  <p:embed/>
                </p:oleObj>
              </mc:Choice>
              <mc:Fallback>
                <p:oleObj name="Equation" r:id="rId12" imgW="507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91000"/>
                        <a:ext cx="13763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3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2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61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</a:t>
            </a:r>
            <a:r>
              <a:rPr lang="en-US" sz="2000" dirty="0" smtClean="0"/>
              <a:t> a symmetry </a:t>
            </a:r>
            <a:r>
              <a:rPr lang="en-US" sz="2000" dirty="0"/>
              <a:t>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B, the magnetic flux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charset="2"/>
              </a:rPr>
              <a:t>ε</a:t>
            </a:r>
            <a:r>
              <a:rPr lang="en-US" sz="1800" baseline="-25000" dirty="0" smtClean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7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27188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8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887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8" name="Object 52"/>
          <p:cNvGraphicFramePr>
            <a:graphicFrameLocks noChangeAspect="1"/>
          </p:cNvGraphicFramePr>
          <p:nvPr/>
        </p:nvGraphicFramePr>
        <p:xfrm>
          <a:off x="4267200" y="3886200"/>
          <a:ext cx="17526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39" name="Equation" r:id="rId11" imgW="927000" imgH="406080" progId="Equation.DSMT4">
                  <p:embed/>
                </p:oleObj>
              </mc:Choice>
              <mc:Fallback>
                <p:oleObj name="Equation" r:id="rId11" imgW="9270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86200"/>
                        <a:ext cx="1752600" cy="7556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9" name="Object 53"/>
          <p:cNvGraphicFramePr>
            <a:graphicFrameLocks noChangeAspect="1"/>
          </p:cNvGraphicFramePr>
          <p:nvPr/>
        </p:nvGraphicFramePr>
        <p:xfrm>
          <a:off x="4267200" y="5029200"/>
          <a:ext cx="1828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0" name="Equation" r:id="rId13" imgW="698400" imgH="291960" progId="Equation.DSMT4">
                  <p:embed/>
                </p:oleObj>
              </mc:Choice>
              <mc:Fallback>
                <p:oleObj name="Equation" r:id="rId13" imgW="698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29200"/>
                        <a:ext cx="1828800" cy="752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100638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graphicFrame>
        <p:nvGraphicFramePr>
          <p:cNvPr id="352313" name="Object 57"/>
          <p:cNvGraphicFramePr>
            <a:graphicFrameLocks noChangeAspect="1"/>
          </p:cNvGraphicFramePr>
          <p:nvPr/>
        </p:nvGraphicFramePr>
        <p:xfrm>
          <a:off x="2157413" y="1524000"/>
          <a:ext cx="11191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1" name="Equation" r:id="rId15" imgW="469800" imgH="291960" progId="Equation.DSMT4">
                  <p:embed/>
                </p:oleObj>
              </mc:Choice>
              <mc:Fallback>
                <p:oleObj name="Equation" r:id="rId15" imgW="469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1524000"/>
                        <a:ext cx="11191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14" name="Object 58"/>
          <p:cNvGraphicFramePr>
            <a:graphicFrameLocks noChangeAspect="1"/>
          </p:cNvGraphicFramePr>
          <p:nvPr/>
        </p:nvGraphicFramePr>
        <p:xfrm>
          <a:off x="2192338" y="2667000"/>
          <a:ext cx="123666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42" name="Equation" r:id="rId17" imgW="495000" imgH="291960" progId="Equation.DSMT4">
                  <p:embed/>
                </p:oleObj>
              </mc:Choice>
              <mc:Fallback>
                <p:oleObj name="Equation" r:id="rId17" imgW="495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2667000"/>
                        <a:ext cx="1236662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6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9" grpId="0" build="p"/>
      <p:bldP spid="352311" grpId="0" animBg="1"/>
      <p:bldP spid="3523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62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/>
              <a:t>Even for bar magnets,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2" name="Object 10"/>
          <p:cNvGraphicFramePr>
            <a:graphicFrameLocks noChangeAspect="1"/>
          </p:cNvGraphicFramePr>
          <p:nvPr/>
        </p:nvGraphicFramePr>
        <p:xfrm>
          <a:off x="2514600" y="1757363"/>
          <a:ext cx="22098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16" name="Equation" r:id="rId8" imgW="698400" imgH="291960" progId="Equation.DSMT4">
                  <p:embed/>
                </p:oleObj>
              </mc:Choice>
              <mc:Fallback>
                <p:oleObj name="Equation" r:id="rId8" imgW="698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57363"/>
                        <a:ext cx="2209800" cy="9096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30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63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2" name="Object 22"/>
          <p:cNvGraphicFramePr>
            <a:graphicFrameLocks noChangeAspect="1"/>
          </p:cNvGraphicFramePr>
          <p:nvPr/>
        </p:nvGraphicFramePr>
        <p:xfrm>
          <a:off x="685800" y="1676400"/>
          <a:ext cx="264953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7" name="Equation" r:id="rId8" imgW="927000" imgH="406080" progId="Equation.DSMT4">
                  <p:embed/>
                </p:oleObj>
              </mc:Choice>
              <mc:Fallback>
                <p:oleObj name="Equation" r:id="rId8" imgW="9270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2649538" cy="11731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7" name="Object 27"/>
          <p:cNvGraphicFramePr>
            <a:graphicFrameLocks noChangeAspect="1"/>
          </p:cNvGraphicFramePr>
          <p:nvPr/>
        </p:nvGraphicFramePr>
        <p:xfrm>
          <a:off x="685800" y="3017838"/>
          <a:ext cx="19970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8" name="Equation" r:id="rId10" imgW="698400" imgH="291960" progId="Equation.DSMT4">
                  <p:embed/>
                </p:oleObj>
              </mc:Choice>
              <mc:Fallback>
                <p:oleObj name="Equation" r:id="rId10" imgW="698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17838"/>
                        <a:ext cx="1997075" cy="8429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8" name="Object 28"/>
          <p:cNvGraphicFramePr>
            <a:graphicFrameLocks noChangeAspect="1"/>
          </p:cNvGraphicFramePr>
          <p:nvPr/>
        </p:nvGraphicFramePr>
        <p:xfrm>
          <a:off x="685800" y="4029075"/>
          <a:ext cx="294163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79" name="Equation" r:id="rId12" imgW="1028520" imgH="368280" progId="Equation.DSMT4">
                  <p:embed/>
                </p:oleObj>
              </mc:Choice>
              <mc:Fallback>
                <p:oleObj name="Equation" r:id="rId12" imgW="10285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29075"/>
                        <a:ext cx="2941638" cy="10636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309" name="Object 29"/>
          <p:cNvGraphicFramePr>
            <a:graphicFrameLocks noChangeAspect="1"/>
          </p:cNvGraphicFramePr>
          <p:nvPr/>
        </p:nvGraphicFramePr>
        <p:xfrm>
          <a:off x="685800" y="5260975"/>
          <a:ext cx="497363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80" name="Equation" r:id="rId14" imgW="1739880" imgH="368280" progId="Equation.DSMT4">
                  <p:embed/>
                </p:oleObj>
              </mc:Choice>
              <mc:Fallback>
                <p:oleObj name="Equation" r:id="rId14" imgW="1739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260975"/>
                        <a:ext cx="4973638" cy="10636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 of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</p:spTree>
    <p:extLst>
      <p:ext uri="{BB962C8B-B14F-4D97-AF65-F5344CB8AC3E}">
        <p14:creationId xmlns:p14="http://schemas.microsoft.com/office/powerpoint/2010/main" val="3977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build="p"/>
      <p:bldP spid="353310" grpId="0" animBg="1"/>
      <p:bldP spid="353311" grpId="0" animBg="1"/>
      <p:bldP spid="353312" grpId="0" animBg="1"/>
      <p:bldP spid="353313" grpId="0" animBg="1"/>
      <p:bldP spid="353314" grpId="0"/>
      <p:bldP spid="353315" grpId="0"/>
      <p:bldP spid="353316" grpId="0"/>
      <p:bldP spid="35331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64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changing magnetic field then in turn produces the electric field that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process </a:t>
            </a:r>
            <a:r>
              <a:rPr lang="en-US" sz="2000" dirty="0" smtClean="0"/>
              <a:t>continues.</a:t>
            </a:r>
          </a:p>
          <a:p>
            <a:pPr lvl="1"/>
            <a:r>
              <a:rPr lang="en-US" sz="2400" dirty="0"/>
              <a:t>With the manipulation of the equations, Maxwell found that the net result of this</a:t>
            </a:r>
            <a:r>
              <a:rPr lang="en-US" sz="2400" dirty="0" smtClean="0"/>
              <a:t> interacting </a:t>
            </a:r>
            <a:r>
              <a:rPr lang="en-US" sz="2400" dirty="0"/>
              <a:t>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9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65</a:t>
            </a:fld>
            <a:endParaRPr lang="en-US"/>
          </a:p>
        </p:txBody>
      </p:sp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current that flows </a:t>
            </a:r>
            <a:r>
              <a:rPr lang="en-US" sz="2000" dirty="0" smtClean="0"/>
              <a:t>through, </a:t>
            </a:r>
            <a:r>
              <a:rPr lang="en-US" sz="2000" dirty="0"/>
              <a:t>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8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114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  <p:extLst>
      <p:ext uri="{BB962C8B-B14F-4D97-AF65-F5344CB8AC3E}">
        <p14:creationId xmlns:p14="http://schemas.microsoft.com/office/powerpoint/2010/main" val="14914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2" grpId="0" build="p"/>
      <p:bldP spid="36250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66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0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1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1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fields far from the antenna is called the </a:t>
            </a:r>
            <a:r>
              <a:rPr lang="en-US" sz="2000" b="1" u="sng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1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24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1DC7-6494-9E48-BA2C-5A790D78540E}" type="slidenum">
              <a:rPr lang="en-US"/>
              <a:pPr/>
              <a:t>67</a:t>
            </a:fld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4555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3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3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3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382000" cy="5715000"/>
          </a:xfrm>
        </p:spPr>
        <p:txBody>
          <a:bodyPr/>
          <a:lstStyle/>
          <a:p>
            <a:r>
              <a:rPr lang="en-US"/>
              <a:t>The fields travel on the other side of the antenna as well</a:t>
            </a:r>
          </a:p>
          <a:p>
            <a:r>
              <a:rPr lang="en-US"/>
              <a:t>The field strength are the greatest in the direction perpendicular to the oscillating charge while along the direction is 0</a:t>
            </a:r>
          </a:p>
          <a:p>
            <a:r>
              <a:rPr lang="en-US"/>
              <a:t>The magnitude of E and B in the radiation field decrease with distance as 1/r</a:t>
            </a:r>
          </a:p>
          <a:p>
            <a:r>
              <a:rPr lang="en-US"/>
              <a:t>The energy carried by the EM wave is proportional to the square of the amplitude, E</a:t>
            </a:r>
            <a:r>
              <a:rPr lang="en-US" baseline="30000"/>
              <a:t>2</a:t>
            </a:r>
            <a:r>
              <a:rPr lang="en-US"/>
              <a:t> or B</a:t>
            </a:r>
            <a:r>
              <a:rPr lang="en-US" baseline="30000"/>
              <a:t>2</a:t>
            </a:r>
          </a:p>
          <a:p>
            <a:pPr lvl="1"/>
            <a:r>
              <a:rPr lang="en-US"/>
              <a:t>So the intensity of wave decreases as 1/r</a:t>
            </a:r>
            <a:r>
              <a:rPr lang="en-US" baseline="30000"/>
              <a:t>2</a:t>
            </a: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3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91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8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8F48-E6DB-C245-BC1B-320E7796E7B1}" type="slidenum">
              <a:rPr lang="en-US"/>
              <a:pPr/>
              <a:t>68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638800"/>
          </a:xfrm>
        </p:spPr>
        <p:txBody>
          <a:bodyPr/>
          <a:lstStyle/>
          <a:p>
            <a:r>
              <a:rPr lang="en-US" dirty="0"/>
              <a:t>The electric and magnetic fields at any point are perpendicular to each other and to the direction of motion </a:t>
            </a:r>
          </a:p>
          <a:p>
            <a:r>
              <a:rPr lang="en-US" dirty="0"/>
              <a:t>The fields alternate in direction</a:t>
            </a:r>
          </a:p>
          <a:p>
            <a:pPr lvl="1"/>
            <a:r>
              <a:rPr lang="en-US" dirty="0"/>
              <a:t>The field strengths vary from </a:t>
            </a:r>
            <a:r>
              <a:rPr lang="en-US" dirty="0" smtClean="0"/>
              <a:t>maximum </a:t>
            </a:r>
            <a:r>
              <a:rPr lang="en-US" dirty="0"/>
              <a:t>in one direction, to 0 and to max in the opposite direction</a:t>
            </a:r>
          </a:p>
          <a:p>
            <a:r>
              <a:rPr lang="en-US" dirty="0"/>
              <a:t>The electric and magnetic fields are in phase</a:t>
            </a:r>
          </a:p>
          <a:p>
            <a:r>
              <a:rPr lang="en-US" dirty="0"/>
              <a:t>Very far from the antenna, the field lines are pretty flat over a reasonably large area</a:t>
            </a:r>
          </a:p>
          <a:p>
            <a:pPr lvl="1"/>
            <a:r>
              <a:rPr lang="en-US" dirty="0"/>
              <a:t>Called plane waves</a:t>
            </a:r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9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4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8707-FB53-E642-9BF0-E2D2130D72F4}" type="slidenum">
              <a:rPr lang="en-US"/>
              <a:pPr/>
              <a:t>69</a:t>
            </a:fld>
            <a:endParaRPr lang="en-US"/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the voltage of the source varies </a:t>
            </a:r>
            <a:r>
              <a:rPr lang="en-US" sz="2800" dirty="0" err="1"/>
              <a:t>sinusoidally</a:t>
            </a:r>
            <a:r>
              <a:rPr lang="en-US" sz="2800" dirty="0"/>
              <a:t>, the field strengths of the radiation field vary </a:t>
            </a:r>
            <a:r>
              <a:rPr lang="en-US" sz="2800" dirty="0" err="1"/>
              <a:t>sinusoidally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 waves are always waves of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general </a:t>
            </a:r>
            <a:r>
              <a:rPr lang="en-US" sz="2800" u="sng" dirty="0">
                <a:solidFill>
                  <a:srgbClr val="CC0000"/>
                </a:solidFill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prediction from Maxwell’s equations was experimentally by Heinrich Hertz through the discovery of radio waves</a:t>
            </a:r>
          </a:p>
        </p:txBody>
      </p:sp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0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7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01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02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03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graphicFrame>
        <p:nvGraphicFramePr>
          <p:cNvPr id="418828" name="Object 12"/>
          <p:cNvGraphicFramePr>
            <a:graphicFrameLocks noChangeAspect="1"/>
          </p:cNvGraphicFramePr>
          <p:nvPr/>
        </p:nvGraphicFramePr>
        <p:xfrm>
          <a:off x="2743200" y="4953000"/>
          <a:ext cx="5762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04" name="Equation" r:id="rId9" imgW="266400" imgH="190440" progId="Equation.DSMT4">
                  <p:embed/>
                </p:oleObj>
              </mc:Choice>
              <mc:Fallback>
                <p:oleObj name="Equation" r:id="rId9" imgW="266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53000"/>
                        <a:ext cx="5762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495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0" name="Object 14"/>
          <p:cNvGraphicFramePr>
            <a:graphicFrameLocks noChangeAspect="1"/>
          </p:cNvGraphicFramePr>
          <p:nvPr/>
        </p:nvGraphicFramePr>
        <p:xfrm>
          <a:off x="6400800" y="4965700"/>
          <a:ext cx="5762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05" name="Equation" r:id="rId11" imgW="266400" imgH="190440" progId="Equation.DSMT4">
                  <p:embed/>
                </p:oleObj>
              </mc:Choice>
              <mc:Fallback>
                <p:oleObj name="Equation" r:id="rId11" imgW="266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65700"/>
                        <a:ext cx="5762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06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07" name="Equation" r:id="rId15" imgW="672840" imgH="368280" progId="Equation.DSMT4">
                  <p:embed/>
                </p:oleObj>
              </mc:Choice>
              <mc:Fallback>
                <p:oleObj name="Equation" r:id="rId15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08" name="Equation" r:id="rId17" imgW="1904760" imgH="279360" progId="Equation.DSMT4">
                  <p:embed/>
                </p:oleObj>
              </mc:Choice>
              <mc:Fallback>
                <p:oleObj name="Equation" r:id="rId17" imgW="1904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09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10" name="Equation" r:id="rId21" imgW="1752480" imgH="368280" progId="Equation.DSMT4">
                  <p:embed/>
                </p:oleObj>
              </mc:Choice>
              <mc:Fallback>
                <p:oleObj name="Equation" r:id="rId21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11" name="Equation" r:id="rId23" imgW="291960" imgH="164880" progId="Equation.DSMT4">
                  <p:embed/>
                </p:oleObj>
              </mc:Choice>
              <mc:Fallback>
                <p:oleObj name="Equation" r:id="rId23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12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13" name="Equation" r:id="rId27" imgW="2590560" imgH="304560" progId="Equation.DSMT4">
                  <p:embed/>
                </p:oleObj>
              </mc:Choice>
              <mc:Fallback>
                <p:oleObj name="Equation" r:id="rId27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9" name="Object 23"/>
          <p:cNvGraphicFramePr>
            <a:graphicFrameLocks noChangeAspect="1"/>
          </p:cNvGraphicFramePr>
          <p:nvPr/>
        </p:nvGraphicFramePr>
        <p:xfrm>
          <a:off x="3276600" y="4953000"/>
          <a:ext cx="8239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14" name="Equation" r:id="rId29" imgW="380880" imgH="203040" progId="Equation.DSMT4">
                  <p:embed/>
                </p:oleObj>
              </mc:Choice>
              <mc:Fallback>
                <p:oleObj name="Equation" r:id="rId29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53000"/>
                        <a:ext cx="82391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0" name="Object 24"/>
          <p:cNvGraphicFramePr>
            <a:graphicFrameLocks noChangeAspect="1"/>
          </p:cNvGraphicFramePr>
          <p:nvPr/>
        </p:nvGraphicFramePr>
        <p:xfrm>
          <a:off x="6934200" y="4953000"/>
          <a:ext cx="10429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15" name="Equation" r:id="rId31" imgW="482400" imgH="203040" progId="Equation.DSMT4">
                  <p:embed/>
                </p:oleObj>
              </mc:Choice>
              <mc:Fallback>
                <p:oleObj name="Equation" r:id="rId31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953000"/>
                        <a:ext cx="104298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16" name="Equation" r:id="rId33" imgW="431640" imgH="164880" progId="Equation.DSMT4">
                  <p:embed/>
                </p:oleObj>
              </mc:Choice>
              <mc:Fallback>
                <p:oleObj name="Equation" r:id="rId33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817" name="Equation" r:id="rId35" imgW="2984400" imgH="279360" progId="Equation.DSMT4">
                  <p:embed/>
                </p:oleObj>
              </mc:Choice>
              <mc:Fallback>
                <p:oleObj name="Equation" r:id="rId35" imgW="298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9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/>
      <p:bldP spid="418820" grpId="0"/>
      <p:bldP spid="418821" grpId="0" animBg="1"/>
      <p:bldP spid="418822" grpId="0"/>
      <p:bldP spid="418826" grpId="0"/>
      <p:bldP spid="418827" grpId="0"/>
      <p:bldP spid="41882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6F54-022F-9943-A40A-4A37A4164EB6}" type="slidenum">
              <a:rPr lang="en-US"/>
              <a:pPr/>
              <a:t>70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1715" name="Picture 3" descr="FG32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</p:spPr>
        </p:pic>
        <p:graphicFrame>
          <p:nvGraphicFramePr>
            <p:cNvPr id="371716" name="Object 4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14" name="Equation" r:id="rId4" imgW="114120" imgH="164880" progId="Equation.DSMT4">
                    <p:embed/>
                  </p:oleObj>
                </mc:Choice>
                <mc:Fallback>
                  <p:oleObj name="Equation" r:id="rId4" imgW="1141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032"/>
                          <a:ext cx="19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EM Waves and Their Speeds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7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consider a region of free space.  What’s a free space?</a:t>
            </a:r>
          </a:p>
          <a:p>
            <a:pPr lvl="1">
              <a:lnSpc>
                <a:spcPct val="90000"/>
              </a:lnSpc>
            </a:pPr>
            <a:r>
              <a:rPr lang="en-US"/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/>
              <a:t>In other words, far from emf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/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/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/>
              <a:t>At any instance </a:t>
            </a:r>
            <a:r>
              <a:rPr lang="en-US" b="1"/>
              <a:t>E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/>
              <a:t>So we can also assume that the wave is traveling in the x-direction w/ velocity, </a:t>
            </a:r>
            <a:r>
              <a:rPr lang="en-US" b="1"/>
              <a:t>v</a:t>
            </a:r>
            <a:r>
              <a:rPr lang="en-US"/>
              <a:t>=v</a:t>
            </a:r>
            <a:r>
              <a:rPr lang="en-US" b="1"/>
              <a:t>i</a:t>
            </a:r>
            <a:r>
              <a:rPr lang="en-US"/>
              <a:t>, and that </a:t>
            </a:r>
            <a:r>
              <a:rPr lang="en-US" b="1"/>
              <a:t>E</a:t>
            </a:r>
            <a:r>
              <a:rPr lang="en-US"/>
              <a:t> is parallel to y axis and </a:t>
            </a:r>
            <a:r>
              <a:rPr lang="en-US" b="1"/>
              <a:t>B</a:t>
            </a:r>
            <a:r>
              <a:rPr lang="en-US"/>
              <a:t> is parallel to z axis </a:t>
            </a:r>
          </a:p>
        </p:txBody>
      </p:sp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8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9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1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71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0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0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this region of free space, Q=0 and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=0, thus the 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0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685800" y="1676400"/>
          <a:ext cx="18526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05" name="Equation" r:id="rId8" imgW="927000" imgH="406080" progId="Equation.DSMT4">
                  <p:embed/>
                </p:oleObj>
              </mc:Choice>
              <mc:Fallback>
                <p:oleObj name="Equation" r:id="rId8" imgW="9270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852613" cy="8207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/>
        </p:nvGraphicFramePr>
        <p:xfrm>
          <a:off x="685800" y="2627313"/>
          <a:ext cx="13970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06" name="Equation" r:id="rId10" imgW="698400" imgH="291960" progId="Equation.DSMT4">
                  <p:embed/>
                </p:oleObj>
              </mc:Choice>
              <mc:Fallback>
                <p:oleObj name="Equation" r:id="rId10" imgW="698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27313"/>
                        <a:ext cx="1397000" cy="5889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685800" y="3417888"/>
          <a:ext cx="20574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07" name="Equation" r:id="rId12" imgW="1028520" imgH="368280" progId="Equation.DSMT4">
                  <p:embed/>
                </p:oleObj>
              </mc:Choice>
              <mc:Fallback>
                <p:oleObj name="Equation" r:id="rId12" imgW="10285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17888"/>
                        <a:ext cx="2057400" cy="7445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685800" y="4344988"/>
          <a:ext cx="36099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08" name="Equation" r:id="rId14" imgW="1739880" imgH="368280" progId="Equation.DSMT4">
                  <p:embed/>
                </p:oleObj>
              </mc:Choice>
              <mc:Fallback>
                <p:oleObj name="Equation" r:id="rId14" imgW="1739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44988"/>
                        <a:ext cx="3609975" cy="7715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5943600" y="1792288"/>
          <a:ext cx="14224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09" name="Equation" r:id="rId16" imgW="711000" imgH="291960" progId="Equation.DSMT4">
                  <p:embed/>
                </p:oleObj>
              </mc:Choice>
              <mc:Fallback>
                <p:oleObj name="Equation" r:id="rId16" imgW="711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792288"/>
                        <a:ext cx="1422400" cy="5889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5943600" y="2627313"/>
          <a:ext cx="13970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10" name="Equation" r:id="rId18" imgW="698400" imgH="291960" progId="Equation.DSMT4">
                  <p:embed/>
                </p:oleObj>
              </mc:Choice>
              <mc:Fallback>
                <p:oleObj name="Equation" r:id="rId18" imgW="698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627313"/>
                        <a:ext cx="1397000" cy="5889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5943600" y="3416300"/>
          <a:ext cx="2057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11" name="Equation" r:id="rId19" imgW="1028520" imgH="368280" progId="Equation.DSMT4">
                  <p:embed/>
                </p:oleObj>
              </mc:Choice>
              <mc:Fallback>
                <p:oleObj name="Equation" r:id="rId19" imgW="10285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16300"/>
                        <a:ext cx="2057400" cy="744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1" name="Object 15"/>
          <p:cNvGraphicFramePr>
            <a:graphicFrameLocks noChangeAspect="1"/>
          </p:cNvGraphicFramePr>
          <p:nvPr/>
        </p:nvGraphicFramePr>
        <p:xfrm>
          <a:off x="5943600" y="4346575"/>
          <a:ext cx="25146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12" name="Equation" r:id="rId21" imgW="1218960" imgH="368280" progId="Equation.DSMT4">
                  <p:embed/>
                </p:oleObj>
              </mc:Choice>
              <mc:Fallback>
                <p:oleObj name="Equation" r:id="rId21" imgW="1218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346575"/>
                        <a:ext cx="2514600" cy="766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</p:spTree>
    <p:extLst>
      <p:ext uri="{BB962C8B-B14F-4D97-AF65-F5344CB8AC3E}">
        <p14:creationId xmlns:p14="http://schemas.microsoft.com/office/powerpoint/2010/main" val="13166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2" grpId="0" build="p"/>
      <p:bldP spid="372752" grpId="0" animBg="1"/>
      <p:bldP spid="372753" grpId="0" animBg="1"/>
      <p:bldP spid="372754" grpId="0" animBg="1"/>
      <p:bldP spid="372755" grpId="0" animBg="1"/>
      <p:bldP spid="372756" grpId="0" animBg="1"/>
      <p:bldP spid="37275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8F9B-184D-7F42-98A3-5E274F024468}" type="slidenum">
              <a:rPr lang="en-US"/>
              <a:pPr/>
              <a:t>72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EM Waves from Maxwell’s Equations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7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7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7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wave is sinusoidal </a:t>
            </a:r>
            <a:r>
              <a:rPr lang="en-US" dirty="0" err="1"/>
              <a:t>w</a:t>
            </a:r>
            <a:r>
              <a:rPr lang="en-US" dirty="0"/>
              <a:t>/ wavelength </a:t>
            </a:r>
            <a:r>
              <a:rPr lang="en-US" dirty="0" err="1">
                <a:latin typeface="Symbol" charset="2"/>
              </a:rPr>
              <a:t>l</a:t>
            </a:r>
            <a:r>
              <a:rPr lang="en-US" dirty="0"/>
              <a:t> and frequency </a:t>
            </a:r>
            <a:r>
              <a:rPr lang="en-US" dirty="0" err="1">
                <a:latin typeface="Monotype Corsiva" charset="0"/>
              </a:rPr>
              <a:t>f</a:t>
            </a:r>
            <a:r>
              <a:rPr lang="en-US" dirty="0"/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is the 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E</a:t>
            </a:r>
            <a:r>
              <a:rPr lang="en-US" baseline="-25000" dirty="0"/>
              <a:t>0</a:t>
            </a:r>
            <a:r>
              <a:rPr lang="en-US" dirty="0"/>
              <a:t> and B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amplitudes of the EM wave.  Maximum values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 strengths.</a:t>
            </a:r>
          </a:p>
        </p:txBody>
      </p:sp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7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8" name="Object 8"/>
          <p:cNvGraphicFramePr>
            <a:graphicFrameLocks noChangeAspect="1"/>
          </p:cNvGraphicFramePr>
          <p:nvPr/>
        </p:nvGraphicFramePr>
        <p:xfrm>
          <a:off x="1254125" y="1925638"/>
          <a:ext cx="7270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74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925638"/>
                        <a:ext cx="7270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9" name="Object 9"/>
          <p:cNvGraphicFramePr>
            <a:graphicFrameLocks noChangeAspect="1"/>
          </p:cNvGraphicFramePr>
          <p:nvPr/>
        </p:nvGraphicFramePr>
        <p:xfrm>
          <a:off x="1295400" y="3549650"/>
          <a:ext cx="6175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75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49650"/>
                        <a:ext cx="6175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/>
        </p:nvGraphicFramePr>
        <p:xfrm>
          <a:off x="1295400" y="2438400"/>
          <a:ext cx="7286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76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286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/>
        </p:nvGraphicFramePr>
        <p:xfrm>
          <a:off x="3048000" y="3581400"/>
          <a:ext cx="7223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77" name="Equation" r:id="rId14" imgW="266400" imgH="126720" progId="Equation.DSMT4">
                  <p:embed/>
                </p:oleObj>
              </mc:Choice>
              <mc:Fallback>
                <p:oleObj name="Equation" r:id="rId14" imgW="2664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7223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/>
        </p:nvGraphicFramePr>
        <p:xfrm>
          <a:off x="5715000" y="3581400"/>
          <a:ext cx="9286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78" name="Equation" r:id="rId16" imgW="342720" imgH="190440" progId="Equation.DSMT4">
                  <p:embed/>
                </p:oleObj>
              </mc:Choice>
              <mc:Fallback>
                <p:oleObj name="Equation" r:id="rId16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9286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/>
        </p:nvGraphicFramePr>
        <p:xfrm>
          <a:off x="1905000" y="1858963"/>
          <a:ext cx="9096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79"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58963"/>
                        <a:ext cx="9096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/>
        </p:nvGraphicFramePr>
        <p:xfrm>
          <a:off x="2770188" y="182880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0" name="Equation" r:id="rId20" imgW="914400" imgH="228600" progId="Equation.DSMT4">
                  <p:embed/>
                </p:oleObj>
              </mc:Choice>
              <mc:Fallback>
                <p:oleObj name="Equation" r:id="rId20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82880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/>
        </p:nvGraphicFramePr>
        <p:xfrm>
          <a:off x="1905000" y="2438400"/>
          <a:ext cx="873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1" name="Equation" r:id="rId22" imgW="304560" imgH="203040" progId="Equation.DSMT4">
                  <p:embed/>
                </p:oleObj>
              </mc:Choice>
              <mc:Fallback>
                <p:oleObj name="Equation" r:id="rId22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8731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/>
        </p:nvGraphicFramePr>
        <p:xfrm>
          <a:off x="2789238" y="239395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2" name="Equation" r:id="rId24" imgW="914400" imgH="228600" progId="Equation.DSMT4">
                  <p:embed/>
                </p:oleObj>
              </mc:Choice>
              <mc:Fallback>
                <p:oleObj name="Equation" r:id="rId24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39395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/>
        </p:nvGraphicFramePr>
        <p:xfrm>
          <a:off x="1862138" y="3276600"/>
          <a:ext cx="6524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3" name="Equation" r:id="rId26" imgW="241200" imgH="368280" progId="Equation.DSMT4">
                  <p:embed/>
                </p:oleObj>
              </mc:Choice>
              <mc:Fallback>
                <p:oleObj name="Equation" r:id="rId26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276600"/>
                        <a:ext cx="6524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8" name="Object 18"/>
          <p:cNvGraphicFramePr>
            <a:graphicFrameLocks noChangeAspect="1"/>
          </p:cNvGraphicFramePr>
          <p:nvPr/>
        </p:nvGraphicFramePr>
        <p:xfrm>
          <a:off x="3671888" y="3505200"/>
          <a:ext cx="823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4" name="Equation" r:id="rId28" imgW="304560" imgH="190440" progId="Equation.DSMT4">
                  <p:embed/>
                </p:oleObj>
              </mc:Choice>
              <mc:Fallback>
                <p:oleObj name="Equation" r:id="rId28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3505200"/>
                        <a:ext cx="823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9" name="Object 19"/>
          <p:cNvGraphicFramePr>
            <a:graphicFrameLocks noChangeAspect="1"/>
          </p:cNvGraphicFramePr>
          <p:nvPr/>
        </p:nvGraphicFramePr>
        <p:xfrm>
          <a:off x="6557963" y="3276600"/>
          <a:ext cx="7572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5" name="Equation" r:id="rId30" imgW="279360" imgH="368280" progId="Equation.DSMT4">
                  <p:embed/>
                </p:oleObj>
              </mc:Choice>
              <mc:Fallback>
                <p:oleObj name="Equation" r:id="rId30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276600"/>
                        <a:ext cx="7572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80" name="Object 20"/>
          <p:cNvGraphicFramePr>
            <a:graphicFrameLocks noChangeAspect="1"/>
          </p:cNvGraphicFramePr>
          <p:nvPr/>
        </p:nvGraphicFramePr>
        <p:xfrm>
          <a:off x="7234238" y="3657600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86" name="Equation" r:id="rId32" imgW="114120" imgH="126720" progId="Equation.DSMT4">
                  <p:embed/>
                </p:oleObj>
              </mc:Choice>
              <mc:Fallback>
                <p:oleObj name="Equation" r:id="rId32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3657600"/>
                        <a:ext cx="30956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429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15855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6" grpId="0" build="p"/>
      <p:bldP spid="37378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C3B2-5F9E-324E-9FAB-F10DEA7A159B}" type="slidenum">
              <a:rPr lang="en-US"/>
              <a:pPr/>
              <a:t>73</a:t>
            </a:fld>
            <a:endParaRPr lang="en-US"/>
          </a:p>
        </p:txBody>
      </p:sp>
      <p:pic>
        <p:nvPicPr>
          <p:cNvPr id="374786" name="Picture 2" descr="FG3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2176463"/>
          </a:xfrm>
          <a:prstGeom prst="rect">
            <a:avLst/>
          </a:prstGeom>
          <a:noFill/>
        </p:spPr>
      </p:pic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apply Faraday’s law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to the rectangular loop of height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         along the top and bottom of the loop is 0.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</a:t>
            </a:r>
            <a:r>
              <a:rPr lang="en-US" sz="2400" b="1" dirty="0"/>
              <a:t>E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For the right-hand side of Faraday’s law, the magnetic flux through the loop changes as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Faraday’s Law</a:t>
            </a:r>
          </a:p>
        </p:txBody>
      </p:sp>
      <p:graphicFrame>
        <p:nvGraphicFramePr>
          <p:cNvPr id="374793" name="Object 9"/>
          <p:cNvGraphicFramePr>
            <a:graphicFrameLocks noChangeAspect="1"/>
          </p:cNvGraphicFramePr>
          <p:nvPr/>
        </p:nvGraphicFramePr>
        <p:xfrm>
          <a:off x="1157288" y="1193800"/>
          <a:ext cx="12811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0" name="Equation" r:id="rId9" imgW="596880" imgH="291960" progId="Equation.DSMT4">
                  <p:embed/>
                </p:oleObj>
              </mc:Choice>
              <mc:Fallback>
                <p:oleObj name="Equation" r:id="rId9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1193800"/>
                        <a:ext cx="12811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2133600" y="3389313"/>
          <a:ext cx="12811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1" name="Equation" r:id="rId11" imgW="596880" imgH="291960" progId="Equation.DSMT4">
                  <p:embed/>
                </p:oleObj>
              </mc:Choice>
              <mc:Fallback>
                <p:oleObj name="Equation" r:id="rId11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89313"/>
                        <a:ext cx="12811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990600" y="5237163"/>
          <a:ext cx="9620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2" name="Equation" r:id="rId13" imgW="457200" imgH="368280" progId="Equation.DSMT4">
                  <p:embed/>
                </p:oleObj>
              </mc:Choice>
              <mc:Fallback>
                <p:oleObj name="Equation" r:id="rId13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37163"/>
                        <a:ext cx="9620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3124200" y="4953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4038600" y="5005388"/>
          <a:ext cx="9874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3" name="Equation" r:id="rId15" imgW="469800" imgH="190440" progId="Equation.DSMT4">
                  <p:embed/>
                </p:oleObj>
              </mc:Choice>
              <mc:Fallback>
                <p:oleObj name="Equation" r:id="rId15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05388"/>
                        <a:ext cx="9874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4003675" y="5541963"/>
          <a:ext cx="7207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4" name="Equation" r:id="rId17" imgW="342720" imgH="368280" progId="Equation.DSMT4">
                  <p:embed/>
                </p:oleObj>
              </mc:Choice>
              <mc:Fallback>
                <p:oleObj name="Equation" r:id="rId17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541963"/>
                        <a:ext cx="7207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5638800" y="5321300"/>
            <a:ext cx="1817688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depend on x and t</a:t>
            </a:r>
          </a:p>
        </p:txBody>
      </p:sp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7627938" y="5465763"/>
          <a:ext cx="13636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5" name="Equation" r:id="rId19" imgW="647640" imgH="368280" progId="Equation.DSMT4">
                  <p:embed/>
                </p:oleObj>
              </mc:Choice>
              <mc:Fallback>
                <p:oleObj name="Equation" r:id="rId19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465763"/>
                        <a:ext cx="1363662" cy="7826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609600" y="2225675"/>
          <a:ext cx="7921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6" name="Equation" r:id="rId21" imgW="368280" imgH="203040" progId="Equation.DSMT4">
                  <p:embed/>
                </p:oleObj>
              </mc:Choice>
              <mc:Fallback>
                <p:oleObj name="Equation" r:id="rId21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25675"/>
                        <a:ext cx="79216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2" name="Object 18"/>
          <p:cNvGraphicFramePr>
            <a:graphicFrameLocks noChangeAspect="1"/>
          </p:cNvGraphicFramePr>
          <p:nvPr/>
        </p:nvGraphicFramePr>
        <p:xfrm>
          <a:off x="2446338" y="1104900"/>
          <a:ext cx="9826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7" name="Equation" r:id="rId23" imgW="457200" imgH="368280" progId="Equation.DSMT4">
                  <p:embed/>
                </p:oleObj>
              </mc:Choice>
              <mc:Fallback>
                <p:oleObj name="Equation" r:id="rId23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1104900"/>
                        <a:ext cx="9826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3" name="Object 19"/>
          <p:cNvGraphicFramePr>
            <a:graphicFrameLocks noChangeAspect="1"/>
          </p:cNvGraphicFramePr>
          <p:nvPr/>
        </p:nvGraphicFramePr>
        <p:xfrm>
          <a:off x="3382963" y="3429000"/>
          <a:ext cx="10366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8" name="Equation" r:id="rId25" imgW="482400" imgH="203040" progId="Equation.DSMT4">
                  <p:embed/>
                </p:oleObj>
              </mc:Choice>
              <mc:Fallback>
                <p:oleObj name="Equation" r:id="rId2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3429000"/>
                        <a:ext cx="103663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4" name="Object 20"/>
          <p:cNvGraphicFramePr>
            <a:graphicFrameLocks noChangeAspect="1"/>
          </p:cNvGraphicFramePr>
          <p:nvPr/>
        </p:nvGraphicFramePr>
        <p:xfrm>
          <a:off x="4387850" y="3355975"/>
          <a:ext cx="19367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9" name="Equation" r:id="rId27" imgW="901440" imgH="279360" progId="Equation.DSMT4">
                  <p:embed/>
                </p:oleObj>
              </mc:Choice>
              <mc:Fallback>
                <p:oleObj name="Equation" r:id="rId27" imgW="901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3355975"/>
                        <a:ext cx="19367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5" name="Object 21"/>
          <p:cNvGraphicFramePr>
            <a:graphicFrameLocks noChangeAspect="1"/>
          </p:cNvGraphicFramePr>
          <p:nvPr/>
        </p:nvGraphicFramePr>
        <p:xfrm>
          <a:off x="6265863" y="3368675"/>
          <a:ext cx="1063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0" name="Equation" r:id="rId29" imgW="495000" imgH="203040" progId="Equation.DSMT4">
                  <p:embed/>
                </p:oleObj>
              </mc:Choice>
              <mc:Fallback>
                <p:oleObj name="Equation" r:id="rId29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3368675"/>
                        <a:ext cx="1063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6" name="Object 22"/>
          <p:cNvGraphicFramePr>
            <a:graphicFrameLocks noChangeAspect="1"/>
          </p:cNvGraphicFramePr>
          <p:nvPr/>
        </p:nvGraphicFramePr>
        <p:xfrm>
          <a:off x="7313613" y="3352800"/>
          <a:ext cx="11445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1" name="Equation" r:id="rId31" imgW="533160" imgH="228600" progId="Equation.DSMT4">
                  <p:embed/>
                </p:oleObj>
              </mc:Choice>
              <mc:Fallback>
                <p:oleObj name="Equation" r:id="rId31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3352800"/>
                        <a:ext cx="114458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7" name="Object 23"/>
          <p:cNvGraphicFramePr>
            <a:graphicFrameLocks noChangeAspect="1"/>
          </p:cNvGraphicFramePr>
          <p:nvPr/>
        </p:nvGraphicFramePr>
        <p:xfrm>
          <a:off x="3124200" y="3984625"/>
          <a:ext cx="4905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2" name="Equation" r:id="rId33" imgW="228600" imgH="164880" progId="Equation.DSMT4">
                  <p:embed/>
                </p:oleObj>
              </mc:Choice>
              <mc:Fallback>
                <p:oleObj name="Equation" r:id="rId33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84625"/>
                        <a:ext cx="4905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8" name="Object 24"/>
          <p:cNvGraphicFramePr>
            <a:graphicFrameLocks noChangeAspect="1"/>
          </p:cNvGraphicFramePr>
          <p:nvPr/>
        </p:nvGraphicFramePr>
        <p:xfrm>
          <a:off x="3657600" y="3922713"/>
          <a:ext cx="17732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3" name="Equation" r:id="rId35" imgW="825480" imgH="228600" progId="Equation.DSMT4">
                  <p:embed/>
                </p:oleObj>
              </mc:Choice>
              <mc:Fallback>
                <p:oleObj name="Equation" r:id="rId35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22713"/>
                        <a:ext cx="177323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9" name="Object 25"/>
          <p:cNvGraphicFramePr>
            <a:graphicFrameLocks noChangeAspect="1"/>
          </p:cNvGraphicFramePr>
          <p:nvPr/>
        </p:nvGraphicFramePr>
        <p:xfrm>
          <a:off x="5459413" y="3962400"/>
          <a:ext cx="407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4" name="Equation" r:id="rId37" imgW="190440" imgH="164880" progId="Equation.DSMT4">
                  <p:embed/>
                </p:oleObj>
              </mc:Choice>
              <mc:Fallback>
                <p:oleObj name="Equation" r:id="rId37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962400"/>
                        <a:ext cx="4079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0" name="Object 26"/>
          <p:cNvGraphicFramePr>
            <a:graphicFrameLocks noChangeAspect="1"/>
          </p:cNvGraphicFramePr>
          <p:nvPr/>
        </p:nvGraphicFramePr>
        <p:xfrm>
          <a:off x="5897563" y="3962400"/>
          <a:ext cx="1036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5" name="Equation" r:id="rId39" imgW="482400" imgH="190440" progId="Equation.DSMT4">
                  <p:embed/>
                </p:oleObj>
              </mc:Choice>
              <mc:Fallback>
                <p:oleObj name="Equation" r:id="rId39" imgW="482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962400"/>
                        <a:ext cx="10366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1" name="Object 27"/>
          <p:cNvGraphicFramePr>
            <a:graphicFrameLocks noChangeAspect="1"/>
          </p:cNvGraphicFramePr>
          <p:nvPr/>
        </p:nvGraphicFramePr>
        <p:xfrm>
          <a:off x="6905625" y="3962400"/>
          <a:ext cx="7905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6" name="Equation" r:id="rId41" imgW="368280" imgH="190440" progId="Equation.DSMT4">
                  <p:embed/>
                </p:oleObj>
              </mc:Choice>
              <mc:Fallback>
                <p:oleObj name="Equation" r:id="rId41" imgW="368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3962400"/>
                        <a:ext cx="7905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2" name="Object 28"/>
          <p:cNvGraphicFramePr>
            <a:graphicFrameLocks noChangeAspect="1"/>
          </p:cNvGraphicFramePr>
          <p:nvPr/>
        </p:nvGraphicFramePr>
        <p:xfrm>
          <a:off x="1930400" y="5237163"/>
          <a:ext cx="4810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7" name="Equation" r:id="rId43" imgW="228600" imgH="368280" progId="Equation.DSMT4">
                  <p:embed/>
                </p:oleObj>
              </mc:Choice>
              <mc:Fallback>
                <p:oleObj name="Equation" r:id="rId43" imgW="228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5237163"/>
                        <a:ext cx="4810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3" name="Object 29"/>
          <p:cNvGraphicFramePr>
            <a:graphicFrameLocks noChangeAspect="1"/>
          </p:cNvGraphicFramePr>
          <p:nvPr/>
        </p:nvGraphicFramePr>
        <p:xfrm>
          <a:off x="2325688" y="5462588"/>
          <a:ext cx="7223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8" name="Equation" r:id="rId45" imgW="342720" imgH="190440" progId="Equation.DSMT4">
                  <p:embed/>
                </p:oleObj>
              </mc:Choice>
              <mc:Fallback>
                <p:oleObj name="Equation" r:id="rId45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5462588"/>
                        <a:ext cx="7223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4" name="Object 30"/>
          <p:cNvGraphicFramePr>
            <a:graphicFrameLocks noChangeAspect="1"/>
          </p:cNvGraphicFramePr>
          <p:nvPr/>
        </p:nvGraphicFramePr>
        <p:xfrm>
          <a:off x="4989513" y="4800600"/>
          <a:ext cx="13350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9" name="Equation" r:id="rId47" imgW="634680" imgH="368280" progId="Equation.DSMT4">
                  <p:embed/>
                </p:oleObj>
              </mc:Choice>
              <mc:Fallback>
                <p:oleObj name="Equation" r:id="rId47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4800600"/>
                        <a:ext cx="13350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5" name="Object 31"/>
          <p:cNvGraphicFramePr>
            <a:graphicFrameLocks noChangeAspect="1"/>
          </p:cNvGraphicFramePr>
          <p:nvPr/>
        </p:nvGraphicFramePr>
        <p:xfrm>
          <a:off x="4714875" y="5562600"/>
          <a:ext cx="6953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90" name="Equation" r:id="rId49" imgW="330120" imgH="368280" progId="Equation.DSMT4">
                  <p:embed/>
                </p:oleObj>
              </mc:Choice>
              <mc:Fallback>
                <p:oleObj name="Equation" r:id="rId49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5562600"/>
                        <a:ext cx="6953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16" name="Oval 32"/>
          <p:cNvSpPr>
            <a:spLocks noChangeArrowheads="1"/>
          </p:cNvSpPr>
          <p:nvPr/>
        </p:nvSpPr>
        <p:spPr bwMode="auto">
          <a:xfrm>
            <a:off x="7924800" y="228600"/>
            <a:ext cx="533400" cy="9906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7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4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7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0" grpId="0" build="p"/>
      <p:bldP spid="374796" grpId="0" animBg="1"/>
      <p:bldP spid="374799" grpId="0" animBg="1"/>
      <p:bldP spid="3748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26D6-E8C2-724A-917F-442E733FCF73}" type="slidenum">
              <a:rPr lang="en-US"/>
              <a:pPr/>
              <a:t>74</a:t>
            </a:fld>
            <a:endParaRPr lang="en-US"/>
          </a:p>
        </p:txBody>
      </p:sp>
      <p:pic>
        <p:nvPicPr>
          <p:cNvPr id="375810" name="Picture 2" descr="FG32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895600" cy="2590800"/>
          </a:xfrm>
          <a:prstGeom prst="rect">
            <a:avLst/>
          </a:prstGeom>
          <a:noFill/>
        </p:spPr>
      </p:pic>
      <p:graphicFrame>
        <p:nvGraphicFramePr>
          <p:cNvPr id="37581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apply Maxwell’s 4</a:t>
            </a:r>
            <a:r>
              <a:rPr lang="en-US" sz="2800" baseline="30000" dirty="0"/>
              <a:t>th</a:t>
            </a:r>
            <a:r>
              <a:rPr lang="en-US" sz="2800" dirty="0"/>
              <a:t> equation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to the rectangular loop of length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>
                <a:latin typeface="Monotype Corsiva" charset="0"/>
              </a:rPr>
              <a:t>z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         along the x-axis of the loop is 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b="1" dirty="0"/>
              <a:t>B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the right-hand side of the equation is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581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6" name="Object 8"/>
          <p:cNvGraphicFramePr>
            <a:graphicFrameLocks noChangeAspect="1"/>
          </p:cNvGraphicFramePr>
          <p:nvPr/>
        </p:nvGraphicFramePr>
        <p:xfrm>
          <a:off x="2198688" y="3659188"/>
          <a:ext cx="168751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8" name="Equation" r:id="rId9" imgW="596880" imgH="291960" progId="Equation.DSMT4">
                  <p:embed/>
                </p:oleObj>
              </mc:Choice>
              <mc:Fallback>
                <p:oleObj name="Equation" r:id="rId9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3659188"/>
                        <a:ext cx="1687512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914400" y="4779963"/>
          <a:ext cx="16033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9" name="Equation" r:id="rId11" imgW="761760" imgH="368280" progId="Equation.DSMT4">
                  <p:embed/>
                </p:oleObj>
              </mc:Choice>
              <mc:Fallback>
                <p:oleObj name="Equation" r:id="rId11" imgW="761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79963"/>
                        <a:ext cx="16033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4419600" y="4800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5334000" y="4919663"/>
          <a:ext cx="11477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0" name="Equation" r:id="rId13" imgW="545760" imgH="164880" progId="Equation.DSMT4">
                  <p:embed/>
                </p:oleObj>
              </mc:Choice>
              <mc:Fallback>
                <p:oleObj name="Equation" r:id="rId13" imgW="545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19663"/>
                        <a:ext cx="11477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0" name="Object 12"/>
          <p:cNvGraphicFramePr>
            <a:graphicFrameLocks noChangeAspect="1"/>
          </p:cNvGraphicFramePr>
          <p:nvPr/>
        </p:nvGraphicFramePr>
        <p:xfrm>
          <a:off x="1447800" y="5562600"/>
          <a:ext cx="7207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1" name="Equation" r:id="rId15" imgW="342720" imgH="368280" progId="Equation.DSMT4">
                  <p:embed/>
                </p:oleObj>
              </mc:Choice>
              <mc:Fallback>
                <p:oleObj name="Equation" r:id="rId15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62600"/>
                        <a:ext cx="7207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1" name="AutoShape 13"/>
          <p:cNvSpPr>
            <a:spLocks noChangeArrowheads="1"/>
          </p:cNvSpPr>
          <p:nvPr/>
        </p:nvSpPr>
        <p:spPr bwMode="auto">
          <a:xfrm>
            <a:off x="3886200" y="5334000"/>
            <a:ext cx="1817687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depend on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x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 and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t</a:t>
            </a:r>
            <a:endParaRPr lang="en-US" sz="1600" b="1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75822" name="Object 14"/>
          <p:cNvGraphicFramePr>
            <a:graphicFrameLocks noChangeAspect="1"/>
          </p:cNvGraphicFramePr>
          <p:nvPr/>
        </p:nvGraphicFramePr>
        <p:xfrm>
          <a:off x="5972175" y="5562600"/>
          <a:ext cx="1952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2" name="Equation" r:id="rId17" imgW="927000" imgH="368280" progId="Equation.DSMT4">
                  <p:embed/>
                </p:oleObj>
              </mc:Choice>
              <mc:Fallback>
                <p:oleObj name="Equation" r:id="rId17" imgW="927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5562600"/>
                        <a:ext cx="1952625" cy="782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3" name="Object 15"/>
          <p:cNvGraphicFramePr>
            <a:graphicFrameLocks noChangeAspect="1"/>
          </p:cNvGraphicFramePr>
          <p:nvPr/>
        </p:nvGraphicFramePr>
        <p:xfrm>
          <a:off x="609600" y="2378075"/>
          <a:ext cx="7921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3" name="Equation" r:id="rId19" imgW="368280" imgH="203040" progId="Equation.DSMT4">
                  <p:embed/>
                </p:oleObj>
              </mc:Choice>
              <mc:Fallback>
                <p:oleObj name="Equation" r:id="rId19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78075"/>
                        <a:ext cx="79216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4" name="Object 16"/>
          <p:cNvGraphicFramePr>
            <a:graphicFrameLocks noChangeAspect="1"/>
          </p:cNvGraphicFramePr>
          <p:nvPr/>
        </p:nvGraphicFramePr>
        <p:xfrm>
          <a:off x="914400" y="1219200"/>
          <a:ext cx="16049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4" name="Equation" r:id="rId21" imgW="596880" imgH="291960" progId="Equation.DSMT4">
                  <p:embed/>
                </p:oleObj>
              </mc:Choice>
              <mc:Fallback>
                <p:oleObj name="Equation" r:id="rId21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160496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Modified Ampére’s Law</a:t>
            </a:r>
          </a:p>
        </p:txBody>
      </p:sp>
      <p:graphicFrame>
        <p:nvGraphicFramePr>
          <p:cNvPr id="375826" name="Object 18"/>
          <p:cNvGraphicFramePr>
            <a:graphicFrameLocks noChangeAspect="1"/>
          </p:cNvGraphicFramePr>
          <p:nvPr/>
        </p:nvGraphicFramePr>
        <p:xfrm>
          <a:off x="2449513" y="1066800"/>
          <a:ext cx="17414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5" name="Equation" r:id="rId23" imgW="647640" imgH="368280" progId="Equation.DSMT4">
                  <p:embed/>
                </p:oleObj>
              </mc:Choice>
              <mc:Fallback>
                <p:oleObj name="Equation" r:id="rId23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066800"/>
                        <a:ext cx="174148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7" name="Object 19"/>
          <p:cNvGraphicFramePr>
            <a:graphicFrameLocks noChangeAspect="1"/>
          </p:cNvGraphicFramePr>
          <p:nvPr/>
        </p:nvGraphicFramePr>
        <p:xfrm>
          <a:off x="3862388" y="3810000"/>
          <a:ext cx="8255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6" name="Equation" r:id="rId25" imgW="292100" imgH="152400" progId="Equation.DSMT4">
                  <p:embed/>
                </p:oleObj>
              </mc:Choice>
              <mc:Fallback>
                <p:oleObj name="Equation" r:id="rId25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3810000"/>
                        <a:ext cx="8255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8" name="Object 20"/>
          <p:cNvGraphicFramePr>
            <a:graphicFrameLocks noChangeAspect="1"/>
          </p:cNvGraphicFramePr>
          <p:nvPr/>
        </p:nvGraphicFramePr>
        <p:xfrm>
          <a:off x="4795838" y="3697288"/>
          <a:ext cx="254793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7" name="Equation" r:id="rId27" imgW="901700" imgH="254000" progId="Equation.DSMT4">
                  <p:embed/>
                </p:oleObj>
              </mc:Choice>
              <mc:Fallback>
                <p:oleObj name="Equation" r:id="rId27" imgW="901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3697288"/>
                        <a:ext cx="2547937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9" name="Object 21"/>
          <p:cNvGraphicFramePr>
            <a:graphicFrameLocks noChangeAspect="1"/>
          </p:cNvGraphicFramePr>
          <p:nvPr/>
        </p:nvGraphicFramePr>
        <p:xfrm>
          <a:off x="7412038" y="3827463"/>
          <a:ext cx="12207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8" name="Equation" r:id="rId29" imgW="431800" imgH="152400" progId="Equation.DSMT4">
                  <p:embed/>
                </p:oleObj>
              </mc:Choice>
              <mc:Fallback>
                <p:oleObj name="Equation" r:id="rId29" imgW="431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827463"/>
                        <a:ext cx="12207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0" name="Object 22"/>
          <p:cNvGraphicFramePr>
            <a:graphicFrameLocks noChangeAspect="1"/>
          </p:cNvGraphicFramePr>
          <p:nvPr/>
        </p:nvGraphicFramePr>
        <p:xfrm>
          <a:off x="2514600" y="4724400"/>
          <a:ext cx="11223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9" name="Equation" r:id="rId31" imgW="533160" imgH="368280" progId="Equation.DSMT4">
                  <p:embed/>
                </p:oleObj>
              </mc:Choice>
              <mc:Fallback>
                <p:oleObj name="Equation" r:id="rId31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724400"/>
                        <a:ext cx="112236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1" name="Object 23"/>
          <p:cNvGraphicFramePr>
            <a:graphicFrameLocks noChangeAspect="1"/>
          </p:cNvGraphicFramePr>
          <p:nvPr/>
        </p:nvGraphicFramePr>
        <p:xfrm>
          <a:off x="3571875" y="4953000"/>
          <a:ext cx="6953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00" name="Equation" r:id="rId33" imgW="330120" imgH="164880" progId="Equation.DSMT4">
                  <p:embed/>
                </p:oleObj>
              </mc:Choice>
              <mc:Fallback>
                <p:oleObj name="Equation" r:id="rId33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953000"/>
                        <a:ext cx="6953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2" name="Object 24"/>
          <p:cNvGraphicFramePr>
            <a:graphicFrameLocks noChangeAspect="1"/>
          </p:cNvGraphicFramePr>
          <p:nvPr/>
        </p:nvGraphicFramePr>
        <p:xfrm>
          <a:off x="6465888" y="4703763"/>
          <a:ext cx="17637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01" name="Equation" r:id="rId35" imgW="838080" imgH="368280" progId="Equation.DSMT4">
                  <p:embed/>
                </p:oleObj>
              </mc:Choice>
              <mc:Fallback>
                <p:oleObj name="Equation" r:id="rId35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4703763"/>
                        <a:ext cx="176371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3" name="Object 25"/>
          <p:cNvGraphicFramePr>
            <a:graphicFrameLocks noChangeAspect="1"/>
          </p:cNvGraphicFramePr>
          <p:nvPr/>
        </p:nvGraphicFramePr>
        <p:xfrm>
          <a:off x="2133600" y="5562600"/>
          <a:ext cx="12811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02" name="Equation" r:id="rId37" imgW="609480" imgH="368280" progId="Equation.DSMT4">
                  <p:embed/>
                </p:oleObj>
              </mc:Choice>
              <mc:Fallback>
                <p:oleObj name="Equation" r:id="rId37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12811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4" grpId="0" build="p"/>
      <p:bldP spid="375818" grpId="0" animBg="1"/>
      <p:bldP spid="37582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C37C-FC3A-C649-B643-6FE3AE2CB03B}" type="slidenum">
              <a:rPr lang="en-US"/>
              <a:pPr/>
              <a:t>75</a:t>
            </a:fld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now use the relationship from Faraday’s law</a:t>
            </a:r>
          </a:p>
          <a:p>
            <a:pPr>
              <a:lnSpc>
                <a:spcPct val="90000"/>
              </a:lnSpc>
            </a:pPr>
            <a:r>
              <a:rPr lang="en-US"/>
              <a:t>Taking the derivatives of E and B as given their traveling wave form, we obtain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Since E and B are in phase, we can write</a:t>
            </a:r>
          </a:p>
          <a:p>
            <a:pPr lvl="2">
              <a:lnSpc>
                <a:spcPct val="90000"/>
              </a:lnSpc>
            </a:pPr>
            <a:r>
              <a:rPr lang="en-US"/>
              <a:t>This is valid at any point and time in space. What is v?</a:t>
            </a:r>
          </a:p>
          <a:p>
            <a:pPr lvl="3">
              <a:lnSpc>
                <a:spcPct val="90000"/>
              </a:lnSpc>
            </a:pPr>
            <a:r>
              <a:rPr lang="en-US"/>
              <a:t>The velocity of the wave   </a:t>
            </a:r>
          </a:p>
        </p:txBody>
      </p:sp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Relationship between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E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,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B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 and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v</a:t>
            </a:r>
          </a:p>
        </p:txBody>
      </p:sp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8001000" y="720725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3" name="Equation" r:id="rId8" imgW="342720" imgH="368280" progId="Equation.DSMT4">
                  <p:embed/>
                </p:oleObj>
              </mc:Choice>
              <mc:Fallback>
                <p:oleObj name="Equation" r:id="rId8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20725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990600" y="2065338"/>
          <a:ext cx="7731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4" name="Equation" r:id="rId10" imgW="342720" imgH="368280" progId="Equation.DSMT4">
                  <p:embed/>
                </p:oleObj>
              </mc:Choice>
              <mc:Fallback>
                <p:oleObj name="Equation" r:id="rId10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65338"/>
                        <a:ext cx="77311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008063" y="2903538"/>
          <a:ext cx="7445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5" name="Equation" r:id="rId12" imgW="330120" imgH="368280" progId="Equation.DSMT4">
                  <p:embed/>
                </p:oleObj>
              </mc:Choice>
              <mc:Fallback>
                <p:oleObj name="Equation" r:id="rId12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2903538"/>
                        <a:ext cx="74453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005263" y="3675063"/>
          <a:ext cx="24907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6" name="Equation" r:id="rId14" imgW="1104840" imgH="228600" progId="Equation.DSMT4">
                  <p:embed/>
                </p:oleObj>
              </mc:Choice>
              <mc:Fallback>
                <p:oleObj name="Equation" r:id="rId14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675063"/>
                        <a:ext cx="249078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590800" y="4191000"/>
          <a:ext cx="744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7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7445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6564313" y="5014913"/>
          <a:ext cx="1174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8" name="Equation" r:id="rId18" imgW="520700" imgH="215900" progId="Equation.DSMT4">
                  <p:embed/>
                </p:oleObj>
              </mc:Choice>
              <mc:Fallback>
                <p:oleObj name="Equation" r:id="rId18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014913"/>
                        <a:ext cx="1174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8566150" y="720725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9" name="Equation" r:id="rId20" imgW="330120" imgH="368280" progId="Equation.DSMT4">
                  <p:embed/>
                </p:oleObj>
              </mc:Choice>
              <mc:Fallback>
                <p:oleObj name="Equation" r:id="rId20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150" y="720725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1698625" y="2065338"/>
          <a:ext cx="29495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0" name="Equation" r:id="rId22" imgW="1307880" imgH="368280" progId="Equation.DSMT4">
                  <p:embed/>
                </p:oleObj>
              </mc:Choice>
              <mc:Fallback>
                <p:oleObj name="Equation" r:id="rId22" imgW="1307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065338"/>
                        <a:ext cx="29495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4622800" y="2209800"/>
          <a:ext cx="2235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1" name="Equation" r:id="rId24" imgW="990360" imgH="228600" progId="Equation.DSMT4">
                  <p:embed/>
                </p:oleObj>
              </mc:Choice>
              <mc:Fallback>
                <p:oleObj name="Equation" r:id="rId24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209800"/>
                        <a:ext cx="2235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9" name="Object 17"/>
          <p:cNvGraphicFramePr>
            <a:graphicFrameLocks noChangeAspect="1"/>
          </p:cNvGraphicFramePr>
          <p:nvPr/>
        </p:nvGraphicFramePr>
        <p:xfrm>
          <a:off x="1676400" y="2903538"/>
          <a:ext cx="28924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2" name="Equation" r:id="rId26" imgW="1282680" imgH="368280" progId="Equation.DSMT4">
                  <p:embed/>
                </p:oleObj>
              </mc:Choice>
              <mc:Fallback>
                <p:oleObj name="Equation" r:id="rId26" imgW="1282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03538"/>
                        <a:ext cx="28924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0" name="Object 18"/>
          <p:cNvGraphicFramePr>
            <a:graphicFrameLocks noChangeAspect="1"/>
          </p:cNvGraphicFramePr>
          <p:nvPr/>
        </p:nvGraphicFramePr>
        <p:xfrm>
          <a:off x="4572000" y="3048000"/>
          <a:ext cx="2490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3" name="Equation" r:id="rId28" imgW="1104840" imgH="228600" progId="Equation.DSMT4">
                  <p:embed/>
                </p:oleObj>
              </mc:Choice>
              <mc:Fallback>
                <p:oleObj name="Equation" r:id="rId28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2490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1" name="Object 19"/>
          <p:cNvGraphicFramePr>
            <a:graphicFrameLocks noChangeAspect="1"/>
          </p:cNvGraphicFramePr>
          <p:nvPr/>
        </p:nvGraphicFramePr>
        <p:xfrm>
          <a:off x="6519863" y="3675063"/>
          <a:ext cx="23193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4" name="Equation" r:id="rId30" imgW="1028520" imgH="228600" progId="Equation.DSMT4">
                  <p:embed/>
                </p:oleObj>
              </mc:Choice>
              <mc:Fallback>
                <p:oleObj name="Equation" r:id="rId30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3675063"/>
                        <a:ext cx="23193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914400" y="38100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6853" name="Object 21"/>
          <p:cNvGraphicFramePr>
            <a:graphicFrameLocks noChangeAspect="1"/>
          </p:cNvGraphicFramePr>
          <p:nvPr/>
        </p:nvGraphicFramePr>
        <p:xfrm>
          <a:off x="1568450" y="3657600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5" name="Equation" r:id="rId32" imgW="342720" imgH="368280" progId="Equation.DSMT4">
                  <p:embed/>
                </p:oleObj>
              </mc:Choice>
              <mc:Fallback>
                <p:oleObj name="Equation" r:id="rId32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657600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4" name="Object 22"/>
          <p:cNvGraphicFramePr>
            <a:graphicFrameLocks noChangeAspect="1"/>
          </p:cNvGraphicFramePr>
          <p:nvPr/>
        </p:nvGraphicFramePr>
        <p:xfrm>
          <a:off x="2133600" y="3657600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6" name="Equation" r:id="rId33" imgW="330120" imgH="368280" progId="Equation.DSMT4">
                  <p:embed/>
                </p:oleObj>
              </mc:Choice>
              <mc:Fallback>
                <p:oleObj name="Equation" r:id="rId33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2747963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43063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6857" name="Object 25"/>
          <p:cNvGraphicFramePr>
            <a:graphicFrameLocks noChangeAspect="1"/>
          </p:cNvGraphicFramePr>
          <p:nvPr/>
        </p:nvGraphicFramePr>
        <p:xfrm>
          <a:off x="3409950" y="4191000"/>
          <a:ext cx="6286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7" name="Equation" r:id="rId34" imgW="279360" imgH="368280" progId="Equation.DSMT4">
                  <p:embed/>
                </p:oleObj>
              </mc:Choice>
              <mc:Fallback>
                <p:oleObj name="Equation" r:id="rId34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191000"/>
                        <a:ext cx="6286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8" name="Object 26"/>
          <p:cNvGraphicFramePr>
            <a:graphicFrameLocks noChangeAspect="1"/>
          </p:cNvGraphicFramePr>
          <p:nvPr/>
        </p:nvGraphicFramePr>
        <p:xfrm>
          <a:off x="3948113" y="4514850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8" name="Equation" r:id="rId36" imgW="127000" imgH="127000" progId="Equation.DSMT4">
                  <p:embed/>
                </p:oleObj>
              </mc:Choice>
              <mc:Fallback>
                <p:oleObj name="Equation" r:id="rId36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514850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Line 27"/>
          <p:cNvSpPr>
            <a:spLocks noChangeShapeType="1"/>
          </p:cNvSpPr>
          <p:nvPr/>
        </p:nvSpPr>
        <p:spPr bwMode="auto">
          <a:xfrm flipH="1">
            <a:off x="48768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H="1">
            <a:off x="74676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build="p"/>
      <p:bldP spid="376852" grpId="0"/>
      <p:bldP spid="376855" grpId="0" animBg="1"/>
      <p:bldP spid="376856" grpId="0" animBg="1"/>
      <p:bldP spid="376859" grpId="0" animBg="1"/>
      <p:bldP spid="37686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F4C2-5901-7647-81D0-796B7838C6B6}" type="slidenum">
              <a:rPr lang="en-US"/>
              <a:pPr/>
              <a:t>76</a:t>
            </a:fld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3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3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/>
              <a:t>Let’s now use the relationship from Apmere’s law</a:t>
            </a:r>
          </a:p>
          <a:p>
            <a:r>
              <a:rPr lang="en-US"/>
              <a:t>Taking the derivatives of E and B as given their traveling wave form, we obtain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However, from the previous page we obtain</a:t>
            </a:r>
          </a:p>
          <a:p>
            <a:pPr lvl="1"/>
            <a:r>
              <a:rPr lang="en-US"/>
              <a:t>Thus</a:t>
            </a:r>
          </a:p>
        </p:txBody>
      </p:sp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EM Waves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8001000" y="7620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1" name="Equation" r:id="rId8" imgW="330120" imgH="368280" progId="Equation.DSMT4">
                  <p:embed/>
                </p:oleObj>
              </mc:Choice>
              <mc:Fallback>
                <p:oleObj name="Equation" r:id="rId8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620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990600" y="2279650"/>
          <a:ext cx="6207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2" name="Equation" r:id="rId10" imgW="330120" imgH="368280" progId="Equation.DSMT4">
                  <p:embed/>
                </p:oleObj>
              </mc:Choice>
              <mc:Fallback>
                <p:oleObj name="Equation" r:id="rId10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79650"/>
                        <a:ext cx="6207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990600" y="2971800"/>
          <a:ext cx="6445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3" name="Equation" r:id="rId12" imgW="342720" imgH="368280" progId="Equation.DSMT4">
                  <p:embed/>
                </p:oleObj>
              </mc:Choice>
              <mc:Fallback>
                <p:oleObj name="Equation" r:id="rId12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6445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7" name="Object 11"/>
          <p:cNvGraphicFramePr>
            <a:graphicFrameLocks noChangeAspect="1"/>
          </p:cNvGraphicFramePr>
          <p:nvPr/>
        </p:nvGraphicFramePr>
        <p:xfrm>
          <a:off x="4191000" y="3760788"/>
          <a:ext cx="20526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4" name="Equation" r:id="rId14" imgW="1091880" imgH="228600" progId="Equation.DSMT4">
                  <p:embed/>
                </p:oleObj>
              </mc:Choice>
              <mc:Fallback>
                <p:oleObj name="Equation" r:id="rId14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60788"/>
                        <a:ext cx="20526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2209800" y="4267200"/>
          <a:ext cx="62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5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62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1762125" y="5338763"/>
          <a:ext cx="9921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6" name="Equation" r:id="rId18" imgW="609600" imgH="431800" progId="Equation.DSMT4">
                  <p:embed/>
                </p:oleObj>
              </mc:Choice>
              <mc:Fallback>
                <p:oleObj name="Equation" r:id="rId18" imgW="609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5338763"/>
                        <a:ext cx="9921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846888" y="4927600"/>
          <a:ext cx="8493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7" name="Equation" r:id="rId20" imgW="520560" imgH="203040" progId="Equation.DSMT4">
                  <p:embed/>
                </p:oleObj>
              </mc:Choice>
              <mc:Fallback>
                <p:oleObj name="Equation" r:id="rId20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4927600"/>
                        <a:ext cx="8493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/>
        </p:nvGraphicFramePr>
        <p:xfrm>
          <a:off x="2938463" y="5521325"/>
          <a:ext cx="6040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8" name="Equation" r:id="rId22" imgW="4318000" imgH="533400" progId="Equation.DSMT4">
                  <p:embed/>
                </p:oleObj>
              </mc:Choice>
              <mc:Fallback>
                <p:oleObj name="Equation" r:id="rId22" imgW="43180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5521325"/>
                        <a:ext cx="6040437" cy="746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57200" y="6356350"/>
            <a:ext cx="8382000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speed of EM waves is the same as the speed of light.  EM waves behaves like the light. </a:t>
            </a:r>
          </a:p>
        </p:txBody>
      </p:sp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8382000" y="7620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49" name="Equation" r:id="rId24" imgW="609480" imgH="368280" progId="Equation.DSMT4">
                  <p:embed/>
                </p:oleObj>
              </mc:Choice>
              <mc:Fallback>
                <p:oleObj name="Equation" r:id="rId24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1579563" y="2286000"/>
          <a:ext cx="24590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0" name="Equation" r:id="rId26" imgW="1307880" imgH="368280" progId="Equation.DSMT4">
                  <p:embed/>
                </p:oleObj>
              </mc:Choice>
              <mc:Fallback>
                <p:oleObj name="Equation" r:id="rId26" imgW="1307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286000"/>
                        <a:ext cx="24590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4005263" y="2438400"/>
          <a:ext cx="18621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1" name="Equation" r:id="rId28" imgW="990360" imgH="228600" progId="Equation.DSMT4">
                  <p:embed/>
                </p:oleObj>
              </mc:Choice>
              <mc:Fallback>
                <p:oleObj name="Equation" r:id="rId28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2438400"/>
                        <a:ext cx="18621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04963" y="2971800"/>
          <a:ext cx="24336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2" name="Equation" r:id="rId30" imgW="1295280" imgH="368280" progId="Equation.DSMT4">
                  <p:embed/>
                </p:oleObj>
              </mc:Choice>
              <mc:Fallback>
                <p:oleObj name="Equation" r:id="rId30" imgW="1295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971800"/>
                        <a:ext cx="24336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3962400" y="3124200"/>
          <a:ext cx="21002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3" name="Equation" r:id="rId32" imgW="1117440" imgH="228600" progId="Equation.DSMT4">
                  <p:embed/>
                </p:oleObj>
              </mc:Choice>
              <mc:Fallback>
                <p:oleObj name="Equation" r:id="rId32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21002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838200" y="37338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1524000" y="36576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4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1905000" y="36576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5" name="Equation" r:id="rId35" imgW="609480" imgH="368280" progId="Equation.DSMT4">
                  <p:embed/>
                </p:oleObj>
              </mc:Choice>
              <mc:Fallback>
                <p:oleObj name="Equation" r:id="rId35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576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2784475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377882" name="Object 26"/>
          <p:cNvGraphicFramePr>
            <a:graphicFrameLocks noChangeAspect="1"/>
          </p:cNvGraphicFramePr>
          <p:nvPr/>
        </p:nvGraphicFramePr>
        <p:xfrm>
          <a:off x="6175375" y="3733800"/>
          <a:ext cx="2435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6" name="Equation" r:id="rId36" imgW="1295280" imgH="228600" progId="Equation.DSMT4">
                  <p:embed/>
                </p:oleObj>
              </mc:Choice>
              <mc:Fallback>
                <p:oleObj name="Equation" r:id="rId36" imgW="1295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733800"/>
                        <a:ext cx="24352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371600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7884" name="Object 28"/>
          <p:cNvGraphicFramePr>
            <a:graphicFrameLocks noChangeAspect="1"/>
          </p:cNvGraphicFramePr>
          <p:nvPr/>
        </p:nvGraphicFramePr>
        <p:xfrm>
          <a:off x="2859088" y="4267200"/>
          <a:ext cx="10271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7" name="Equation" r:id="rId38" imgW="545760" imgH="368280" progId="Equation.DSMT4">
                  <p:embed/>
                </p:oleObj>
              </mc:Choice>
              <mc:Fallback>
                <p:oleObj name="Equation" r:id="rId38" imgW="545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267200"/>
                        <a:ext cx="10271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5" name="Object 29"/>
          <p:cNvGraphicFramePr>
            <a:graphicFrameLocks noChangeAspect="1"/>
          </p:cNvGraphicFramePr>
          <p:nvPr/>
        </p:nvGraphicFramePr>
        <p:xfrm>
          <a:off x="3856038" y="4419600"/>
          <a:ext cx="715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8" name="Equation" r:id="rId40" imgW="380880" imgH="203040" progId="Equation.DSMT4">
                  <p:embed/>
                </p:oleObj>
              </mc:Choice>
              <mc:Fallback>
                <p:oleObj name="Equation" r:id="rId40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419600"/>
                        <a:ext cx="7159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6" name="Object 30"/>
          <p:cNvGraphicFramePr>
            <a:graphicFrameLocks noChangeAspect="1"/>
          </p:cNvGraphicFramePr>
          <p:nvPr/>
        </p:nvGraphicFramePr>
        <p:xfrm>
          <a:off x="7705725" y="5029200"/>
          <a:ext cx="3937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9" name="Equation" r:id="rId42" imgW="241300" imgH="127000" progId="Equation.DSMT4">
                  <p:embed/>
                </p:oleObj>
              </mc:Choice>
              <mc:Fallback>
                <p:oleObj name="Equation" r:id="rId42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5029200"/>
                        <a:ext cx="3937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7" name="Object 31"/>
          <p:cNvGraphicFramePr>
            <a:graphicFrameLocks noChangeAspect="1"/>
          </p:cNvGraphicFramePr>
          <p:nvPr/>
        </p:nvGraphicFramePr>
        <p:xfrm>
          <a:off x="8101013" y="4805363"/>
          <a:ext cx="661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60" name="Equation" r:id="rId44" imgW="406400" imgH="431800" progId="Equation.DSMT4">
                  <p:embed/>
                </p:oleObj>
              </mc:Choice>
              <mc:Fallback>
                <p:oleObj name="Equation" r:id="rId44" imgW="40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4805363"/>
                        <a:ext cx="661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49530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4676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7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7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7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1" grpId="0" build="p"/>
      <p:bldP spid="377872" grpId="0" animBg="1"/>
      <p:bldP spid="377878" grpId="0"/>
      <p:bldP spid="377881" grpId="0" animBg="1"/>
      <p:bldP spid="377883" grpId="0" animBg="1"/>
      <p:bldP spid="377888" grpId="0" animBg="1"/>
      <p:bldP spid="37788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4F79-D6FA-084B-905E-E20545352F9F}" type="slidenum">
              <a:rPr lang="en-US"/>
              <a:pPr/>
              <a:t>77</a:t>
            </a:fld>
            <a:endParaRPr lang="en-US"/>
          </a:p>
        </p:txBody>
      </p:sp>
      <p:graphicFrame>
        <p:nvGraphicFramePr>
          <p:cNvPr id="37888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 sz="2800" dirty="0"/>
              <a:t>Taking the time derivative on the relationship from Ampere’s laws, we obtain</a:t>
            </a:r>
          </a:p>
          <a:p>
            <a:r>
              <a:rPr lang="en-US" sz="2800" dirty="0"/>
              <a:t>By the same token, we take position derivative on the relationship from Faraday’s law</a:t>
            </a:r>
          </a:p>
          <a:p>
            <a:r>
              <a:rPr lang="en-US" sz="2800" dirty="0"/>
              <a:t>From these, we obtain</a:t>
            </a:r>
          </a:p>
          <a:p>
            <a:endParaRPr lang="en-US" sz="2800" dirty="0"/>
          </a:p>
          <a:p>
            <a:r>
              <a:rPr lang="en-US" sz="2800" dirty="0"/>
              <a:t>Since the equation for traveling wave is</a:t>
            </a:r>
          </a:p>
          <a:p>
            <a:r>
              <a:rPr lang="en-US" sz="2800" dirty="0"/>
              <a:t>By correspondence, we obtain</a:t>
            </a:r>
          </a:p>
          <a:p>
            <a:r>
              <a:rPr lang="en-US" sz="2800" dirty="0"/>
              <a:t>A natural outcome of Maxwell’s equations is that E and B obey the wave equation for waves traveling </a:t>
            </a:r>
            <a:r>
              <a:rPr lang="en-US" sz="2800" dirty="0" err="1"/>
              <a:t>w</a:t>
            </a:r>
            <a:r>
              <a:rPr lang="en-US" sz="2800" dirty="0"/>
              <a:t>/ speed </a:t>
            </a:r>
          </a:p>
          <a:p>
            <a:pPr lvl="1"/>
            <a:r>
              <a:rPr lang="en-US" sz="2400" dirty="0"/>
              <a:t>Maxwell predicted the existence of EM waves based on this</a:t>
            </a:r>
          </a:p>
        </p:txBody>
      </p:sp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Light w/o Sinusoidal Wave Forms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8888" name="Object 8"/>
          <p:cNvGraphicFramePr>
            <a:graphicFrameLocks noChangeAspect="1"/>
          </p:cNvGraphicFramePr>
          <p:nvPr/>
        </p:nvGraphicFramePr>
        <p:xfrm>
          <a:off x="3101975" y="1077913"/>
          <a:ext cx="784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8" name="Equation" r:id="rId8" imgW="431640" imgH="393480" progId="Equation.DSMT4">
                  <p:embed/>
                </p:oleObj>
              </mc:Choice>
              <mc:Fallback>
                <p:oleObj name="Equation" r:id="rId8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1077913"/>
                        <a:ext cx="7842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4789488" y="4103688"/>
          <a:ext cx="5603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9" name="Equation" r:id="rId10" imgW="304800" imgH="215900" progId="Equation.DSMT4">
                  <p:embed/>
                </p:oleObj>
              </mc:Choice>
              <mc:Fallback>
                <p:oleObj name="Equation" r:id="rId10" imgW="30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103688"/>
                        <a:ext cx="5603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90" name="Text Box 10"/>
          <p:cNvSpPr txBox="1">
            <a:spLocks noChangeArrowheads="1"/>
          </p:cNvSpPr>
          <p:nvPr/>
        </p:nvSpPr>
        <p:spPr bwMode="auto">
          <a:xfrm>
            <a:off x="3074988" y="3114675"/>
            <a:ext cx="5826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and</a:t>
            </a:r>
          </a:p>
        </p:txBody>
      </p:sp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4905375" y="2005013"/>
          <a:ext cx="7334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0" name="Equation" r:id="rId12" imgW="406080" imgH="406080" progId="Equation.DSMT4">
                  <p:embed/>
                </p:oleObj>
              </mc:Choice>
              <mc:Fallback>
                <p:oleObj name="Equation" r:id="rId12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2005013"/>
                        <a:ext cx="7334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2" name="Object 12"/>
          <p:cNvGraphicFramePr>
            <a:graphicFrameLocks noChangeAspect="1"/>
          </p:cNvGraphicFramePr>
          <p:nvPr/>
        </p:nvGraphicFramePr>
        <p:xfrm>
          <a:off x="990600" y="2895600"/>
          <a:ext cx="8429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1" name="Equation" r:id="rId14" imgW="406080" imgH="406080" progId="Equation.DSMT4">
                  <p:embed/>
                </p:oleObj>
              </mc:Choice>
              <mc:Fallback>
                <p:oleObj name="Equation" r:id="rId14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84296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3" name="Object 13"/>
          <p:cNvGraphicFramePr>
            <a:graphicFrameLocks noChangeAspect="1"/>
          </p:cNvGraphicFramePr>
          <p:nvPr/>
        </p:nvGraphicFramePr>
        <p:xfrm>
          <a:off x="3805238" y="2895600"/>
          <a:ext cx="8429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2" name="Equation" r:id="rId16" imgW="406080" imgH="406080" progId="Equation.DSMT4">
                  <p:embed/>
                </p:oleObj>
              </mc:Choice>
              <mc:Fallback>
                <p:oleObj name="Equation" r:id="rId16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2895600"/>
                        <a:ext cx="84296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4" name="Object 14"/>
          <p:cNvGraphicFramePr>
            <a:graphicFrameLocks noChangeAspect="1"/>
          </p:cNvGraphicFramePr>
          <p:nvPr/>
        </p:nvGraphicFramePr>
        <p:xfrm>
          <a:off x="6019800" y="3429000"/>
          <a:ext cx="7254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3" name="Equation" r:id="rId18" imgW="380880" imgH="406080" progId="Equation.DSMT4">
                  <p:embed/>
                </p:oleObj>
              </mc:Choice>
              <mc:Fallback>
                <p:oleObj name="Equation" r:id="rId18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9000"/>
                        <a:ext cx="72548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5" name="Object 15"/>
          <p:cNvGraphicFramePr>
            <a:graphicFrameLocks noChangeAspect="1"/>
          </p:cNvGraphicFramePr>
          <p:nvPr/>
        </p:nvGraphicFramePr>
        <p:xfrm>
          <a:off x="7627938" y="5070475"/>
          <a:ext cx="13763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4" name="Equation" r:id="rId20" imgW="749300" imgH="279400" progId="Equation.DSMT4">
                  <p:embed/>
                </p:oleObj>
              </mc:Choice>
              <mc:Fallback>
                <p:oleObj name="Equation" r:id="rId20" imgW="749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070475"/>
                        <a:ext cx="13763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6" name="Object 16"/>
          <p:cNvGraphicFramePr>
            <a:graphicFrameLocks noChangeAspect="1"/>
          </p:cNvGraphicFramePr>
          <p:nvPr/>
        </p:nvGraphicFramePr>
        <p:xfrm>
          <a:off x="3883025" y="1066800"/>
          <a:ext cx="12223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5" name="Equation" r:id="rId22" imgW="672840" imgH="406080" progId="Equation.DSMT4">
                  <p:embed/>
                </p:oleObj>
              </mc:Choice>
              <mc:Fallback>
                <p:oleObj name="Equation" r:id="rId22" imgW="6728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1066800"/>
                        <a:ext cx="12223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7" name="Object 17"/>
          <p:cNvGraphicFramePr>
            <a:graphicFrameLocks noChangeAspect="1"/>
          </p:cNvGraphicFramePr>
          <p:nvPr/>
        </p:nvGraphicFramePr>
        <p:xfrm>
          <a:off x="5638800" y="2028825"/>
          <a:ext cx="7572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6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28825"/>
                        <a:ext cx="7572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8" name="Object 18"/>
          <p:cNvGraphicFramePr>
            <a:graphicFrameLocks noChangeAspect="1"/>
          </p:cNvGraphicFramePr>
          <p:nvPr/>
        </p:nvGraphicFramePr>
        <p:xfrm>
          <a:off x="1752600" y="2895600"/>
          <a:ext cx="12890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7" name="Equation" r:id="rId26" imgW="622080" imgH="431640" progId="Equation.DSMT4">
                  <p:embed/>
                </p:oleObj>
              </mc:Choice>
              <mc:Fallback>
                <p:oleObj name="Equation" r:id="rId26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2890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9" name="Object 19"/>
          <p:cNvGraphicFramePr>
            <a:graphicFrameLocks noChangeAspect="1"/>
          </p:cNvGraphicFramePr>
          <p:nvPr/>
        </p:nvGraphicFramePr>
        <p:xfrm>
          <a:off x="4572000" y="2908300"/>
          <a:ext cx="12906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8" name="Equation" r:id="rId28" imgW="622080" imgH="431640" progId="Equation.DSMT4">
                  <p:embed/>
                </p:oleObj>
              </mc:Choice>
              <mc:Fallback>
                <p:oleObj name="Equation" r:id="rId28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08300"/>
                        <a:ext cx="12906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0" name="Object 20"/>
          <p:cNvGraphicFramePr>
            <a:graphicFrameLocks noChangeAspect="1"/>
          </p:cNvGraphicFramePr>
          <p:nvPr/>
        </p:nvGraphicFramePr>
        <p:xfrm>
          <a:off x="6721475" y="3417888"/>
          <a:ext cx="8223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9" name="Equation" r:id="rId30" imgW="431800" imgH="419100" progId="Equation.DSMT4">
                  <p:embed/>
                </p:oleObj>
              </mc:Choice>
              <mc:Fallback>
                <p:oleObj name="Equation" r:id="rId30" imgW="43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3417888"/>
                        <a:ext cx="8223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1" name="Object 21"/>
          <p:cNvGraphicFramePr>
            <a:graphicFrameLocks noChangeAspect="1"/>
          </p:cNvGraphicFramePr>
          <p:nvPr/>
        </p:nvGraphicFramePr>
        <p:xfrm>
          <a:off x="5313363" y="3962400"/>
          <a:ext cx="63023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0" name="Equation" r:id="rId32" imgW="342720" imgH="406080" progId="Equation.DSMT4">
                  <p:embed/>
                </p:oleObj>
              </mc:Choice>
              <mc:Fallback>
                <p:oleObj name="Equation" r:id="rId32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3962400"/>
                        <a:ext cx="63023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94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8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8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5" grpId="0" build="p"/>
      <p:bldP spid="37889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04-30 at 4.51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770" y="1066800"/>
            <a:ext cx="1627809" cy="1524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6FF-1D28-0F4A-A2C2-0D4D0C3934E8}" type="slidenum">
              <a:rPr lang="en-US"/>
              <a:pPr/>
              <a:t>78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799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6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6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6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People knew some 60 years before Maxwell that light behaves like a wave, but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did not know what kind of waves they are.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Most importantly what is it that oscillates in light?</a:t>
            </a:r>
          </a:p>
          <a:p>
            <a:pPr>
              <a:lnSpc>
                <a:spcPct val="90000"/>
              </a:lnSpc>
            </a:pPr>
            <a:r>
              <a:rPr lang="en-US" dirty="0"/>
              <a:t>Heinrich Hertz first generated and detected EM waves experimentally in 1887 using a spark gap apparatus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Charge was rushed back and forth in a short period of time, generating waves with frequency about 10</a:t>
            </a:r>
            <a:r>
              <a:rPr lang="en-US" baseline="30000" dirty="0"/>
              <a:t>9</a:t>
            </a:r>
            <a:r>
              <a:rPr lang="en-US" dirty="0"/>
              <a:t>Hz (these are called radio waves)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 detected using a loop of wire in which an </a:t>
            </a:r>
            <a:r>
              <a:rPr lang="en-US" dirty="0" err="1"/>
              <a:t>emf</a:t>
            </a:r>
            <a:r>
              <a:rPr lang="en-US" dirty="0"/>
              <a:t> was produced when a changing magnetic field passed through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These waves were later shown to travel at the speed of </a:t>
            </a:r>
            <a:r>
              <a:rPr lang="en-US" dirty="0" smtClean="0"/>
              <a:t>light and behave exactly like the light just not visible</a:t>
            </a:r>
            <a:endParaRPr lang="en-US" dirty="0"/>
          </a:p>
        </p:txBody>
      </p:sp>
      <p:graphicFrame>
        <p:nvGraphicFramePr>
          <p:cNvPr id="3799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6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1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9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9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0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5E25-FB72-C044-BA11-9F8DA0A1BAB5}" type="slidenum">
              <a:rPr lang="en-US"/>
              <a:pPr/>
              <a:t>79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en-US"/>
              <a:t>The wavelengths of visible light were measured in the first decade of the 19</a:t>
            </a:r>
            <a:r>
              <a:rPr lang="en-US" baseline="30000"/>
              <a:t>th</a:t>
            </a:r>
            <a:r>
              <a:rPr lang="en-US"/>
              <a:t> century</a:t>
            </a:r>
          </a:p>
          <a:p>
            <a:pPr lvl="1"/>
            <a:r>
              <a:rPr lang="en-US"/>
              <a:t>The visible light wave length were found to be between 4.0x10</a:t>
            </a:r>
            <a:r>
              <a:rPr lang="en-US" baseline="30000"/>
              <a:t>-7</a:t>
            </a:r>
            <a:r>
              <a:rPr lang="en-US"/>
              <a:t>m (400nm) and 7.5x10</a:t>
            </a:r>
            <a:r>
              <a:rPr lang="en-US" baseline="30000"/>
              <a:t>-7</a:t>
            </a:r>
            <a:r>
              <a:rPr lang="en-US"/>
              <a:t>m (750nm)</a:t>
            </a:r>
          </a:p>
          <a:p>
            <a:pPr lvl="1"/>
            <a:r>
              <a:rPr lang="en-US"/>
              <a:t>The frequency of visible light is </a:t>
            </a:r>
            <a:r>
              <a:rPr lang="en-US">
                <a:latin typeface="Monotype Corsiva" charset="0"/>
              </a:rPr>
              <a:t>f</a:t>
            </a:r>
            <a:r>
              <a:rPr lang="en-US">
                <a:latin typeface="Symbol" charset="2"/>
              </a:rPr>
              <a:t>l</a:t>
            </a:r>
            <a:r>
              <a:rPr lang="en-US"/>
              <a:t>=c</a:t>
            </a:r>
          </a:p>
          <a:p>
            <a:pPr lvl="2"/>
            <a:r>
              <a:rPr lang="en-US"/>
              <a:t>Where </a:t>
            </a:r>
            <a:r>
              <a:rPr lang="en-US">
                <a:latin typeface="Monotype Corsiva" charset="0"/>
              </a:rPr>
              <a:t>f</a:t>
            </a:r>
            <a:r>
              <a:rPr lang="en-US"/>
              <a:t> and </a:t>
            </a:r>
            <a:r>
              <a:rPr lang="en-US">
                <a:latin typeface="Symbol" charset="2"/>
              </a:rPr>
              <a:t>l</a:t>
            </a:r>
            <a:r>
              <a:rPr lang="en-US"/>
              <a:t> are the frequency and the wavelength of the wave</a:t>
            </a:r>
          </a:p>
          <a:p>
            <a:pPr lvl="3"/>
            <a:r>
              <a:rPr lang="en-US"/>
              <a:t>What is the range of visible light frequency?</a:t>
            </a:r>
          </a:p>
          <a:p>
            <a:pPr lvl="3"/>
            <a:r>
              <a:rPr lang="en-US"/>
              <a:t>4.0x10</a:t>
            </a:r>
            <a:r>
              <a:rPr lang="en-US" baseline="30000"/>
              <a:t>14</a:t>
            </a:r>
            <a:r>
              <a:rPr lang="en-US"/>
              <a:t>Hz to 7.5x10</a:t>
            </a:r>
            <a:r>
              <a:rPr lang="en-US" baseline="30000"/>
              <a:t>14</a:t>
            </a:r>
            <a:r>
              <a:rPr lang="en-US"/>
              <a:t>Hz </a:t>
            </a:r>
          </a:p>
          <a:p>
            <a:pPr lvl="2"/>
            <a:r>
              <a:rPr lang="en-US"/>
              <a:t>c is 3x10</a:t>
            </a:r>
            <a:r>
              <a:rPr lang="en-US" baseline="30000"/>
              <a:t>8</a:t>
            </a:r>
            <a:r>
              <a:rPr lang="en-US"/>
              <a:t>m/s, the speed of light</a:t>
            </a:r>
          </a:p>
          <a:p>
            <a:r>
              <a:rPr lang="en-US"/>
              <a:t>EM Waves, or EM radiation, are categorized using EM spectrum</a:t>
            </a:r>
          </a:p>
        </p:txBody>
      </p:sp>
      <p:graphicFrame>
        <p:nvGraphicFramePr>
          <p:cNvPr id="3809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9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0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0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0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09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4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4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4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</a:t>
            </a:r>
            <a:r>
              <a:rPr lang="en-US" sz="2800" dirty="0" err="1"/>
              <a:t>emf</a:t>
            </a:r>
            <a:r>
              <a:rPr lang="en-US" sz="2800" dirty="0"/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a speed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 err="1"/>
              <a:t>dt</a:t>
            </a:r>
            <a:r>
              <a:rPr lang="en-US" sz="2800" dirty="0"/>
              <a:t> in time </a:t>
            </a:r>
            <a:r>
              <a:rPr lang="en-US" sz="2800" dirty="0" err="1"/>
              <a:t>dt</a:t>
            </a:r>
            <a:r>
              <a:rPr lang="en-US" sz="2800" dirty="0"/>
              <a:t>, changing the area of the loop by </a:t>
            </a:r>
            <a:r>
              <a:rPr lang="en-US" sz="2800" dirty="0" err="1"/>
              <a:t>dA</a:t>
            </a:r>
            <a:r>
              <a:rPr lang="en-US" sz="2800" dirty="0"/>
              <a:t>=</a:t>
            </a:r>
            <a:r>
              <a:rPr lang="en-US" sz="2800" dirty="0" err="1">
                <a:latin typeface="Monotype Corsiva" charset="0"/>
              </a:rPr>
              <a:t>lv</a:t>
            </a:r>
            <a:r>
              <a:rPr lang="en-US" sz="2800" dirty="0" err="1"/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4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49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50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51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52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53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554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 build="p"/>
      <p:bldP spid="419855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4C76-0C2C-974B-8798-F0593C5CB5E2}" type="slidenum">
              <a:rPr lang="en-US"/>
              <a:pPr/>
              <a:t>80</a:t>
            </a:fld>
            <a:endParaRPr lang="en-US"/>
          </a:p>
        </p:txBody>
      </p:sp>
      <p:pic>
        <p:nvPicPr>
          <p:cNvPr id="381954" name="Picture 2" descr="FG32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3400"/>
            <a:ext cx="8839200" cy="4572000"/>
          </a:xfrm>
          <a:prstGeom prst="rect">
            <a:avLst/>
          </a:prstGeom>
          <a:noFill/>
        </p:spPr>
      </p:pic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Electromagnetic Spectrum</a:t>
            </a:r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8915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Low frequency waves, such as radio waves or microwaves can be easily produced using electronic devices</a:t>
            </a:r>
          </a:p>
          <a:p>
            <a:pPr>
              <a:lnSpc>
                <a:spcPct val="90000"/>
              </a:lnSpc>
            </a:pPr>
            <a:r>
              <a:rPr lang="en-US" sz="2400"/>
              <a:t>Higher frequency waves are produced natural processes, such as emission from atoms, molecules or nuclei</a:t>
            </a:r>
          </a:p>
          <a:p>
            <a:pPr>
              <a:lnSpc>
                <a:spcPct val="90000"/>
              </a:lnSpc>
            </a:pPr>
            <a:r>
              <a:rPr lang="en-US" sz="2400"/>
              <a:t>Or they can be produced from acceleration of charged particles</a:t>
            </a:r>
          </a:p>
          <a:p>
            <a:pPr>
              <a:lnSpc>
                <a:spcPct val="90000"/>
              </a:lnSpc>
            </a:pPr>
            <a:r>
              <a:rPr lang="en-US" sz="2400"/>
              <a:t>Infrared radiation (IR) is mainly responsible for the heating effect of the Sun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Sun emits visible lights, IR and UV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molecules of our skin resonate at infrared frequencies so IR is preferentially absorbed and thus warm up</a:t>
            </a:r>
          </a:p>
        </p:txBody>
      </p:sp>
      <p:graphicFrame>
        <p:nvGraphicFramePr>
          <p:cNvPr id="3819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61" name="Oval 9"/>
          <p:cNvSpPr>
            <a:spLocks noChangeArrowheads="1"/>
          </p:cNvSpPr>
          <p:nvPr/>
        </p:nvSpPr>
        <p:spPr bwMode="auto">
          <a:xfrm>
            <a:off x="762000" y="1143000"/>
            <a:ext cx="38100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2" name="Oval 10"/>
          <p:cNvSpPr>
            <a:spLocks noChangeArrowheads="1"/>
          </p:cNvSpPr>
          <p:nvPr/>
        </p:nvSpPr>
        <p:spPr bwMode="auto">
          <a:xfrm>
            <a:off x="3429000" y="990600"/>
            <a:ext cx="2133600" cy="228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3" name="Oval 11"/>
          <p:cNvSpPr>
            <a:spLocks noChangeArrowheads="1"/>
          </p:cNvSpPr>
          <p:nvPr/>
        </p:nvSpPr>
        <p:spPr bwMode="auto">
          <a:xfrm>
            <a:off x="5181600" y="10668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4" name="Oval 12"/>
          <p:cNvSpPr>
            <a:spLocks noChangeArrowheads="1"/>
          </p:cNvSpPr>
          <p:nvPr/>
        </p:nvSpPr>
        <p:spPr bwMode="auto">
          <a:xfrm>
            <a:off x="6781800" y="9144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1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19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19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9" grpId="0" build="p"/>
      <p:bldP spid="381961" grpId="0" animBg="1"/>
      <p:bldP spid="381962" grpId="0" animBg="1"/>
      <p:bldP spid="381963" grpId="0" animBg="1"/>
      <p:bldP spid="38196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81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3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Wavelength of EM waves.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Calculate the wavelength (a) of a 60-Hz EM wave, (b) of a 93.3-MHz FM radio wave and (c) of a beam of visible red light from a laser at frequency 4.74x10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14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Hz. 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relationship between speed of light, frequency and the wavelength?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Thus, we obtain</a:t>
            </a: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2286000" y="2514600"/>
          <a:ext cx="5270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0" name="Equation" r:id="rId3" imgW="215640" imgH="126720" progId="Equation.DSMT4">
                  <p:embed/>
                </p:oleObj>
              </mc:Choice>
              <mc:Fallback>
                <p:oleObj name="Equation" r:id="rId3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14600"/>
                        <a:ext cx="5270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=60Hz </a:t>
            </a:r>
          </a:p>
        </p:txBody>
      </p:sp>
      <p:graphicFrame>
        <p:nvGraphicFramePr>
          <p:cNvPr id="382984" name="Object 8"/>
          <p:cNvGraphicFramePr>
            <a:graphicFrameLocks noChangeAspect="1"/>
          </p:cNvGraphicFramePr>
          <p:nvPr/>
        </p:nvGraphicFramePr>
        <p:xfrm>
          <a:off x="2286000" y="3179763"/>
          <a:ext cx="5873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1" name="Equation" r:id="rId5" imgW="241200" imgH="164880" progId="Equation.DSMT4">
                  <p:embed/>
                </p:oleObj>
              </mc:Choice>
              <mc:Fallback>
                <p:oleObj name="Equation" r:id="rId5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79763"/>
                        <a:ext cx="58737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41625" y="3657600"/>
          <a:ext cx="37115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2" name="Equation" r:id="rId7" imgW="1523880" imgH="406080" progId="Equation.DSMT4">
                  <p:embed/>
                </p:oleObj>
              </mc:Choice>
              <mc:Fallback>
                <p:oleObj name="Equation" r:id="rId7" imgW="1523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3657600"/>
                        <a:ext cx="37115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381000" y="4802188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=93.3MHz </a:t>
            </a:r>
          </a:p>
        </p:txBody>
      </p:sp>
      <p:graphicFrame>
        <p:nvGraphicFramePr>
          <p:cNvPr id="382987" name="Object 11"/>
          <p:cNvGraphicFramePr>
            <a:graphicFrameLocks noChangeAspect="1"/>
          </p:cNvGraphicFramePr>
          <p:nvPr/>
        </p:nvGraphicFramePr>
        <p:xfrm>
          <a:off x="2827338" y="4572000"/>
          <a:ext cx="364966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3" name="Equation" r:id="rId9" imgW="1498320" imgH="406080" progId="Equation.DSMT4">
                  <p:embed/>
                </p:oleObj>
              </mc:Choice>
              <mc:Fallback>
                <p:oleObj name="Equation" r:id="rId9" imgW="1498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4572000"/>
                        <a:ext cx="3649662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8" name="Text Box 12"/>
          <p:cNvSpPr txBox="1">
            <a:spLocks noChangeArrowheads="1"/>
          </p:cNvSpPr>
          <p:nvPr/>
        </p:nvSpPr>
        <p:spPr bwMode="auto">
          <a:xfrm>
            <a:off x="381000" y="5716588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=4.74x10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14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Hz </a:t>
            </a:r>
          </a:p>
        </p:txBody>
      </p:sp>
      <p:graphicFrame>
        <p:nvGraphicFramePr>
          <p:cNvPr id="382989" name="Object 13"/>
          <p:cNvGraphicFramePr>
            <a:graphicFrameLocks noChangeAspect="1"/>
          </p:cNvGraphicFramePr>
          <p:nvPr/>
        </p:nvGraphicFramePr>
        <p:xfrm>
          <a:off x="2797175" y="5562600"/>
          <a:ext cx="46704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4" name="Equation" r:id="rId11" imgW="1917360" imgH="406080" progId="Equation.DSMT4">
                  <p:embed/>
                </p:oleObj>
              </mc:Choice>
              <mc:Fallback>
                <p:oleObj name="Equation" r:id="rId11" imgW="1917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5562600"/>
                        <a:ext cx="4670425" cy="989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0" name="Object 14"/>
          <p:cNvGraphicFramePr>
            <a:graphicFrameLocks noChangeAspect="1"/>
          </p:cNvGraphicFramePr>
          <p:nvPr/>
        </p:nvGraphicFramePr>
        <p:xfrm>
          <a:off x="2719388" y="2438400"/>
          <a:ext cx="5572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5" name="Equation" r:id="rId13" imgW="228600" imgH="190440" progId="Equation.DSMT4">
                  <p:embed/>
                </p:oleObj>
              </mc:Choice>
              <mc:Fallback>
                <p:oleObj name="Equation" r:id="rId13" imgW="228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2438400"/>
                        <a:ext cx="5572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1" name="Object 15"/>
          <p:cNvGraphicFramePr>
            <a:graphicFrameLocks noChangeAspect="1"/>
          </p:cNvGraphicFramePr>
          <p:nvPr/>
        </p:nvGraphicFramePr>
        <p:xfrm>
          <a:off x="2844800" y="2895600"/>
          <a:ext cx="431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6" name="Equation" r:id="rId15" imgW="177480" imgH="406080" progId="Equation.DSMT4">
                  <p:embed/>
                </p:oleObj>
              </mc:Choice>
              <mc:Fallback>
                <p:oleObj name="Equation" r:id="rId15" imgW="177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895600"/>
                        <a:ext cx="4318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1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0" grpId="0"/>
      <p:bldP spid="382981" grpId="0"/>
      <p:bldP spid="382983" grpId="0"/>
      <p:bldP spid="382986" grpId="0"/>
      <p:bldP spid="38298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52A2-4B94-3C46-80FB-D9500F899D5E}" type="slidenum">
              <a:rPr lang="en-US"/>
              <a:pPr/>
              <a:t>82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 in the Transmission Lines</a:t>
            </a:r>
          </a:p>
        </p:txBody>
      </p:sp>
      <p:graphicFrame>
        <p:nvGraphicFramePr>
          <p:cNvPr id="3840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r>
              <a:rPr lang="en-US" dirty="0"/>
              <a:t>Can EM waves travel through a wire?</a:t>
            </a:r>
          </a:p>
          <a:p>
            <a:pPr lvl="1"/>
            <a:r>
              <a:rPr lang="en-US" dirty="0"/>
              <a:t>Can it not just travel through the empty space?</a:t>
            </a:r>
          </a:p>
          <a:p>
            <a:pPr lvl="1"/>
            <a:r>
              <a:rPr lang="en-US" dirty="0"/>
              <a:t>Nope.  It sure can travel through a wire.</a:t>
            </a:r>
          </a:p>
          <a:p>
            <a:r>
              <a:rPr lang="en-US" dirty="0"/>
              <a:t>When a source of </a:t>
            </a:r>
            <a:r>
              <a:rPr lang="en-US" dirty="0" err="1"/>
              <a:t>emf</a:t>
            </a:r>
            <a:r>
              <a:rPr lang="en-US" dirty="0"/>
              <a:t> is connected to a transmission line, the electric field within the wire does not set up immediately at all points along the line</a:t>
            </a:r>
          </a:p>
          <a:p>
            <a:pPr lvl="1"/>
            <a:r>
              <a:rPr lang="en-US" dirty="0"/>
              <a:t>When two wires are separated via air, the EM wave travel through the air at the speed of light, </a:t>
            </a:r>
            <a:r>
              <a:rPr lang="en-US" dirty="0" err="1"/>
              <a:t>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However, through medium </a:t>
            </a:r>
            <a:r>
              <a:rPr lang="en-US" dirty="0" err="1"/>
              <a:t>w</a:t>
            </a:r>
            <a:r>
              <a:rPr lang="en-US" dirty="0"/>
              <a:t>/ permittivity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ε</a:t>
            </a:r>
            <a:r>
              <a:rPr lang="en-US" dirty="0" smtClean="0"/>
              <a:t> </a:t>
            </a:r>
            <a:r>
              <a:rPr lang="en-US" dirty="0"/>
              <a:t>and permeability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μ</a:t>
            </a:r>
            <a:r>
              <a:rPr lang="en-US" dirty="0" smtClean="0"/>
              <a:t>, </a:t>
            </a:r>
            <a:r>
              <a:rPr lang="en-US" dirty="0"/>
              <a:t>the speed of the EM wave is given</a:t>
            </a:r>
          </a:p>
          <a:p>
            <a:pPr lvl="2"/>
            <a:r>
              <a:rPr lang="en-US" dirty="0"/>
              <a:t>Is this faster than </a:t>
            </a:r>
            <a:r>
              <a:rPr lang="en-US" dirty="0" err="1"/>
              <a:t>c</a:t>
            </a:r>
            <a:r>
              <a:rPr lang="en-US" dirty="0"/>
              <a:t>?  </a:t>
            </a:r>
          </a:p>
        </p:txBody>
      </p:sp>
      <p:graphicFrame>
        <p:nvGraphicFramePr>
          <p:cNvPr id="3840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8" name="Object 8"/>
          <p:cNvGraphicFramePr>
            <a:graphicFrameLocks noChangeAspect="1"/>
          </p:cNvGraphicFramePr>
          <p:nvPr/>
        </p:nvGraphicFramePr>
        <p:xfrm>
          <a:off x="6143625" y="5175250"/>
          <a:ext cx="14462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7" name="Equation" r:id="rId8" imgW="635000" imgH="266700" progId="Equation.DSMT4">
                  <p:embed/>
                </p:oleObj>
              </mc:Choice>
              <mc:Fallback>
                <p:oleObj name="Equation" r:id="rId8" imgW="635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5175250"/>
                        <a:ext cx="14462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9" name="Object 9"/>
          <p:cNvGraphicFramePr>
            <a:graphicFrameLocks noChangeAspect="1"/>
          </p:cNvGraphicFramePr>
          <p:nvPr/>
        </p:nvGraphicFramePr>
        <p:xfrm>
          <a:off x="7543800" y="5341938"/>
          <a:ext cx="4921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8" name="Equation" r:id="rId10" imgW="215640" imgH="139680" progId="Equation.DSMT4">
                  <p:embed/>
                </p:oleObj>
              </mc:Choice>
              <mc:Fallback>
                <p:oleObj name="Equation" r:id="rId10" imgW="215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341938"/>
                        <a:ext cx="4921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3946525" y="5737225"/>
            <a:ext cx="1874838" cy="43497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Nope! It is slower.</a:t>
            </a:r>
          </a:p>
        </p:txBody>
      </p:sp>
    </p:spTree>
    <p:extLst>
      <p:ext uri="{BB962C8B-B14F-4D97-AF65-F5344CB8AC3E}">
        <p14:creationId xmlns:p14="http://schemas.microsoft.com/office/powerpoint/2010/main" val="12410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4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4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4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4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4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4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6" grpId="0" build="p"/>
      <p:bldP spid="3840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83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458200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Arial Narrow" charset="0"/>
              </a:rPr>
              <a:t>Phone call time lag. 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You make a telephone call from New York to London.  Estimate the time the electrical signal to travel to reach London (a) carried on a  5000km telephone cable under the Atlantic Ocean and (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) sent via satellite 36,000km above the ocean. Would this cause a noticeable delay in either case?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Time delay via the cable: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Delay via satellite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3429000" y="2865438"/>
          <a:ext cx="11144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85" name="Equation" r:id="rId3" imgW="457200" imgH="381000" progId="Equation.DSMT4">
                  <p:embed/>
                </p:oleObj>
              </mc:Choice>
              <mc:Fallback>
                <p:oleObj name="Equation" r:id="rId3" imgW="4572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65438"/>
                        <a:ext cx="11144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76550" y="3916363"/>
          <a:ext cx="13906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86" name="Equation" r:id="rId5" imgW="571500" imgH="393700" progId="Equation.DSMT4">
                  <p:embed/>
                </p:oleObj>
              </mc:Choice>
              <mc:Fallback>
                <p:oleObj name="Equation" r:id="rId5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916363"/>
                        <a:ext cx="13906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1066800" y="51816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So in case of satellite, the delay is likely noticeable!!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645129" name="Object 9"/>
          <p:cNvGraphicFramePr>
            <a:graphicFrameLocks noChangeAspect="1"/>
          </p:cNvGraphicFramePr>
          <p:nvPr/>
        </p:nvGraphicFramePr>
        <p:xfrm>
          <a:off x="4495800" y="2819400"/>
          <a:ext cx="23526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87" name="Equation" r:id="rId7" imgW="965200" imgH="419100" progId="Equation.DSMT4">
                  <p:embed/>
                </p:oleObj>
              </mc:Choice>
              <mc:Fallback>
                <p:oleObj name="Equation" r:id="rId7" imgW="965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19400"/>
                        <a:ext cx="2352675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30" name="Object 10"/>
          <p:cNvGraphicFramePr>
            <a:graphicFrameLocks noChangeAspect="1"/>
          </p:cNvGraphicFramePr>
          <p:nvPr/>
        </p:nvGraphicFramePr>
        <p:xfrm>
          <a:off x="4224337" y="3886200"/>
          <a:ext cx="29384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88" name="Equation" r:id="rId9" imgW="1206500" imgH="419100" progId="Equation.DSMT4">
                  <p:embed/>
                </p:oleObj>
              </mc:Choice>
              <mc:Fallback>
                <p:oleObj name="Equation" r:id="rId9" imgW="1206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7" y="3886200"/>
                        <a:ext cx="29384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0" grpId="0"/>
      <p:bldP spid="382981" grpId="0"/>
      <p:bldP spid="38298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D9-2F14-9044-9FA9-7871C3A90F4B}" type="slidenum">
              <a:rPr lang="en-US"/>
              <a:pPr/>
              <a:t>84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Energy in EM Waves</a:t>
            </a:r>
          </a:p>
        </p:txBody>
      </p:sp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Since B=E/</a:t>
            </a:r>
            <a:r>
              <a:rPr lang="en-US" sz="2800" dirty="0" err="1"/>
              <a:t>c</a:t>
            </a:r>
            <a:r>
              <a:rPr lang="en-US" sz="2800" dirty="0"/>
              <a:t> and                     , we can rewrite the energy density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Note that the energy density associate with B field is the same as that associate with 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each field contribute half to the total energy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By rewriting in B field only, we obtain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We can also rewrite to contain both E and B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aphicFrame>
        <p:nvGraphicFramePr>
          <p:cNvPr id="3850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2" name="Object 8"/>
          <p:cNvGraphicFramePr>
            <a:graphicFrameLocks noChangeAspect="1"/>
          </p:cNvGraphicFramePr>
          <p:nvPr/>
        </p:nvGraphicFramePr>
        <p:xfrm>
          <a:off x="990600" y="1567511"/>
          <a:ext cx="609600" cy="337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3" name="Equation" r:id="rId8" imgW="228600" imgH="126720" progId="Equation.DSMT4">
                  <p:embed/>
                </p:oleObj>
              </mc:Choice>
              <mc:Fallback>
                <p:oleObj name="Equation" r:id="rId8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67511"/>
                        <a:ext cx="609600" cy="337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3" name="Object 9"/>
          <p:cNvGraphicFramePr>
            <a:graphicFrameLocks noChangeAspect="1"/>
          </p:cNvGraphicFramePr>
          <p:nvPr/>
        </p:nvGraphicFramePr>
        <p:xfrm>
          <a:off x="3276600" y="676275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4" name="Equation" r:id="rId10" imgW="736560" imgH="241200" progId="Equation.DSMT4">
                  <p:embed/>
                </p:oleObj>
              </mc:Choice>
              <mc:Fallback>
                <p:oleObj name="Equation" r:id="rId1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76275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4" name="Object 10"/>
          <p:cNvGraphicFramePr>
            <a:graphicFrameLocks noChangeAspect="1"/>
          </p:cNvGraphicFramePr>
          <p:nvPr/>
        </p:nvGraphicFramePr>
        <p:xfrm>
          <a:off x="1371600" y="3963988"/>
          <a:ext cx="54768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5" name="Equation" r:id="rId12" imgW="228600" imgH="126720" progId="Equation.DSMT4">
                  <p:embed/>
                </p:oleObj>
              </mc:Choice>
              <mc:Fallback>
                <p:oleObj name="Equation" r:id="rId12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63988"/>
                        <a:ext cx="54768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5" name="Object 11"/>
          <p:cNvGraphicFramePr>
            <a:graphicFrameLocks noChangeAspect="1"/>
          </p:cNvGraphicFramePr>
          <p:nvPr/>
        </p:nvGraphicFramePr>
        <p:xfrm>
          <a:off x="1219200" y="5456238"/>
          <a:ext cx="5492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6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56238"/>
                        <a:ext cx="5492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6" name="Object 12"/>
          <p:cNvGraphicFramePr>
            <a:graphicFrameLocks noChangeAspect="1"/>
          </p:cNvGraphicFramePr>
          <p:nvPr/>
        </p:nvGraphicFramePr>
        <p:xfrm>
          <a:off x="7239000" y="1295400"/>
          <a:ext cx="12779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7" name="Equation" r:id="rId16" imgW="533160" imgH="228600" progId="Equation.DSMT4">
                  <p:embed/>
                </p:oleObj>
              </mc:Choice>
              <mc:Fallback>
                <p:oleObj name="Equation" r:id="rId16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95400"/>
                        <a:ext cx="1277938" cy="5476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7" name="Object 13"/>
          <p:cNvGraphicFramePr>
            <a:graphicFrameLocks noChangeAspect="1"/>
          </p:cNvGraphicFramePr>
          <p:nvPr/>
        </p:nvGraphicFramePr>
        <p:xfrm>
          <a:off x="7150100" y="3505200"/>
          <a:ext cx="10652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8" name="Equation" r:id="rId18" imgW="444240" imgH="431640" progId="Equation.DSMT4">
                  <p:embed/>
                </p:oleObj>
              </mc:Choice>
              <mc:Fallback>
                <p:oleObj name="Equation" r:id="rId18" imgW="444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3505200"/>
                        <a:ext cx="1065213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8" name="Object 14"/>
          <p:cNvGraphicFramePr>
            <a:graphicFrameLocks noChangeAspect="1"/>
          </p:cNvGraphicFramePr>
          <p:nvPr/>
        </p:nvGraphicFramePr>
        <p:xfrm>
          <a:off x="7150100" y="5029200"/>
          <a:ext cx="17653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9" name="Equation" r:id="rId20" imgW="736560" imgH="457200" progId="Equation.DSMT4">
                  <p:embed/>
                </p:oleObj>
              </mc:Choice>
              <mc:Fallback>
                <p:oleObj name="Equation" r:id="rId20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5029200"/>
                        <a:ext cx="1765300" cy="1096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9" name="Object 15"/>
          <p:cNvGraphicFramePr>
            <a:graphicFrameLocks noChangeAspect="1"/>
          </p:cNvGraphicFramePr>
          <p:nvPr/>
        </p:nvGraphicFramePr>
        <p:xfrm>
          <a:off x="4421188" y="1295400"/>
          <a:ext cx="74771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0" name="Equation" r:id="rId22" imgW="431800" imgH="381000" progId="Equation.DSMT4">
                  <p:embed/>
                </p:oleObj>
              </mc:Choice>
              <mc:Fallback>
                <p:oleObj name="Equation" r:id="rId22" imgW="4318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1295400"/>
                        <a:ext cx="747712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0" name="Object 16"/>
          <p:cNvGraphicFramePr>
            <a:graphicFrameLocks noChangeAspect="1"/>
          </p:cNvGraphicFramePr>
          <p:nvPr/>
        </p:nvGraphicFramePr>
        <p:xfrm>
          <a:off x="5201782" y="1295400"/>
          <a:ext cx="1427618" cy="74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1" name="Equation" r:id="rId24" imgW="825480" imgH="431640" progId="Equation.DSMT4">
                  <p:embed/>
                </p:oleObj>
              </mc:Choice>
              <mc:Fallback>
                <p:oleObj name="Equation" r:id="rId24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782" y="1295400"/>
                        <a:ext cx="1427618" cy="747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1" name="Object 17"/>
          <p:cNvGraphicFramePr>
            <a:graphicFrameLocks noChangeAspect="1"/>
          </p:cNvGraphicFramePr>
          <p:nvPr/>
        </p:nvGraphicFramePr>
        <p:xfrm>
          <a:off x="6613981" y="1371600"/>
          <a:ext cx="548819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2" name="Equation" r:id="rId26" imgW="317160" imgH="228600" progId="Equation.DSMT4">
                  <p:embed/>
                </p:oleObj>
              </mc:Choice>
              <mc:Fallback>
                <p:oleObj name="Equation" r:id="rId26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981" y="1371600"/>
                        <a:ext cx="548819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2" name="Object 18"/>
          <p:cNvGraphicFramePr>
            <a:graphicFrameLocks noChangeAspect="1"/>
          </p:cNvGraphicFramePr>
          <p:nvPr/>
        </p:nvGraphicFramePr>
        <p:xfrm>
          <a:off x="1892300" y="3581400"/>
          <a:ext cx="14605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3" name="Equation" r:id="rId28" imgW="609480" imgH="431640" progId="Equation.DSMT4">
                  <p:embed/>
                </p:oleObj>
              </mc:Choice>
              <mc:Fallback>
                <p:oleObj name="Equation" r:id="rId28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3581400"/>
                        <a:ext cx="14605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3" name="Object 19"/>
          <p:cNvGraphicFramePr>
            <a:graphicFrameLocks noChangeAspect="1"/>
          </p:cNvGraphicFramePr>
          <p:nvPr/>
        </p:nvGraphicFramePr>
        <p:xfrm>
          <a:off x="3308350" y="3581400"/>
          <a:ext cx="1339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4" name="Equation" r:id="rId30" imgW="558720" imgH="431640" progId="Equation.DSMT4">
                  <p:embed/>
                </p:oleObj>
              </mc:Choice>
              <mc:Fallback>
                <p:oleObj name="Equation" r:id="rId30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581400"/>
                        <a:ext cx="1339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4" name="Object 20"/>
          <p:cNvGraphicFramePr>
            <a:graphicFrameLocks noChangeAspect="1"/>
          </p:cNvGraphicFramePr>
          <p:nvPr/>
        </p:nvGraphicFramePr>
        <p:xfrm>
          <a:off x="4648200" y="3581400"/>
          <a:ext cx="577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5" name="Equation" r:id="rId32" imgW="241200" imgH="431640" progId="Equation.DSMT4">
                  <p:embed/>
                </p:oleObj>
              </mc:Choice>
              <mc:Fallback>
                <p:oleObj name="Equation" r:id="rId32" imgW="24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81400"/>
                        <a:ext cx="577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5" name="Object 21"/>
          <p:cNvGraphicFramePr>
            <a:graphicFrameLocks noChangeAspect="1"/>
          </p:cNvGraphicFramePr>
          <p:nvPr/>
        </p:nvGraphicFramePr>
        <p:xfrm>
          <a:off x="1677988" y="5257800"/>
          <a:ext cx="10652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6" name="Equation" r:id="rId34" imgW="444240" imgH="228600" progId="Equation.DSMT4">
                  <p:embed/>
                </p:oleObj>
              </mc:Choice>
              <mc:Fallback>
                <p:oleObj name="Equation" r:id="rId34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257800"/>
                        <a:ext cx="10652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6" name="Object 22"/>
          <p:cNvGraphicFramePr>
            <a:graphicFrameLocks noChangeAspect="1"/>
          </p:cNvGraphicFramePr>
          <p:nvPr/>
        </p:nvGraphicFramePr>
        <p:xfrm>
          <a:off x="2667000" y="5334000"/>
          <a:ext cx="12477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7" name="Equation" r:id="rId36" imgW="520560" imgH="203040" progId="Equation.DSMT4">
                  <p:embed/>
                </p:oleObj>
              </mc:Choice>
              <mc:Fallback>
                <p:oleObj name="Equation" r:id="rId36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0"/>
                        <a:ext cx="12477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7" name="Object 23"/>
          <p:cNvGraphicFramePr>
            <a:graphicFrameLocks noChangeAspect="1"/>
          </p:cNvGraphicFramePr>
          <p:nvPr/>
        </p:nvGraphicFramePr>
        <p:xfrm>
          <a:off x="3886200" y="5137150"/>
          <a:ext cx="13382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8" name="Equation" r:id="rId38" imgW="558720" imgH="431640" progId="Equation.DSMT4">
                  <p:embed/>
                </p:oleObj>
              </mc:Choice>
              <mc:Fallback>
                <p:oleObj name="Equation" r:id="rId38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37150"/>
                        <a:ext cx="133826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8" name="Object 24"/>
          <p:cNvGraphicFramePr>
            <a:graphicFrameLocks noChangeAspect="1"/>
          </p:cNvGraphicFramePr>
          <p:nvPr/>
        </p:nvGraphicFramePr>
        <p:xfrm>
          <a:off x="5181600" y="5029200"/>
          <a:ext cx="12795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49" name="Equation" r:id="rId40" imgW="533160" imgH="457200" progId="Equation.DSMT4">
                  <p:embed/>
                </p:oleObj>
              </mc:Choice>
              <mc:Fallback>
                <p:oleObj name="Equation" r:id="rId40" imgW="533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29200"/>
                        <a:ext cx="127952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9" name="Object 25"/>
          <p:cNvGraphicFramePr>
            <a:graphicFrameLocks noChangeAspect="1"/>
          </p:cNvGraphicFramePr>
          <p:nvPr/>
        </p:nvGraphicFramePr>
        <p:xfrm>
          <a:off x="1524000" y="1447800"/>
          <a:ext cx="1256698" cy="42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50" name="Equation" r:id="rId42" imgW="596880" imgH="203040" progId="Equation.DSMT4">
                  <p:embed/>
                </p:oleObj>
              </mc:Choice>
              <mc:Fallback>
                <p:oleObj name="Equation" r:id="rId42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1256698" cy="426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6" name="Object 26"/>
          <p:cNvGraphicFramePr>
            <a:graphicFrameLocks noChangeAspect="1"/>
          </p:cNvGraphicFramePr>
          <p:nvPr/>
        </p:nvGraphicFramePr>
        <p:xfrm>
          <a:off x="2757488" y="1344612"/>
          <a:ext cx="7477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51" name="Equation" r:id="rId44" imgW="431640" imgH="368280" progId="Equation.DSMT4">
                  <p:embed/>
                </p:oleObj>
              </mc:Choice>
              <mc:Fallback>
                <p:oleObj name="Equation" r:id="rId44" imgW="431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1344612"/>
                        <a:ext cx="7477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7" name="Object 27"/>
          <p:cNvGraphicFramePr>
            <a:graphicFrameLocks noChangeAspect="1"/>
          </p:cNvGraphicFramePr>
          <p:nvPr/>
        </p:nvGraphicFramePr>
        <p:xfrm>
          <a:off x="3505200" y="1276350"/>
          <a:ext cx="990600" cy="80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52" name="Equation" r:id="rId46" imgW="558800" imgH="457200" progId="Equation.DSMT4">
                  <p:embed/>
                </p:oleObj>
              </mc:Choice>
              <mc:Fallback>
                <p:oleObj name="Equation" r:id="rId46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76350"/>
                        <a:ext cx="990600" cy="809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4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5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5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5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5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8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8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0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DE7B-D6BF-024F-AE3B-9660EDA0ECF3}" type="slidenum">
              <a:rPr lang="en-US"/>
              <a:pPr/>
              <a:t>85</a:t>
            </a:fld>
            <a:endParaRPr lang="en-US"/>
          </a:p>
        </p:txBody>
      </p:sp>
      <p:pic>
        <p:nvPicPr>
          <p:cNvPr id="386050" name="Picture 2" descr="FG3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05000"/>
            <a:ext cx="2971800" cy="2228850"/>
          </a:xfrm>
          <a:prstGeom prst="rect">
            <a:avLst/>
          </a:prstGeom>
          <a:noFill/>
        </p:spPr>
      </p:pic>
      <p:sp>
        <p:nvSpPr>
          <p:cNvPr id="386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Energy Transport</a:t>
            </a:r>
          </a:p>
        </p:txBody>
      </p:sp>
      <p:graphicFrame>
        <p:nvGraphicFramePr>
          <p:cNvPr id="3860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the energy the wave transport per unit time per unit area?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is given by the vector </a:t>
            </a:r>
            <a:r>
              <a:rPr lang="en-US" sz="2400" b="1" dirty="0"/>
              <a:t>S</a:t>
            </a:r>
            <a:r>
              <a:rPr lang="en-US" sz="2400" dirty="0"/>
              <a:t>, the </a:t>
            </a:r>
            <a:r>
              <a:rPr lang="en-US" sz="2400" dirty="0" err="1"/>
              <a:t>Poynting</a:t>
            </a:r>
            <a:r>
              <a:rPr lang="en-US" sz="2400" dirty="0"/>
              <a:t> vector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unit of </a:t>
            </a:r>
            <a:r>
              <a:rPr lang="en-US" sz="2000" b="1" dirty="0"/>
              <a:t>S</a:t>
            </a:r>
            <a:r>
              <a:rPr lang="en-US" sz="2000" dirty="0"/>
              <a:t> is </a:t>
            </a:r>
            <a:r>
              <a:rPr lang="en-US" sz="2000" b="1" u="sng" dirty="0">
                <a:solidFill>
                  <a:srgbClr val="CC0000"/>
                </a:solidFill>
              </a:rPr>
              <a:t>W/m</a:t>
            </a:r>
            <a:r>
              <a:rPr lang="en-US" sz="2000" b="1" u="sng" baseline="30000" dirty="0">
                <a:solidFill>
                  <a:srgbClr val="CC0000"/>
                </a:solidFill>
              </a:rPr>
              <a:t>2</a:t>
            </a:r>
            <a:r>
              <a:rPr lang="en-US" sz="2000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direction of </a:t>
            </a:r>
            <a:r>
              <a:rPr lang="en-US" sz="2000" b="1" dirty="0"/>
              <a:t>S</a:t>
            </a:r>
            <a:r>
              <a:rPr lang="en-US" sz="2000" dirty="0"/>
              <a:t> is the direction in which the energy is transported.  Which direction is this?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The direction the wave is moving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Let’s consider a wave passing through an area A perpendicular to the x-axis, the axis of propagation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How much does the wave move in time 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dx</a:t>
            </a:r>
            <a:r>
              <a:rPr lang="en-US" sz="2000" dirty="0"/>
              <a:t>=</a:t>
            </a:r>
            <a:r>
              <a:rPr lang="en-US" sz="2000" dirty="0" err="1"/>
              <a:t>cdt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energy that passes through A in time </a:t>
            </a:r>
            <a:r>
              <a:rPr lang="en-US" sz="2400" dirty="0" err="1"/>
              <a:t>dt</a:t>
            </a:r>
            <a:r>
              <a:rPr lang="en-US" sz="2400" dirty="0"/>
              <a:t> is the energy that occupies the volume </a:t>
            </a:r>
            <a:r>
              <a:rPr lang="en-US" sz="2400" dirty="0" err="1"/>
              <a:t>dV</a:t>
            </a:r>
            <a:r>
              <a:rPr lang="en-US" sz="24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the energy density is </a:t>
            </a:r>
            <a:r>
              <a:rPr lang="en-US" sz="2400" dirty="0" err="1"/>
              <a:t>u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charset="2"/>
              </a:rPr>
              <a:t>ε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2</a:t>
            </a:r>
            <a:r>
              <a:rPr lang="en-US" sz="2400" dirty="0"/>
              <a:t>, the total energy, </a:t>
            </a:r>
            <a:r>
              <a:rPr lang="en-US" sz="2400" dirty="0" err="1"/>
              <a:t>dU</a:t>
            </a:r>
            <a:r>
              <a:rPr lang="en-US" sz="2400" dirty="0"/>
              <a:t>, contained in the volume V is</a:t>
            </a:r>
          </a:p>
        </p:txBody>
      </p:sp>
      <p:graphicFrame>
        <p:nvGraphicFramePr>
          <p:cNvPr id="3860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9"/>
          <p:cNvGraphicFramePr>
            <a:graphicFrameLocks noChangeAspect="1"/>
          </p:cNvGraphicFramePr>
          <p:nvPr/>
        </p:nvGraphicFramePr>
        <p:xfrm>
          <a:off x="4038600" y="5014913"/>
          <a:ext cx="7921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5" name="Equation" r:id="rId9" imgW="330120" imgH="164880" progId="Equation.DSMT4">
                  <p:embed/>
                </p:oleObj>
              </mc:Choice>
              <mc:Fallback>
                <p:oleObj name="Equation" r:id="rId9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14913"/>
                        <a:ext cx="7921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8" name="Object 10"/>
          <p:cNvGraphicFramePr>
            <a:graphicFrameLocks noChangeAspect="1"/>
          </p:cNvGraphicFramePr>
          <p:nvPr/>
        </p:nvGraphicFramePr>
        <p:xfrm>
          <a:off x="4724400" y="5029200"/>
          <a:ext cx="9144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6" name="Equation" r:id="rId11" imgW="380880" imgH="164880" progId="Equation.DSMT4">
                  <p:embed/>
                </p:oleObj>
              </mc:Choice>
              <mc:Fallback>
                <p:oleObj name="Equation" r:id="rId11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9144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5608638" y="5029200"/>
          <a:ext cx="3349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7" name="Equation" r:id="rId13" imgW="139680" imgH="152280" progId="Equation.DSMT4">
                  <p:embed/>
                </p:oleObj>
              </mc:Choice>
              <mc:Fallback>
                <p:oleObj name="Equation" r:id="rId13" imgW="139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5029200"/>
                        <a:ext cx="3349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5851525" y="5029200"/>
          <a:ext cx="5492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8" name="Equation" r:id="rId15" imgW="228600" imgH="164880" progId="Equation.DSMT4">
                  <p:embed/>
                </p:oleObj>
              </mc:Choice>
              <mc:Fallback>
                <p:oleObj name="Equation" r:id="rId15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5029200"/>
                        <a:ext cx="5492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3048000" y="5791200"/>
          <a:ext cx="8207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9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91200"/>
                        <a:ext cx="82073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3781425" y="5776913"/>
          <a:ext cx="9429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50" name="Equation" r:id="rId19" imgW="393480" imgH="164880" progId="Equation.DSMT4">
                  <p:embed/>
                </p:oleObj>
              </mc:Choice>
              <mc:Fallback>
                <p:oleObj name="Equation" r:id="rId19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776913"/>
                        <a:ext cx="9429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4649788" y="5715000"/>
          <a:ext cx="7604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51" name="Equation" r:id="rId21" imgW="317160" imgH="228600" progId="Equation.DSMT4">
                  <p:embed/>
                </p:oleObj>
              </mc:Choice>
              <mc:Fallback>
                <p:oleObj name="Equation" r:id="rId21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5715000"/>
                        <a:ext cx="76041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4" name="Object 16"/>
          <p:cNvGraphicFramePr>
            <a:graphicFrameLocks noChangeAspect="1"/>
          </p:cNvGraphicFramePr>
          <p:nvPr/>
        </p:nvGraphicFramePr>
        <p:xfrm>
          <a:off x="5334000" y="5791200"/>
          <a:ext cx="7604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52" name="Equation" r:id="rId23" imgW="317160" imgH="164880" progId="Equation.DSMT4">
                  <p:embed/>
                </p:oleObj>
              </mc:Choice>
              <mc:Fallback>
                <p:oleObj name="Equation" r:id="rId23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791200"/>
                        <a:ext cx="7604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67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6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6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6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6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5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E100-2C8F-D147-992D-FBB0E96C7E14}" type="slidenum">
              <a:rPr lang="en-US"/>
              <a:pPr/>
              <a:t>86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181600" cy="609600"/>
          </a:xfrm>
        </p:spPr>
        <p:txBody>
          <a:bodyPr/>
          <a:lstStyle/>
          <a:p>
            <a:r>
              <a:rPr lang="en-US" dirty="0"/>
              <a:t>Energy Transport</a:t>
            </a:r>
          </a:p>
        </p:txBody>
      </p:sp>
      <p:graphicFrame>
        <p:nvGraphicFramePr>
          <p:cNvPr id="3870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r>
              <a:rPr lang="en-US" sz="2800" dirty="0"/>
              <a:t>Thus, the energy crossing the area A per time </a:t>
            </a:r>
            <a:r>
              <a:rPr lang="en-US" sz="2800" dirty="0" err="1"/>
              <a:t>dt</a:t>
            </a:r>
            <a:r>
              <a:rPr lang="en-US" sz="2800" dirty="0"/>
              <a:t>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E=</a:t>
            </a:r>
            <a:r>
              <a:rPr lang="en-US" sz="2800" dirty="0" err="1"/>
              <a:t>cB</a:t>
            </a:r>
            <a:r>
              <a:rPr lang="en-US" sz="2800" dirty="0"/>
              <a:t> and                    , we can also rewrite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the direction of S is along </a:t>
            </a:r>
            <a:r>
              <a:rPr lang="en-US" sz="2800" b="1" dirty="0" err="1"/>
              <a:t>v</a:t>
            </a:r>
            <a:r>
              <a:rPr lang="en-US" sz="2800" dirty="0"/>
              <a:t>, perpendicular to </a:t>
            </a:r>
            <a:r>
              <a:rPr lang="en-US" sz="2800" b="1" dirty="0"/>
              <a:t>E</a:t>
            </a:r>
            <a:r>
              <a:rPr lang="en-US" sz="2800" dirty="0"/>
              <a:t> and </a:t>
            </a:r>
            <a:r>
              <a:rPr lang="en-US" sz="2800" b="1" dirty="0"/>
              <a:t>B</a:t>
            </a:r>
            <a:r>
              <a:rPr lang="en-US" sz="2800" dirty="0"/>
              <a:t>, the </a:t>
            </a:r>
            <a:r>
              <a:rPr lang="en-US" sz="2800" dirty="0" err="1"/>
              <a:t>Poynting</a:t>
            </a:r>
            <a:r>
              <a:rPr lang="en-US" sz="2800" dirty="0"/>
              <a:t> vector </a:t>
            </a:r>
            <a:r>
              <a:rPr lang="en-US" sz="2800" b="1" dirty="0"/>
              <a:t>S</a:t>
            </a:r>
            <a:r>
              <a:rPr lang="en-US" sz="2800" dirty="0"/>
              <a:t> can be written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This gives the energy transported per unit area per unit time at any instant</a:t>
            </a:r>
          </a:p>
        </p:txBody>
      </p:sp>
      <p:graphicFrame>
        <p:nvGraphicFramePr>
          <p:cNvPr id="3870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0" name="Object 8"/>
          <p:cNvGraphicFramePr>
            <a:graphicFrameLocks noChangeAspect="1"/>
          </p:cNvGraphicFramePr>
          <p:nvPr/>
        </p:nvGraphicFramePr>
        <p:xfrm>
          <a:off x="1117600" y="1066800"/>
          <a:ext cx="26162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5" name="Equation" r:id="rId8" imgW="1091880" imgH="368280" progId="Equation.DSMT4">
                  <p:embed/>
                </p:oleObj>
              </mc:Choice>
              <mc:Fallback>
                <p:oleObj name="Equation" r:id="rId8" imgW="1091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066800"/>
                        <a:ext cx="2616200" cy="8826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1" name="Object 9"/>
          <p:cNvGraphicFramePr>
            <a:graphicFrameLocks noChangeAspect="1"/>
          </p:cNvGraphicFramePr>
          <p:nvPr/>
        </p:nvGraphicFramePr>
        <p:xfrm>
          <a:off x="2819400" y="2047875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6" name="Equation" r:id="rId10" imgW="736560" imgH="241200" progId="Equation.DSMT4">
                  <p:embed/>
                </p:oleObj>
              </mc:Choice>
              <mc:Fallback>
                <p:oleObj name="Equation" r:id="rId1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47875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2" name="Object 10"/>
          <p:cNvGraphicFramePr>
            <a:graphicFrameLocks noChangeAspect="1"/>
          </p:cNvGraphicFramePr>
          <p:nvPr/>
        </p:nvGraphicFramePr>
        <p:xfrm>
          <a:off x="1066800" y="2590800"/>
          <a:ext cx="31940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7" name="Equation" r:id="rId12" imgW="1333440" imgH="431640" progId="Equation.DSMT4">
                  <p:embed/>
                </p:oleObj>
              </mc:Choice>
              <mc:Fallback>
                <p:oleObj name="Equation" r:id="rId12" imgW="1333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3194050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3" name="Object 11"/>
          <p:cNvGraphicFramePr>
            <a:graphicFrameLocks noChangeAspect="1"/>
          </p:cNvGraphicFramePr>
          <p:nvPr/>
        </p:nvGraphicFramePr>
        <p:xfrm>
          <a:off x="1066800" y="4572000"/>
          <a:ext cx="212883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8" name="Equation" r:id="rId14" imgW="888840" imgH="406080" progId="Equation.DSMT4">
                  <p:embed/>
                </p:oleObj>
              </mc:Choice>
              <mc:Fallback>
                <p:oleObj name="Equation" r:id="rId14" imgW="8888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2128838" cy="9731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3800" y="4800600"/>
            <a:ext cx="2064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What is the unit?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4800600"/>
            <a:ext cx="79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W/m</a:t>
            </a:r>
            <a:r>
              <a:rPr lang="en-US" baseline="30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aseline="30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059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7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7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7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8" grpId="0" build="p"/>
      <p:bldP spid="16" grpId="0"/>
      <p:bldP spid="1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FC95-13CA-FD4E-8B55-FE848D8AF444}" type="slidenum">
              <a:rPr lang="en-US"/>
              <a:pPr/>
              <a:t>87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Average Energy Transport</a:t>
            </a:r>
          </a:p>
        </p:txBody>
      </p:sp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8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8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8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average energy transport in an extended period of time</a:t>
            </a:r>
            <a:r>
              <a:rPr lang="en-US" sz="2800" dirty="0" smtClean="0"/>
              <a:t> is useful since sometimes we do not detect the rapid variation with respect to time because the </a:t>
            </a:r>
            <a:r>
              <a:rPr lang="en-US" sz="2800" dirty="0"/>
              <a:t>frequency is so </a:t>
            </a:r>
            <a:r>
              <a:rPr lang="en-US" sz="2800" dirty="0" smtClean="0"/>
              <a:t>high.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If E and B are sinusoidal,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Thus we can write the magnitude of the average </a:t>
            </a:r>
            <a:r>
              <a:rPr lang="en-US" sz="2800" dirty="0" err="1"/>
              <a:t>Poynting</a:t>
            </a:r>
            <a:r>
              <a:rPr lang="en-US" sz="2800" dirty="0"/>
              <a:t> vector as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time averaged value of S is the intensity, defined as the average power transferred across unit area. E</a:t>
            </a:r>
            <a:r>
              <a:rPr lang="en-US" sz="2400" baseline="-25000" dirty="0"/>
              <a:t>0</a:t>
            </a:r>
            <a:r>
              <a:rPr lang="en-US" sz="2400" dirty="0"/>
              <a:t> and B</a:t>
            </a:r>
            <a:r>
              <a:rPr lang="en-US" sz="2400" baseline="-25000" dirty="0"/>
              <a:t>0</a:t>
            </a:r>
            <a:r>
              <a:rPr lang="en-US" sz="2400" dirty="0"/>
              <a:t> are maximum values.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also write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Where </a:t>
            </a:r>
            <a:r>
              <a:rPr lang="en-US" sz="2400" dirty="0" err="1"/>
              <a:t>E</a:t>
            </a:r>
            <a:r>
              <a:rPr lang="en-US" sz="2400" baseline="-25000" dirty="0" err="1"/>
              <a:t>rms</a:t>
            </a:r>
            <a:r>
              <a:rPr lang="en-US" sz="2400" dirty="0"/>
              <a:t> and </a:t>
            </a:r>
            <a:r>
              <a:rPr lang="en-US" sz="2400" dirty="0" err="1"/>
              <a:t>B</a:t>
            </a:r>
            <a:r>
              <a:rPr lang="en-US" sz="2400" baseline="-25000" dirty="0" err="1"/>
              <a:t>rms</a:t>
            </a:r>
            <a:r>
              <a:rPr lang="en-US" sz="2400" dirty="0"/>
              <a:t> are the </a:t>
            </a:r>
            <a:r>
              <a:rPr lang="en-US" sz="2400" dirty="0" err="1"/>
              <a:t>rms</a:t>
            </a:r>
            <a:r>
              <a:rPr lang="en-US" sz="2400" dirty="0"/>
              <a:t> values (                                     )</a:t>
            </a:r>
          </a:p>
        </p:txBody>
      </p:sp>
      <p:graphicFrame>
        <p:nvGraphicFramePr>
          <p:cNvPr id="3881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4" name="Object 8"/>
          <p:cNvGraphicFramePr>
            <a:graphicFrameLocks noChangeAspect="1"/>
          </p:cNvGraphicFramePr>
          <p:nvPr/>
        </p:nvGraphicFramePr>
        <p:xfrm>
          <a:off x="4114800" y="1752600"/>
          <a:ext cx="714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1" name="Equation" r:id="rId8" imgW="317160" imgH="215640" progId="Equation.DSMT4">
                  <p:embed/>
                </p:oleObj>
              </mc:Choice>
              <mc:Fallback>
                <p:oleObj name="Equation" r:id="rId8" imgW="317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7143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5" name="Object 9"/>
          <p:cNvGraphicFramePr>
            <a:graphicFrameLocks noChangeAspect="1"/>
          </p:cNvGraphicFramePr>
          <p:nvPr/>
        </p:nvGraphicFramePr>
        <p:xfrm>
          <a:off x="2157413" y="2819400"/>
          <a:ext cx="485298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2" name="Equation" r:id="rId10" imgW="1803240" imgH="406080" progId="Equation.DSMT4">
                  <p:embed/>
                </p:oleObj>
              </mc:Choice>
              <mc:Fallback>
                <p:oleObj name="Equation" r:id="rId10" imgW="1803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819400"/>
                        <a:ext cx="4852987" cy="1093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6" name="Object 10"/>
          <p:cNvGraphicFramePr>
            <a:graphicFrameLocks noChangeAspect="1"/>
          </p:cNvGraphicFramePr>
          <p:nvPr/>
        </p:nvGraphicFramePr>
        <p:xfrm>
          <a:off x="3200400" y="4821238"/>
          <a:ext cx="1582738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3" name="Equation" r:id="rId12" imgW="787320" imgH="406080" progId="Equation.DSMT4">
                  <p:embed/>
                </p:oleObj>
              </mc:Choice>
              <mc:Fallback>
                <p:oleObj name="Equation" r:id="rId12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21238"/>
                        <a:ext cx="1582738" cy="8175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7" name="Object 11"/>
          <p:cNvGraphicFramePr>
            <a:graphicFrameLocks noChangeAspect="1"/>
          </p:cNvGraphicFramePr>
          <p:nvPr/>
        </p:nvGraphicFramePr>
        <p:xfrm>
          <a:off x="5562600" y="5638800"/>
          <a:ext cx="13636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4" name="Equation" r:id="rId14" imgW="799920" imgH="279360" progId="Equation.DSMT4">
                  <p:embed/>
                </p:oleObj>
              </mc:Choice>
              <mc:Fallback>
                <p:oleObj name="Equation" r:id="rId14" imgW="799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638800"/>
                        <a:ext cx="13636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8" name="Object 12"/>
          <p:cNvGraphicFramePr>
            <a:graphicFrameLocks noChangeAspect="1"/>
          </p:cNvGraphicFramePr>
          <p:nvPr/>
        </p:nvGraphicFramePr>
        <p:xfrm>
          <a:off x="4800600" y="1828800"/>
          <a:ext cx="800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5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8001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9" name="Object 13"/>
          <p:cNvGraphicFramePr>
            <a:graphicFrameLocks noChangeAspect="1"/>
          </p:cNvGraphicFramePr>
          <p:nvPr/>
        </p:nvGraphicFramePr>
        <p:xfrm>
          <a:off x="6858000" y="5638800"/>
          <a:ext cx="1276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6" name="Equation" r:id="rId18" imgW="749160" imgH="279360" progId="Equation.DSMT4">
                  <p:embed/>
                </p:oleObj>
              </mc:Choice>
              <mc:Fallback>
                <p:oleObj name="Equation" r:id="rId18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38800"/>
                        <a:ext cx="12763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74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8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8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8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8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2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30, 2012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05A-8A69-5045-B77B-09501BFD69E3}" type="slidenum">
              <a:rPr lang="en-US"/>
              <a:pPr/>
              <a:t>88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6 </a:t>
            </a:r>
            <a:endParaRPr lang="en-US" dirty="0"/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 and B from the Sun.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Radiation from the Sun reaches the Earth (above the atmosphere) at a rate of about 1350W/m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.  Assume that this is a single EM wave and calculate the maximum values of E and B. 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given in the problem?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E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</a:t>
            </a:r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B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</a:t>
            </a: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4038600" y="236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average S!!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9128" name="Object 8"/>
          <p:cNvGraphicFramePr>
            <a:graphicFrameLocks noChangeAspect="1"/>
          </p:cNvGraphicFramePr>
          <p:nvPr/>
        </p:nvGraphicFramePr>
        <p:xfrm>
          <a:off x="1371600" y="3009900"/>
          <a:ext cx="557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1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09900"/>
                        <a:ext cx="5572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9" name="Object 9"/>
          <p:cNvGraphicFramePr>
            <a:graphicFrameLocks noChangeAspect="1"/>
          </p:cNvGraphicFramePr>
          <p:nvPr/>
        </p:nvGraphicFramePr>
        <p:xfrm>
          <a:off x="1295400" y="4114800"/>
          <a:ext cx="5667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2" name="Equation" r:id="rId5" imgW="304560" imgH="203040" progId="Equation.DSMT4">
                  <p:embed/>
                </p:oleObj>
              </mc:Choice>
              <mc:Fallback>
                <p:oleObj name="Equation" r:id="rId5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5667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0" name="Object 10"/>
          <p:cNvGraphicFramePr>
            <a:graphicFrameLocks noChangeAspect="1"/>
          </p:cNvGraphicFramePr>
          <p:nvPr/>
        </p:nvGraphicFramePr>
        <p:xfrm>
          <a:off x="1524000" y="5372100"/>
          <a:ext cx="7127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3" name="Equation" r:id="rId7" imgW="304560" imgH="203040" progId="Equation.DSMT4">
                  <p:embed/>
                </p:oleObj>
              </mc:Choice>
              <mc:Fallback>
                <p:oleObj name="Equation" r:id="rId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72100"/>
                        <a:ext cx="7127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1" name="Object 11"/>
          <p:cNvGraphicFramePr>
            <a:graphicFrameLocks noChangeAspect="1"/>
          </p:cNvGraphicFramePr>
          <p:nvPr/>
        </p:nvGraphicFramePr>
        <p:xfrm>
          <a:off x="1862138" y="2846388"/>
          <a:ext cx="133826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4" name="Equation" r:id="rId9" imgW="609480" imgH="368280" progId="Equation.DSMT4">
                  <p:embed/>
                </p:oleObj>
              </mc:Choice>
              <mc:Fallback>
                <p:oleObj name="Equation" r:id="rId9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2846388"/>
                        <a:ext cx="1338262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2" name="Object 12"/>
          <p:cNvGraphicFramePr>
            <a:graphicFrameLocks noChangeAspect="1"/>
          </p:cNvGraphicFramePr>
          <p:nvPr/>
        </p:nvGraphicFramePr>
        <p:xfrm>
          <a:off x="3176588" y="2840038"/>
          <a:ext cx="13954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5" name="Equation" r:id="rId11" imgW="634680" imgH="406080" progId="Equation.DSMT4">
                  <p:embed/>
                </p:oleObj>
              </mc:Choice>
              <mc:Fallback>
                <p:oleObj name="Equation" r:id="rId11" imgW="634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2840038"/>
                        <a:ext cx="13954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3" name="Object 13"/>
          <p:cNvGraphicFramePr>
            <a:graphicFrameLocks noChangeAspect="1"/>
          </p:cNvGraphicFramePr>
          <p:nvPr/>
        </p:nvGraphicFramePr>
        <p:xfrm>
          <a:off x="4524375" y="2840038"/>
          <a:ext cx="809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6" name="Equation" r:id="rId13" imgW="368280" imgH="406080" progId="Equation.DSMT4">
                  <p:embed/>
                </p:oleObj>
              </mc:Choice>
              <mc:Fallback>
                <p:oleObj name="Equation" r:id="rId13" imgW="368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2840038"/>
                        <a:ext cx="8096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4" name="Object 14"/>
          <p:cNvGraphicFramePr>
            <a:graphicFrameLocks noChangeAspect="1"/>
          </p:cNvGraphicFramePr>
          <p:nvPr/>
        </p:nvGraphicFramePr>
        <p:xfrm>
          <a:off x="1828800" y="3848100"/>
          <a:ext cx="8747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7" name="Equation" r:id="rId15" imgW="469800" imgH="469800" progId="Equation.DSMT4">
                  <p:embed/>
                </p:oleObj>
              </mc:Choice>
              <mc:Fallback>
                <p:oleObj name="Equation" r:id="rId15" imgW="469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48100"/>
                        <a:ext cx="87471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5" name="Object 15"/>
          <p:cNvGraphicFramePr>
            <a:graphicFrameLocks noChangeAspect="1"/>
          </p:cNvGraphicFramePr>
          <p:nvPr/>
        </p:nvGraphicFramePr>
        <p:xfrm>
          <a:off x="2690813" y="3881438"/>
          <a:ext cx="64531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8" name="Equation" r:id="rId17" imgW="3466800" imgH="533160" progId="Equation.DSMT4">
                  <p:embed/>
                </p:oleObj>
              </mc:Choice>
              <mc:Fallback>
                <p:oleObj name="Equation" r:id="rId17" imgW="34668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881438"/>
                        <a:ext cx="64531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6" name="Object 16"/>
          <p:cNvGraphicFramePr>
            <a:graphicFrameLocks noChangeAspect="1"/>
          </p:cNvGraphicFramePr>
          <p:nvPr/>
        </p:nvGraphicFramePr>
        <p:xfrm>
          <a:off x="2198688" y="5156200"/>
          <a:ext cx="7731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9" name="Equation" r:id="rId19" imgW="330120" imgH="368280" progId="Equation.DSMT4">
                  <p:embed/>
                </p:oleObj>
              </mc:Choice>
              <mc:Fallback>
                <p:oleObj name="Equation" r:id="rId19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5156200"/>
                        <a:ext cx="7731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7" name="Object 17"/>
          <p:cNvGraphicFramePr>
            <a:graphicFrameLocks noChangeAspect="1"/>
          </p:cNvGraphicFramePr>
          <p:nvPr/>
        </p:nvGraphicFramePr>
        <p:xfrm>
          <a:off x="2951163" y="5105400"/>
          <a:ext cx="39830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0" name="Equation" r:id="rId21" imgW="1701720" imgH="431640" progId="Equation.DSMT4">
                  <p:embed/>
                </p:oleObj>
              </mc:Choice>
              <mc:Fallback>
                <p:oleObj name="Equation" r:id="rId21" imgW="170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5105400"/>
                        <a:ext cx="398303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5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/>
      <p:bldP spid="389124" grpId="0"/>
      <p:bldP spid="389125" grpId="0"/>
      <p:bldP spid="389126" grpId="0"/>
      <p:bldP spid="389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July 5,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9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2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3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3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3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11066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build="p"/>
      <p:bldP spid="420873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26126</TotalTime>
  <Words>9568</Words>
  <Application>Microsoft Macintosh PowerPoint</Application>
  <PresentationFormat>On-screen Show (4:3)</PresentationFormat>
  <Paragraphs>1155</Paragraphs>
  <Slides>88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001 Lecture #16</vt:lpstr>
      <vt:lpstr>Announcements</vt:lpstr>
      <vt:lpstr>Faraday’s Law of Induction</vt:lpstr>
      <vt:lpstr>Lenz’s Law</vt:lpstr>
      <vt:lpstr>Induction of EMF</vt:lpstr>
      <vt:lpstr>Example 29 – 5 </vt:lpstr>
      <vt:lpstr>Example 29 – 5, cnt’d 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US Electricity Sources</vt:lpstr>
      <vt:lpstr>US Electricity Consumption by Source</vt:lpstr>
      <vt:lpstr>The World Energy Consumption</vt:lpstr>
      <vt:lpstr>A DC Generator</vt:lpstr>
      <vt:lpstr>Transformer</vt:lpstr>
      <vt:lpstr>How does a transformer work?</vt:lpstr>
      <vt:lpstr>Transformer Equation</vt:lpstr>
      <vt:lpstr>Example for A Transformer </vt:lpstr>
      <vt:lpstr>Example 29 – 13: Power Transmission </vt:lpstr>
      <vt:lpstr>Electric Field due to Magnetic Flux Change</vt:lpstr>
      <vt:lpstr>Generalized Form of Faraday’s Law</vt:lpstr>
      <vt:lpstr>Inductance</vt:lpstr>
      <vt:lpstr>Mutual Inductance</vt:lpstr>
      <vt:lpstr>Mutual Inductance</vt:lpstr>
      <vt:lpstr>Example 30 – 1 </vt:lpstr>
      <vt:lpstr>Self Inductance</vt:lpstr>
      <vt:lpstr>Self Inductance</vt:lpstr>
      <vt:lpstr>So what in the world is the Inductance?</vt:lpstr>
      <vt:lpstr>Inductor</vt:lpstr>
      <vt:lpstr>Example 30 – 3 </vt:lpstr>
      <vt:lpstr>Energy Stored in the Magnetic Field</vt:lpstr>
      <vt:lpstr>Energy Stored in the Magnetic Field</vt:lpstr>
      <vt:lpstr>Stored Energy in terms of B</vt:lpstr>
      <vt:lpstr>Example 30 – 5 </vt:lpstr>
      <vt:lpstr>LR Circuits</vt:lpstr>
      <vt:lpstr>LR Circuits</vt:lpstr>
      <vt:lpstr>Discharge of LR Circuits</vt:lpstr>
      <vt:lpstr>AC Circuit w/ Resistance only</vt:lpstr>
      <vt:lpstr>AC Circuit w/ Inductance only</vt:lpstr>
      <vt:lpstr>AC Circuit w/ Inductance only</vt:lpstr>
      <vt:lpstr>Example 30 – 9 </vt:lpstr>
      <vt:lpstr>AC Circuit w/ Capacitance only</vt:lpstr>
      <vt:lpstr>AC Circuit w/ Capacitance only</vt:lpstr>
      <vt:lpstr>AC Circuit w/ Capacitance only</vt:lpstr>
      <vt:lpstr>Example 30 – 10</vt:lpstr>
      <vt:lpstr>AC Circuit w/ LRC</vt:lpstr>
      <vt:lpstr>AC Circuit w/ LRC</vt:lpstr>
      <vt:lpstr>Phasor Diagrams</vt:lpstr>
      <vt:lpstr>AC Circuit w/ LRC</vt:lpstr>
      <vt:lpstr>AC Circuit w/ LRC</vt:lpstr>
      <vt:lpstr>Maxwell’s Equations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  <vt:lpstr>Properties of Radiation Fields</vt:lpstr>
      <vt:lpstr>Properties of Radiation Fields</vt:lpstr>
      <vt:lpstr>EM Waves</vt:lpstr>
      <vt:lpstr>EM Waves and Their Speeds</vt:lpstr>
      <vt:lpstr>Maxwell’s Equations w/ Q=I=0</vt:lpstr>
      <vt:lpstr>EM Waves from Maxwell’s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 as EM Wave</vt:lpstr>
      <vt:lpstr>Light as EM Wave</vt:lpstr>
      <vt:lpstr>Electromagnetic Spectrum</vt:lpstr>
      <vt:lpstr>Example 31 – 3 </vt:lpstr>
      <vt:lpstr>EM Wave in the Transmission Lines</vt:lpstr>
      <vt:lpstr>Example 31 – 5 </vt:lpstr>
      <vt:lpstr>Energy in EM Waves</vt:lpstr>
      <vt:lpstr>Energy Transport</vt:lpstr>
      <vt:lpstr>Energy Transport</vt:lpstr>
      <vt:lpstr>Average Energy Transport</vt:lpstr>
      <vt:lpstr>Example 31 – 6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675</cp:revision>
  <dcterms:created xsi:type="dcterms:W3CDTF">2012-01-19T04:21:20Z</dcterms:created>
  <dcterms:modified xsi:type="dcterms:W3CDTF">2016-06-30T20:00:46Z</dcterms:modified>
</cp:coreProperties>
</file>