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91" r:id="rId2"/>
    <p:sldId id="590" r:id="rId3"/>
    <p:sldId id="591" r:id="rId4"/>
    <p:sldId id="549" r:id="rId5"/>
    <p:sldId id="550" r:id="rId6"/>
    <p:sldId id="551" r:id="rId7"/>
    <p:sldId id="552" r:id="rId8"/>
    <p:sldId id="555" r:id="rId9"/>
    <p:sldId id="556" r:id="rId10"/>
    <p:sldId id="557" r:id="rId11"/>
    <p:sldId id="558" r:id="rId12"/>
    <p:sldId id="559" r:id="rId13"/>
    <p:sldId id="560" r:id="rId14"/>
    <p:sldId id="561" r:id="rId15"/>
    <p:sldId id="562" r:id="rId16"/>
    <p:sldId id="563" r:id="rId17"/>
    <p:sldId id="564" r:id="rId18"/>
    <p:sldId id="565" r:id="rId19"/>
    <p:sldId id="566"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9"/>
    <p:restoredTop sz="94660"/>
  </p:normalViewPr>
  <p:slideViewPr>
    <p:cSldViewPr>
      <p:cViewPr varScale="1">
        <p:scale>
          <a:sx n="95" d="100"/>
          <a:sy n="95" d="100"/>
        </p:scale>
        <p:origin x="4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emf"/><Relationship Id="rId1" Type="http://schemas.openxmlformats.org/officeDocument/2006/relationships/image" Target="../media/image85.emf"/><Relationship Id="rId2" Type="http://schemas.openxmlformats.org/officeDocument/2006/relationships/image" Target="../media/image8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image" Target="../media/image100.wmf"/><Relationship Id="rId8" Type="http://schemas.openxmlformats.org/officeDocument/2006/relationships/image" Target="../media/image101.wmf"/><Relationship Id="rId9" Type="http://schemas.openxmlformats.org/officeDocument/2006/relationships/image" Target="../media/image102.wmf"/><Relationship Id="rId1" Type="http://schemas.openxmlformats.org/officeDocument/2006/relationships/image" Target="../media/image94.wmf"/><Relationship Id="rId2"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image" Target="../media/image14.e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1" Type="http://schemas.openxmlformats.org/officeDocument/2006/relationships/image" Target="../media/image28.emf"/><Relationship Id="rId2"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image" Target="../media/image46.emf"/><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3.emf"/><Relationship Id="rId10"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57.emf"/><Relationship Id="rId12" Type="http://schemas.openxmlformats.org/officeDocument/2006/relationships/image" Target="../media/image58.emf"/><Relationship Id="rId13" Type="http://schemas.openxmlformats.org/officeDocument/2006/relationships/image" Target="../media/image59.emf"/><Relationship Id="rId14" Type="http://schemas.openxmlformats.org/officeDocument/2006/relationships/image" Target="../media/image60.emf"/><Relationship Id="rId15" Type="http://schemas.openxmlformats.org/officeDocument/2006/relationships/image" Target="../media/image61.emf"/><Relationship Id="rId16" Type="http://schemas.openxmlformats.org/officeDocument/2006/relationships/image" Target="../media/image62.emf"/><Relationship Id="rId17" Type="http://schemas.openxmlformats.org/officeDocument/2006/relationships/image" Target="../media/image63.emf"/><Relationship Id="rId1" Type="http://schemas.openxmlformats.org/officeDocument/2006/relationships/image" Target="../media/image47.emf"/><Relationship Id="rId2" Type="http://schemas.openxmlformats.org/officeDocument/2006/relationships/image" Target="../media/image48.emf"/><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52.emf"/><Relationship Id="rId7" Type="http://schemas.openxmlformats.org/officeDocument/2006/relationships/image" Target="../media/image53.emf"/><Relationship Id="rId8" Type="http://schemas.openxmlformats.org/officeDocument/2006/relationships/image" Target="../media/image54.emf"/><Relationship Id="rId9" Type="http://schemas.openxmlformats.org/officeDocument/2006/relationships/image" Target="../media/image55.emf"/><Relationship Id="rId10"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image" Target="../media/image64.emf"/><Relationship Id="rId2"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7" Type="http://schemas.openxmlformats.org/officeDocument/2006/relationships/image" Target="../media/image76.emf"/><Relationship Id="rId8" Type="http://schemas.openxmlformats.org/officeDocument/2006/relationships/image" Target="../media/image77.emf"/><Relationship Id="rId1" Type="http://schemas.openxmlformats.org/officeDocument/2006/relationships/image" Target="../media/image70.emf"/><Relationship Id="rId2"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4696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149067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Thursday, June 7,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June 7,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Thursday, June 7,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image" Target="../media/image37.emf"/><Relationship Id="rId20" Type="http://schemas.openxmlformats.org/officeDocument/2006/relationships/oleObject" Target="../embeddings/oleObject37.bin"/><Relationship Id="rId21" Type="http://schemas.openxmlformats.org/officeDocument/2006/relationships/image" Target="../media/image43.emf"/><Relationship Id="rId22" Type="http://schemas.openxmlformats.org/officeDocument/2006/relationships/oleObject" Target="../embeddings/oleObject38.bin"/><Relationship Id="rId23" Type="http://schemas.openxmlformats.org/officeDocument/2006/relationships/image" Target="../media/image44.emf"/><Relationship Id="rId24" Type="http://schemas.openxmlformats.org/officeDocument/2006/relationships/oleObject" Target="../embeddings/oleObject39.bin"/><Relationship Id="rId25" Type="http://schemas.openxmlformats.org/officeDocument/2006/relationships/image" Target="../media/image45.emf"/><Relationship Id="rId26" Type="http://schemas.openxmlformats.org/officeDocument/2006/relationships/oleObject" Target="../embeddings/oleObject40.bin"/><Relationship Id="rId27" Type="http://schemas.openxmlformats.org/officeDocument/2006/relationships/image" Target="../media/image46.emf"/><Relationship Id="rId10" Type="http://schemas.openxmlformats.org/officeDocument/2006/relationships/oleObject" Target="../embeddings/oleObject32.bin"/><Relationship Id="rId11" Type="http://schemas.openxmlformats.org/officeDocument/2006/relationships/image" Target="../media/image38.emf"/><Relationship Id="rId12" Type="http://schemas.openxmlformats.org/officeDocument/2006/relationships/oleObject" Target="../embeddings/oleObject33.bin"/><Relationship Id="rId13" Type="http://schemas.openxmlformats.org/officeDocument/2006/relationships/image" Target="../media/image39.emf"/><Relationship Id="rId14" Type="http://schemas.openxmlformats.org/officeDocument/2006/relationships/oleObject" Target="../embeddings/oleObject34.bin"/><Relationship Id="rId15" Type="http://schemas.openxmlformats.org/officeDocument/2006/relationships/image" Target="../media/image40.emf"/><Relationship Id="rId16" Type="http://schemas.openxmlformats.org/officeDocument/2006/relationships/oleObject" Target="../embeddings/oleObject35.bin"/><Relationship Id="rId17" Type="http://schemas.openxmlformats.org/officeDocument/2006/relationships/image" Target="../media/image41.emf"/><Relationship Id="rId18" Type="http://schemas.openxmlformats.org/officeDocument/2006/relationships/oleObject" Target="../embeddings/oleObject36.bin"/><Relationship Id="rId19" Type="http://schemas.openxmlformats.org/officeDocument/2006/relationships/image" Target="../media/image42.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35.emf"/><Relationship Id="rId5" Type="http://schemas.openxmlformats.org/officeDocument/2006/relationships/image" Target="../media/image34.jpeg"/><Relationship Id="rId6" Type="http://schemas.openxmlformats.org/officeDocument/2006/relationships/oleObject" Target="../embeddings/oleObject30.bin"/><Relationship Id="rId7" Type="http://schemas.openxmlformats.org/officeDocument/2006/relationships/image" Target="../media/image36.emf"/><Relationship Id="rId8"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20" Type="http://schemas.openxmlformats.org/officeDocument/2006/relationships/oleObject" Target="../embeddings/oleObject49.bin"/><Relationship Id="rId21" Type="http://schemas.openxmlformats.org/officeDocument/2006/relationships/image" Target="../media/image55.emf"/><Relationship Id="rId22" Type="http://schemas.openxmlformats.org/officeDocument/2006/relationships/oleObject" Target="../embeddings/oleObject50.bin"/><Relationship Id="rId23" Type="http://schemas.openxmlformats.org/officeDocument/2006/relationships/image" Target="../media/image56.emf"/><Relationship Id="rId24" Type="http://schemas.openxmlformats.org/officeDocument/2006/relationships/oleObject" Target="../embeddings/oleObject51.bin"/><Relationship Id="rId25" Type="http://schemas.openxmlformats.org/officeDocument/2006/relationships/image" Target="../media/image57.emf"/><Relationship Id="rId26" Type="http://schemas.openxmlformats.org/officeDocument/2006/relationships/oleObject" Target="../embeddings/oleObject52.bin"/><Relationship Id="rId27" Type="http://schemas.openxmlformats.org/officeDocument/2006/relationships/image" Target="../media/image58.emf"/><Relationship Id="rId28" Type="http://schemas.openxmlformats.org/officeDocument/2006/relationships/oleObject" Target="../embeddings/oleObject53.bin"/><Relationship Id="rId29" Type="http://schemas.openxmlformats.org/officeDocument/2006/relationships/image" Target="../media/image59.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7.emf"/><Relationship Id="rId5" Type="http://schemas.openxmlformats.org/officeDocument/2006/relationships/image" Target="../media/image34.jpeg"/><Relationship Id="rId30" Type="http://schemas.openxmlformats.org/officeDocument/2006/relationships/oleObject" Target="../embeddings/oleObject54.bin"/><Relationship Id="rId31" Type="http://schemas.openxmlformats.org/officeDocument/2006/relationships/image" Target="../media/image60.emf"/><Relationship Id="rId32" Type="http://schemas.openxmlformats.org/officeDocument/2006/relationships/oleObject" Target="../embeddings/oleObject55.bin"/><Relationship Id="rId9" Type="http://schemas.openxmlformats.org/officeDocument/2006/relationships/image" Target="../media/image49.emf"/><Relationship Id="rId6" Type="http://schemas.openxmlformats.org/officeDocument/2006/relationships/oleObject" Target="../embeddings/oleObject42.bin"/><Relationship Id="rId7" Type="http://schemas.openxmlformats.org/officeDocument/2006/relationships/image" Target="../media/image48.emf"/><Relationship Id="rId8" Type="http://schemas.openxmlformats.org/officeDocument/2006/relationships/oleObject" Target="../embeddings/oleObject43.bin"/><Relationship Id="rId33" Type="http://schemas.openxmlformats.org/officeDocument/2006/relationships/image" Target="../media/image61.emf"/><Relationship Id="rId34" Type="http://schemas.openxmlformats.org/officeDocument/2006/relationships/oleObject" Target="../embeddings/oleObject56.bin"/><Relationship Id="rId35" Type="http://schemas.openxmlformats.org/officeDocument/2006/relationships/image" Target="../media/image62.emf"/><Relationship Id="rId36" Type="http://schemas.openxmlformats.org/officeDocument/2006/relationships/oleObject" Target="../embeddings/oleObject57.bin"/><Relationship Id="rId10" Type="http://schemas.openxmlformats.org/officeDocument/2006/relationships/oleObject" Target="../embeddings/oleObject44.bin"/><Relationship Id="rId11" Type="http://schemas.openxmlformats.org/officeDocument/2006/relationships/image" Target="../media/image50.emf"/><Relationship Id="rId12" Type="http://schemas.openxmlformats.org/officeDocument/2006/relationships/oleObject" Target="../embeddings/oleObject45.bin"/><Relationship Id="rId13" Type="http://schemas.openxmlformats.org/officeDocument/2006/relationships/image" Target="../media/image51.emf"/><Relationship Id="rId14" Type="http://schemas.openxmlformats.org/officeDocument/2006/relationships/oleObject" Target="../embeddings/oleObject46.bin"/><Relationship Id="rId15" Type="http://schemas.openxmlformats.org/officeDocument/2006/relationships/image" Target="../media/image52.emf"/><Relationship Id="rId16" Type="http://schemas.openxmlformats.org/officeDocument/2006/relationships/oleObject" Target="../embeddings/oleObject47.bin"/><Relationship Id="rId17" Type="http://schemas.openxmlformats.org/officeDocument/2006/relationships/image" Target="../media/image53.emf"/><Relationship Id="rId18" Type="http://schemas.openxmlformats.org/officeDocument/2006/relationships/oleObject" Target="../embeddings/oleObject48.bin"/><Relationship Id="rId19" Type="http://schemas.openxmlformats.org/officeDocument/2006/relationships/image" Target="../media/image54.emf"/><Relationship Id="rId37" Type="http://schemas.openxmlformats.org/officeDocument/2006/relationships/image" Target="../media/image63.emf"/></Relationships>
</file>

<file path=ppt/slides/_rels/slide12.xml.rels><?xml version="1.0" encoding="UTF-8" standalone="yes"?>
<Relationships xmlns="http://schemas.openxmlformats.org/package/2006/relationships"><Relationship Id="rId11" Type="http://schemas.openxmlformats.org/officeDocument/2006/relationships/image" Target="../media/image67.emf"/><Relationship Id="rId12" Type="http://schemas.openxmlformats.org/officeDocument/2006/relationships/oleObject" Target="../embeddings/oleObject62.bin"/><Relationship Id="rId13" Type="http://schemas.openxmlformats.org/officeDocument/2006/relationships/image" Target="../media/image68.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9.jpeg"/><Relationship Id="rId4" Type="http://schemas.openxmlformats.org/officeDocument/2006/relationships/oleObject" Target="../embeddings/oleObject58.bin"/><Relationship Id="rId5" Type="http://schemas.openxmlformats.org/officeDocument/2006/relationships/image" Target="../media/image64.emf"/><Relationship Id="rId6" Type="http://schemas.openxmlformats.org/officeDocument/2006/relationships/oleObject" Target="../embeddings/oleObject59.bin"/><Relationship Id="rId7" Type="http://schemas.openxmlformats.org/officeDocument/2006/relationships/image" Target="../media/image65.emf"/><Relationship Id="rId8" Type="http://schemas.openxmlformats.org/officeDocument/2006/relationships/oleObject" Target="../embeddings/oleObject60.bin"/><Relationship Id="rId9" Type="http://schemas.openxmlformats.org/officeDocument/2006/relationships/image" Target="../media/image66.emf"/><Relationship Id="rId10" Type="http://schemas.openxmlformats.org/officeDocument/2006/relationships/oleObject" Target="../embeddings/oleObject61.bin"/></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image" Target="../media/image74.emf"/><Relationship Id="rId13" Type="http://schemas.openxmlformats.org/officeDocument/2006/relationships/oleObject" Target="../embeddings/oleObject68.bin"/><Relationship Id="rId14" Type="http://schemas.openxmlformats.org/officeDocument/2006/relationships/image" Target="../media/image75.emf"/><Relationship Id="rId15" Type="http://schemas.openxmlformats.org/officeDocument/2006/relationships/oleObject" Target="../embeddings/oleObject69.bin"/><Relationship Id="rId16" Type="http://schemas.openxmlformats.org/officeDocument/2006/relationships/image" Target="../media/image76.emf"/><Relationship Id="rId17" Type="http://schemas.openxmlformats.org/officeDocument/2006/relationships/oleObject" Target="../embeddings/oleObject70.bin"/><Relationship Id="rId18" Type="http://schemas.openxmlformats.org/officeDocument/2006/relationships/image" Target="../media/image77.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63.bin"/><Relationship Id="rId4" Type="http://schemas.openxmlformats.org/officeDocument/2006/relationships/image" Target="../media/image70.emf"/><Relationship Id="rId5" Type="http://schemas.openxmlformats.org/officeDocument/2006/relationships/oleObject" Target="../embeddings/oleObject64.bin"/><Relationship Id="rId6" Type="http://schemas.openxmlformats.org/officeDocument/2006/relationships/image" Target="../media/image71.emf"/><Relationship Id="rId7" Type="http://schemas.openxmlformats.org/officeDocument/2006/relationships/oleObject" Target="../embeddings/oleObject65.bin"/><Relationship Id="rId8" Type="http://schemas.openxmlformats.org/officeDocument/2006/relationships/image" Target="../media/image72.emf"/><Relationship Id="rId9" Type="http://schemas.openxmlformats.org/officeDocument/2006/relationships/oleObject" Target="../embeddings/oleObject66.bin"/><Relationship Id="rId10" Type="http://schemas.openxmlformats.org/officeDocument/2006/relationships/image" Target="../media/image73.emf"/></Relationships>
</file>

<file path=ppt/slides/_rels/slide14.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oleObject" Target="../embeddings/oleObject71.bin"/><Relationship Id="rId5" Type="http://schemas.openxmlformats.org/officeDocument/2006/relationships/image" Target="../media/image8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88.wmf"/><Relationship Id="rId12" Type="http://schemas.openxmlformats.org/officeDocument/2006/relationships/oleObject" Target="../embeddings/oleObject76.bin"/><Relationship Id="rId13" Type="http://schemas.openxmlformats.org/officeDocument/2006/relationships/image" Target="../media/image89.wmf"/><Relationship Id="rId14" Type="http://schemas.openxmlformats.org/officeDocument/2006/relationships/oleObject" Target="../embeddings/oleObject77.bin"/><Relationship Id="rId15" Type="http://schemas.openxmlformats.org/officeDocument/2006/relationships/image" Target="../media/image90.wmf"/><Relationship Id="rId16" Type="http://schemas.openxmlformats.org/officeDocument/2006/relationships/oleObject" Target="../embeddings/oleObject78.bin"/><Relationship Id="rId17" Type="http://schemas.openxmlformats.org/officeDocument/2006/relationships/image" Target="../media/image91.wmf"/><Relationship Id="rId18" Type="http://schemas.openxmlformats.org/officeDocument/2006/relationships/oleObject" Target="../embeddings/oleObject79.bin"/><Relationship Id="rId19" Type="http://schemas.openxmlformats.org/officeDocument/2006/relationships/image" Target="../media/image92.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93.jpeg"/><Relationship Id="rId4" Type="http://schemas.openxmlformats.org/officeDocument/2006/relationships/oleObject" Target="../embeddings/oleObject72.bin"/><Relationship Id="rId5" Type="http://schemas.openxmlformats.org/officeDocument/2006/relationships/image" Target="../media/image85.emf"/><Relationship Id="rId6" Type="http://schemas.openxmlformats.org/officeDocument/2006/relationships/oleObject" Target="../embeddings/oleObject73.bin"/><Relationship Id="rId7" Type="http://schemas.openxmlformats.org/officeDocument/2006/relationships/image" Target="../media/image86.wmf"/><Relationship Id="rId8" Type="http://schemas.openxmlformats.org/officeDocument/2006/relationships/oleObject" Target="../embeddings/oleObject74.bin"/><Relationship Id="rId9" Type="http://schemas.openxmlformats.org/officeDocument/2006/relationships/image" Target="../media/image87.wmf"/><Relationship Id="rId10" Type="http://schemas.openxmlformats.org/officeDocument/2006/relationships/oleObject" Target="../embeddings/oleObject75.bin"/></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83.bin"/><Relationship Id="rId20" Type="http://schemas.openxmlformats.org/officeDocument/2006/relationships/image" Target="../media/image102.wmf"/><Relationship Id="rId10" Type="http://schemas.openxmlformats.org/officeDocument/2006/relationships/image" Target="../media/image97.wmf"/><Relationship Id="rId11" Type="http://schemas.openxmlformats.org/officeDocument/2006/relationships/oleObject" Target="../embeddings/oleObject84.bin"/><Relationship Id="rId12" Type="http://schemas.openxmlformats.org/officeDocument/2006/relationships/image" Target="../media/image98.wmf"/><Relationship Id="rId13" Type="http://schemas.openxmlformats.org/officeDocument/2006/relationships/oleObject" Target="../embeddings/oleObject85.bin"/><Relationship Id="rId14" Type="http://schemas.openxmlformats.org/officeDocument/2006/relationships/image" Target="../media/image99.wmf"/><Relationship Id="rId15" Type="http://schemas.openxmlformats.org/officeDocument/2006/relationships/oleObject" Target="../embeddings/oleObject86.bin"/><Relationship Id="rId16" Type="http://schemas.openxmlformats.org/officeDocument/2006/relationships/image" Target="../media/image100.wmf"/><Relationship Id="rId17" Type="http://schemas.openxmlformats.org/officeDocument/2006/relationships/oleObject" Target="../embeddings/oleObject87.bin"/><Relationship Id="rId18" Type="http://schemas.openxmlformats.org/officeDocument/2006/relationships/image" Target="../media/image101.wmf"/><Relationship Id="rId19" Type="http://schemas.openxmlformats.org/officeDocument/2006/relationships/oleObject" Target="../embeddings/oleObject88.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94.wmf"/><Relationship Id="rId5" Type="http://schemas.openxmlformats.org/officeDocument/2006/relationships/oleObject" Target="../embeddings/oleObject81.bin"/><Relationship Id="rId6" Type="http://schemas.openxmlformats.org/officeDocument/2006/relationships/image" Target="../media/image95.wmf"/><Relationship Id="rId7" Type="http://schemas.openxmlformats.org/officeDocument/2006/relationships/oleObject" Target="../embeddings/oleObject82.bin"/><Relationship Id="rId8" Type="http://schemas.openxmlformats.org/officeDocument/2006/relationships/image" Target="../media/image9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4.emf"/><Relationship Id="rId20" Type="http://schemas.openxmlformats.org/officeDocument/2006/relationships/oleObject" Target="../embeddings/oleObject9.bin"/><Relationship Id="rId21" Type="http://schemas.openxmlformats.org/officeDocument/2006/relationships/image" Target="../media/image10.emf"/><Relationship Id="rId10" Type="http://schemas.openxmlformats.org/officeDocument/2006/relationships/oleObject" Target="../embeddings/oleObject4.bin"/><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6" Type="http://schemas.openxmlformats.org/officeDocument/2006/relationships/oleObject" Target="../embeddings/oleObject7.bin"/><Relationship Id="rId17" Type="http://schemas.openxmlformats.org/officeDocument/2006/relationships/image" Target="../media/image8.emf"/><Relationship Id="rId18" Type="http://schemas.openxmlformats.org/officeDocument/2006/relationships/oleObject" Target="../embeddings/oleObject8.bin"/><Relationship Id="rId19"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1.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18.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4.emf"/><Relationship Id="rId5" Type="http://schemas.openxmlformats.org/officeDocument/2006/relationships/oleObject" Target="../embeddings/oleObject11.bin"/><Relationship Id="rId6" Type="http://schemas.openxmlformats.org/officeDocument/2006/relationships/image" Target="../media/image15.wmf"/><Relationship Id="rId7" Type="http://schemas.openxmlformats.org/officeDocument/2006/relationships/oleObject" Target="../embeddings/oleObject12.bin"/><Relationship Id="rId8" Type="http://schemas.openxmlformats.org/officeDocument/2006/relationships/image" Target="../media/image16.wmf"/><Relationship Id="rId9" Type="http://schemas.openxmlformats.org/officeDocument/2006/relationships/oleObject" Target="../embeddings/oleObject13.bin"/><Relationship Id="rId10" Type="http://schemas.openxmlformats.org/officeDocument/2006/relationships/image" Target="../media/image17.wmf"/></Relationships>
</file>

<file path=ppt/slides/_rels/slide7.xml.rels><?xml version="1.0" encoding="UTF-8" standalone="yes"?>
<Relationships xmlns="http://schemas.openxmlformats.org/package/2006/relationships"><Relationship Id="rId11" Type="http://schemas.openxmlformats.org/officeDocument/2006/relationships/image" Target="../media/image22.wmf"/><Relationship Id="rId12" Type="http://schemas.openxmlformats.org/officeDocument/2006/relationships/oleObject" Target="../embeddings/oleObject19.bin"/><Relationship Id="rId13" Type="http://schemas.openxmlformats.org/officeDocument/2006/relationships/image" Target="../media/image23.wmf"/><Relationship Id="rId14" Type="http://schemas.openxmlformats.org/officeDocument/2006/relationships/oleObject" Target="../embeddings/oleObject20.bin"/><Relationship Id="rId15" Type="http://schemas.openxmlformats.org/officeDocument/2006/relationships/image" Target="../media/image24.wmf"/><Relationship Id="rId16" Type="http://schemas.openxmlformats.org/officeDocument/2006/relationships/oleObject" Target="../embeddings/oleObject21.bin"/><Relationship Id="rId17"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19.wmf"/><Relationship Id="rId6" Type="http://schemas.openxmlformats.org/officeDocument/2006/relationships/oleObject" Target="../embeddings/oleObject16.bin"/><Relationship Id="rId7" Type="http://schemas.openxmlformats.org/officeDocument/2006/relationships/image" Target="../media/image20.wmf"/><Relationship Id="rId8" Type="http://schemas.openxmlformats.org/officeDocument/2006/relationships/oleObject" Target="../embeddings/oleObject17.bin"/><Relationship Id="rId9" Type="http://schemas.openxmlformats.org/officeDocument/2006/relationships/image" Target="../media/image21.wmf"/><Relationship Id="rId10"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7.bin"/><Relationship Id="rId13" Type="http://schemas.openxmlformats.org/officeDocument/2006/relationships/image" Target="../media/image32.emf"/><Relationship Id="rId14" Type="http://schemas.openxmlformats.org/officeDocument/2006/relationships/oleObject" Target="../embeddings/oleObject28.bin"/><Relationship Id="rId15" Type="http://schemas.openxmlformats.org/officeDocument/2006/relationships/image" Target="../media/image3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8.emf"/><Relationship Id="rId5" Type="http://schemas.openxmlformats.org/officeDocument/2006/relationships/image" Target="../media/image34.jpeg"/><Relationship Id="rId6" Type="http://schemas.openxmlformats.org/officeDocument/2006/relationships/oleObject" Target="../embeddings/oleObject24.bin"/><Relationship Id="rId7" Type="http://schemas.openxmlformats.org/officeDocument/2006/relationships/image" Target="../media/image29.emf"/><Relationship Id="rId8" Type="http://schemas.openxmlformats.org/officeDocument/2006/relationships/oleObject" Target="../embeddings/oleObject25.bin"/><Relationship Id="rId9" Type="http://schemas.openxmlformats.org/officeDocument/2006/relationships/image" Target="../media/image30.emf"/><Relationship Id="rId10"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June 7,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61712" y="1447800"/>
            <a:ext cx="271260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7, 2018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kern="0" dirty="0" smtClean="0">
                <a:latin typeface="Arial Narrow" charset="0"/>
              </a:rPr>
              <a:t>Chapter 21</a:t>
            </a:r>
            <a:endParaRPr lang="en-US" sz="2800" kern="0" dirty="0" smtClean="0">
              <a:solidFill>
                <a:srgbClr val="003300"/>
              </a:solidFill>
              <a:latin typeface="Arial Narrow" charset="0"/>
            </a:endParaRPr>
          </a:p>
          <a:p>
            <a:pPr marL="990600" lvl="1" indent="-533400"/>
            <a:r>
              <a:rPr lang="en-US" sz="2400" dirty="0" smtClean="0">
                <a:solidFill>
                  <a:srgbClr val="003300"/>
                </a:solidFill>
                <a:latin typeface="Arial Narrow" charset="0"/>
              </a:rPr>
              <a:t>The </a:t>
            </a:r>
            <a:r>
              <a:rPr lang="en-US" sz="2400" dirty="0">
                <a:solidFill>
                  <a:srgbClr val="003300"/>
                </a:solidFill>
                <a:latin typeface="Arial Narrow" charset="0"/>
              </a:rPr>
              <a:t>Electric Field &amp; Field Lines</a:t>
            </a:r>
          </a:p>
          <a:p>
            <a:pPr marL="990600" lvl="1" indent="-533400"/>
            <a:r>
              <a:rPr lang="en-US" sz="2400" dirty="0">
                <a:solidFill>
                  <a:srgbClr val="003300"/>
                </a:solidFill>
                <a:latin typeface="Arial Narrow" charset="0"/>
              </a:rPr>
              <a:t>Electric Fields and </a:t>
            </a:r>
            <a:r>
              <a:rPr lang="en-US" sz="2400" dirty="0" smtClean="0">
                <a:solidFill>
                  <a:srgbClr val="003300"/>
                </a:solidFill>
                <a:latin typeface="Arial Narrow" charset="0"/>
              </a:rPr>
              <a:t>Conductors</a:t>
            </a:r>
          </a:p>
          <a:p>
            <a:pPr marL="990600" lvl="1" indent="-533400"/>
            <a:r>
              <a:rPr lang="en-US" sz="2400" dirty="0">
                <a:solidFill>
                  <a:srgbClr val="003800"/>
                </a:solidFill>
                <a:latin typeface="Arial Narrow" charset="0"/>
              </a:rPr>
              <a:t>Motion of a Charged Particle in an Electric Field</a:t>
            </a:r>
          </a:p>
          <a:p>
            <a:pPr marL="990600" lvl="1" indent="-533400"/>
            <a:r>
              <a:rPr lang="en-US" sz="2400" dirty="0">
                <a:solidFill>
                  <a:srgbClr val="003800"/>
                </a:solidFill>
                <a:latin typeface="Arial Narrow" charset="0"/>
              </a:rPr>
              <a:t>Electric </a:t>
            </a:r>
            <a:r>
              <a:rPr lang="en-US" sz="2400" dirty="0" smtClean="0">
                <a:solidFill>
                  <a:srgbClr val="003800"/>
                </a:solidFill>
                <a:latin typeface="Arial Narrow" charset="0"/>
              </a:rPr>
              <a:t>Dipoles</a:t>
            </a:r>
          </a:p>
          <a:p>
            <a:pPr marL="609600" indent="-609600" algn="l"/>
            <a:r>
              <a:rPr lang="en-US" sz="2800" kern="0" dirty="0">
                <a:latin typeface="Arial Narrow" charset="0"/>
              </a:rPr>
              <a:t>Chapter </a:t>
            </a:r>
            <a:r>
              <a:rPr lang="en-US" sz="2800" kern="0" dirty="0" smtClean="0">
                <a:latin typeface="Arial Narrow" charset="0"/>
              </a:rPr>
              <a:t>22</a:t>
            </a:r>
            <a:endParaRPr lang="en-US" sz="2800" kern="0" dirty="0">
              <a:solidFill>
                <a:srgbClr val="003300"/>
              </a:solidFill>
              <a:latin typeface="Arial Narrow" charset="0"/>
            </a:endParaRPr>
          </a:p>
          <a:p>
            <a:pPr marL="990600" lvl="1" indent="-533400"/>
            <a:r>
              <a:rPr lang="en-US" sz="2400" dirty="0" smtClean="0">
                <a:solidFill>
                  <a:srgbClr val="003300"/>
                </a:solidFill>
                <a:latin typeface="Arial Narrow" charset="0"/>
              </a:rPr>
              <a:t>Electric Flux</a:t>
            </a:r>
            <a:endParaRPr lang="en-US" sz="2400"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128722"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128723"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128724"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128725"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128726"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128727"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128728"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128729"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128730"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128731"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128732"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128733"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75498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30046"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30047"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024"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025"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026"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027"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028"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029"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030"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031"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032"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033"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034"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035"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036"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037"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038"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1642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130350"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130351"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130352"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130353"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130354"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663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131554"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131555"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131556"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131557"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131558"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131559"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131560"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extLst>
              <p:ext uri="{D42A27DB-BD31-4B8C-83A1-F6EECF244321}">
                <p14:modId xmlns:p14="http://schemas.microsoft.com/office/powerpoint/2010/main" val="31359350"/>
              </p:ext>
            </p:extLst>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131561"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99"/>
                      </a:solidFill>
                      <a:ln w="38100">
                        <a:solidFill>
                          <a:srgbClr val="C00000"/>
                        </a:solidFill>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840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7,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14</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Tree>
    <p:extLst>
      <p:ext uri="{BB962C8B-B14F-4D97-AF65-F5344CB8AC3E}">
        <p14:creationId xmlns:p14="http://schemas.microsoft.com/office/powerpoint/2010/main" val="131995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7,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C7DE10E5-B206-514F-A523-7DBE55B7DE31}" type="slidenum">
              <a:rPr lang="en-US"/>
              <a:pPr/>
              <a:t>15</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0480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dirty="0"/>
              <a:t>Electric </a:t>
            </a:r>
            <a:r>
              <a:rPr lang="en-US" dirty="0" smtClean="0"/>
              <a:t>Field </a:t>
            </a:r>
            <a:r>
              <a:rPr lang="en-US" dirty="0"/>
              <a:t>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a:t>
            </a:r>
            <a:r>
              <a:rPr lang="en-US" sz="2800" b="1" u="sng" dirty="0">
                <a:solidFill>
                  <a:srgbClr val="FF0000"/>
                </a:solidFill>
              </a:rPr>
              <a:t>ZERO</a:t>
            </a:r>
            <a:r>
              <a:rPr lang="en-US" sz="2800" dirty="0"/>
              <a:t> </a:t>
            </a:r>
            <a:r>
              <a:rPr lang="en-US" sz="2800" dirty="0" smtClean="0"/>
              <a:t>in static </a:t>
            </a:r>
            <a:r>
              <a:rPr lang="en-US" sz="2800" dirty="0"/>
              <a:t>situation. (If the charge is at rest.) Why?</a:t>
            </a:r>
          </a:p>
          <a:p>
            <a:pPr lvl="1">
              <a:lnSpc>
                <a:spcPct val="80000"/>
              </a:lnSpc>
            </a:pPr>
            <a:r>
              <a:rPr lang="en-US" sz="2400" dirty="0"/>
              <a:t>If there were an electric field within a conductor, there would be force on its free electrons.</a:t>
            </a:r>
          </a:p>
          <a:p>
            <a:pPr lvl="1">
              <a:lnSpc>
                <a:spcPct val="80000"/>
              </a:lnSpc>
            </a:pPr>
            <a:r>
              <a:rPr lang="en-US" sz="2400" dirty="0"/>
              <a:t>The electrons will move until they reached </a:t>
            </a:r>
            <a:r>
              <a:rPr lang="en-US" sz="2400" dirty="0" smtClean="0"/>
              <a:t>the position </a:t>
            </a:r>
            <a:r>
              <a:rPr lang="en-US" sz="2400" dirty="0"/>
              <a:t>where the electric field </a:t>
            </a:r>
            <a:r>
              <a:rPr lang="en-US" sz="2400" dirty="0" smtClean="0"/>
              <a:t>becomes </a:t>
            </a:r>
            <a:r>
              <a:rPr lang="en-US" sz="2400" dirty="0"/>
              <a:t>zero.</a:t>
            </a:r>
          </a:p>
          <a:p>
            <a:pPr lvl="1">
              <a:lnSpc>
                <a:spcPct val="80000"/>
              </a:lnSpc>
            </a:pPr>
            <a:r>
              <a:rPr lang="en-US" sz="2400" u="sng" dirty="0">
                <a:solidFill>
                  <a:srgbClr val="A50021"/>
                </a:solidFill>
              </a:rPr>
              <a:t>Electric field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the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a:t>
            </a:r>
            <a:r>
              <a:rPr lang="en-US" sz="2200" dirty="0" smtClean="0">
                <a:solidFill>
                  <a:srgbClr val="660066"/>
                </a:solidFill>
                <a:latin typeface="Arial Narrow" charset="0"/>
                <a:ea typeface="ＭＳ Ｐゴシック" charset="-128"/>
              </a:rPr>
              <a:t>the surface</a:t>
            </a:r>
            <a:endParaRPr lang="en-US" sz="2200" dirty="0">
              <a:solidFill>
                <a:srgbClr val="660066"/>
              </a:solidFill>
              <a:latin typeface="Arial Narrow" charset="0"/>
              <a:ea typeface="ＭＳ Ｐゴシック" charset="-128"/>
            </a:endParaRP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89450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June 7,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DD9604FF-0BC3-FD41-B712-7B3828883BE1}" type="slidenum">
              <a:rPr lang="en-US"/>
              <a:pPr/>
              <a:t>16</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2"/>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box is an effective device for shielding. </a:t>
            </a:r>
            <a:r>
              <a:rPr lang="en-US" sz="2600" dirty="0" err="1">
                <a:solidFill>
                  <a:schemeClr val="accent2"/>
                </a:solidFill>
                <a:latin typeface="Arial Narrow" charset="0"/>
                <a:sym typeface="Wingdings" charset="2"/>
              </a:rPr>
              <a:t></a:t>
            </a:r>
            <a:r>
              <a:rPr lang="en-US" sz="2600" dirty="0">
                <a:solidFill>
                  <a:schemeClr val="accent2"/>
                </a:solidFill>
                <a:latin typeface="Arial Narrow" charset="0"/>
                <a:sym typeface="Wingdings" charset="2"/>
              </a:rPr>
              <a:t>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2"/>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1266213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Thursday, June 7, 2018</a:t>
            </a:r>
            <a:endParaRPr lang="en-US"/>
          </a:p>
        </p:txBody>
      </p:sp>
      <p:sp>
        <p:nvSpPr>
          <p:cNvPr id="8" name="Footer Placeholder 4"/>
          <p:cNvSpPr>
            <a:spLocks noGrp="1"/>
          </p:cNvSpPr>
          <p:nvPr>
            <p:ph type="ftr" sz="quarter" idx="11"/>
          </p:nvPr>
        </p:nvSpPr>
        <p:spPr/>
        <p:txBody>
          <a:bodyPr/>
          <a:lstStyle/>
          <a:p>
            <a:r>
              <a:rPr lang="de-DE" smtClean="0"/>
              <a:t>PHYS 1444-001, Summer 2018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17</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q is at a point in space where </a:t>
            </a:r>
            <a:r>
              <a:rPr lang="en-US" dirty="0" smtClean="0"/>
              <a:t>the electric </a:t>
            </a:r>
            <a:r>
              <a:rPr lang="en-US" dirty="0"/>
              <a:t>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ext uri="{D42A27DB-BD31-4B8C-83A1-F6EECF244321}">
                <p14:modId xmlns:p14="http://schemas.microsoft.com/office/powerpoint/2010/main" val="523598749"/>
              </p:ext>
            </p:extLst>
          </p:nvPr>
        </p:nvGraphicFramePr>
        <p:xfrm>
          <a:off x="3047999" y="1692275"/>
          <a:ext cx="1334653" cy="593725"/>
        </p:xfrm>
        <a:graphic>
          <a:graphicData uri="http://schemas.openxmlformats.org/presentationml/2006/ole">
            <mc:AlternateContent xmlns:mc="http://schemas.openxmlformats.org/markup-compatibility/2006">
              <mc:Choice xmlns:v="urn:schemas-microsoft-com:vml" Requires="v">
                <p:oleObj spid="_x0000_s132157" name="Equation" r:id="rId4" imgW="457200" imgH="215900" progId="Equation.DSMT4">
                  <p:embed/>
                </p:oleObj>
              </mc:Choice>
              <mc:Fallback>
                <p:oleObj name="Equation" r:id="rId4" imgW="457200" imgH="215900" progId="Equation.DSMT4">
                  <p:embed/>
                  <p:pic>
                    <p:nvPicPr>
                      <p:cNvPr id="0" name=""/>
                      <p:cNvPicPr>
                        <a:picLocks noChangeAspect="1" noChangeArrowheads="1"/>
                      </p:cNvPicPr>
                      <p:nvPr/>
                    </p:nvPicPr>
                    <p:blipFill>
                      <a:blip r:embed="rId5"/>
                      <a:srcRect/>
                      <a:stretch>
                        <a:fillRect/>
                      </a:stretch>
                    </p:blipFill>
                    <p:spPr bwMode="auto">
                      <a:xfrm>
                        <a:off x="3047999" y="1692275"/>
                        <a:ext cx="1334653"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341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18</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133594"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133595"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133596"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133597"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133598"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133599"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133600"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133601"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25282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7, 2018</a:t>
            </a:r>
            <a:endParaRPr lang="en-US"/>
          </a:p>
        </p:txBody>
      </p:sp>
      <p:sp>
        <p:nvSpPr>
          <p:cNvPr id="19" name="Footer Placeholder 4"/>
          <p:cNvSpPr>
            <a:spLocks noGrp="1"/>
          </p:cNvSpPr>
          <p:nvPr>
            <p:ph type="ftr" sz="quarter" idx="11"/>
          </p:nvPr>
        </p:nvSpPr>
        <p:spPr/>
        <p:txBody>
          <a:bodyPr/>
          <a:lstStyle/>
          <a:p>
            <a:r>
              <a:rPr lang="de-DE" smtClean="0"/>
              <a:t>PHYS 1444-001, Summer 2018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19</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134677"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134678"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134679"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134680"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134681"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134682"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134683"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134684"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134685"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677482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7,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09600"/>
            <a:ext cx="8839200" cy="5715000"/>
          </a:xfrm>
        </p:spPr>
        <p:txBody>
          <a:bodyPr/>
          <a:lstStyle/>
          <a:p>
            <a:pPr>
              <a:lnSpc>
                <a:spcPct val="90000"/>
              </a:lnSpc>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a:t>
            </a:r>
          </a:p>
          <a:p>
            <a:pPr lvl="1">
              <a:lnSpc>
                <a:spcPct val="90000"/>
              </a:lnSpc>
            </a:pPr>
            <a:r>
              <a:rPr lang="en-US" sz="2000" dirty="0">
                <a:latin typeface="Arial Narrow" charset="0"/>
                <a:ea typeface="ＭＳ Ｐゴシック" charset="0"/>
                <a:cs typeface="ＭＳ Ｐゴシック" charset="0"/>
              </a:rPr>
              <a:t>In class, coming Monday, June 11: DO NOT MISS THE EXAM!</a:t>
            </a:r>
          </a:p>
          <a:p>
            <a:pPr lvl="1">
              <a:lnSpc>
                <a:spcPct val="90000"/>
              </a:lnSpc>
            </a:pPr>
            <a:r>
              <a:rPr lang="en-US" sz="2000" dirty="0">
                <a:latin typeface="Arial Narrow" charset="0"/>
                <a:ea typeface="ＭＳ Ｐゴシック" charset="0"/>
                <a:cs typeface="ＭＳ Ｐゴシック" charset="0"/>
              </a:rPr>
              <a:t>CH21.1 to what we learn on </a:t>
            </a:r>
            <a:r>
              <a:rPr lang="en-US" sz="2000" dirty="0" smtClean="0">
                <a:latin typeface="Arial Narrow" charset="0"/>
                <a:ea typeface="ＭＳ Ｐゴシック" charset="0"/>
                <a:cs typeface="ＭＳ Ｐゴシック" charset="0"/>
              </a:rPr>
              <a:t>today, </a:t>
            </a:r>
            <a:r>
              <a:rPr lang="en-US" sz="2000" dirty="0">
                <a:latin typeface="Arial Narrow" charset="0"/>
                <a:ea typeface="ＭＳ Ｐゴシック" charset="0"/>
                <a:cs typeface="ＭＳ Ｐゴシック" charset="0"/>
              </a:rPr>
              <a:t>Thursday, June 7 + Appendices A1 </a:t>
            </a:r>
            <a:r>
              <a:rPr lang="mr-IN" sz="2000" dirty="0">
                <a:latin typeface="Arial Narrow" charset="0"/>
                <a:ea typeface="ＭＳ Ｐゴシック" charset="0"/>
                <a:cs typeface="ＭＳ Ｐゴシック" charset="0"/>
              </a:rPr>
              <a:t>–</a:t>
            </a:r>
            <a:r>
              <a:rPr lang="en-US" sz="2000" dirty="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pre-input</a:t>
            </a:r>
          </a:p>
          <a:p>
            <a:pPr lvl="2" eaLnBrk="1" hangingPunct="1"/>
            <a:r>
              <a:rPr lang="en-US" sz="1800" dirty="0"/>
              <a:t>Cell phones or any types of computers cannot replaced a calculator!</a:t>
            </a:r>
          </a:p>
          <a:p>
            <a:pPr lvl="1" eaLnBrk="1" hangingPunct="1"/>
            <a:r>
              <a:rPr lang="en-US" sz="2000" dirty="0"/>
              <a:t>BYOF: You may bring one 8.5x11.5 sheet (front and back) of </a:t>
            </a:r>
            <a:r>
              <a:rPr lang="en-US" sz="2000" b="1" u="sng" dirty="0">
                <a:solidFill>
                  <a:srgbClr val="FF0000"/>
                </a:solidFill>
              </a:rPr>
              <a:t>handwritten</a:t>
            </a:r>
            <a:r>
              <a:rPr lang="en-US" sz="2000" dirty="0"/>
              <a:t> formulae and values of constants for the exam</a:t>
            </a:r>
          </a:p>
          <a:p>
            <a:pPr lvl="1" eaLnBrk="1" hangingPunct="1"/>
            <a:r>
              <a:rPr lang="en-US" sz="2000" dirty="0"/>
              <a:t>No derivations, word definitions, or solutions of any problems !</a:t>
            </a:r>
          </a:p>
          <a:p>
            <a:pPr lvl="1" eaLnBrk="1" hangingPunct="1"/>
            <a:r>
              <a:rPr lang="en-US" sz="2000" dirty="0"/>
              <a:t>No additional formulae or values of constants will be provided!</a:t>
            </a:r>
          </a:p>
          <a:p>
            <a:pPr eaLnBrk="1" hangingPunct="1"/>
            <a:r>
              <a:rPr lang="en-US" dirty="0" smtClean="0"/>
              <a:t>Quiz results</a:t>
            </a:r>
          </a:p>
          <a:p>
            <a:pPr lvl="1" eaLnBrk="1" hangingPunct="1"/>
            <a:r>
              <a:rPr lang="en-US" sz="2400" dirty="0" smtClean="0"/>
              <a:t>Class average: 16.6/35</a:t>
            </a:r>
          </a:p>
          <a:p>
            <a:pPr lvl="2" eaLnBrk="1" hangingPunct="1"/>
            <a:r>
              <a:rPr lang="en-US" sz="2000" dirty="0" smtClean="0"/>
              <a:t>Equivalent to : 47.5/100</a:t>
            </a:r>
            <a:endParaRPr lang="en-US" sz="2800" dirty="0" smtClean="0"/>
          </a:p>
          <a:p>
            <a:pPr lvl="1" eaLnBrk="1" hangingPunct="1"/>
            <a:r>
              <a:rPr lang="en-US" sz="2400" dirty="0" smtClean="0"/>
              <a:t>Top score: 35/35</a:t>
            </a:r>
            <a:endParaRPr lang="en-US" sz="2400" dirty="0"/>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a:t>
            </a:r>
            <a:r>
              <a:rPr lang="en-US" sz="2400" dirty="0" smtClean="0">
                <a:latin typeface="Arial Narrow" charset="0"/>
                <a:ea typeface="ＭＳ Ｐゴシック" charset="0"/>
                <a:cs typeface="ＭＳ Ｐゴシック" charset="0"/>
              </a:rPr>
              <a:t>first </a:t>
            </a:r>
            <a:r>
              <a:rPr lang="en-US" sz="2400" dirty="0">
                <a:latin typeface="Arial Narrow" charset="0"/>
                <a:ea typeface="ＭＳ Ｐゴシック" charset="0"/>
                <a:cs typeface="ＭＳ Ｐゴシック" charset="0"/>
              </a:rPr>
              <a:t>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Wednesday, June. 13</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11, 2017</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1792031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7, 2018</a:t>
            </a:r>
            <a:endParaRPr lang="en-US" sz="1400">
              <a:solidFill>
                <a:srgbClr val="FF0066"/>
              </a:solidFill>
              <a:latin typeface="Arial Narrow" charset="0"/>
            </a:endParaRP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smtClean="0">
                <a:latin typeface="Arial Narrow" charset="0"/>
                <a:ea typeface="ＭＳ Ｐゴシック" charset="0"/>
                <a:cs typeface="ＭＳ Ｐゴシック" charset="0"/>
              </a:rPr>
              <a:t>Example 21.2 </a:t>
            </a:r>
            <a:endParaRPr lang="en-US" dirty="0">
              <a:latin typeface="Arial Narrow" charset="0"/>
              <a:ea typeface="ＭＳ Ｐゴシック" charset="0"/>
              <a:cs typeface="ＭＳ Ｐゴシック" charset="0"/>
            </a:endParaRP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a:t>
            </a:r>
            <a:r>
              <a:rPr lang="en-US" sz="2400" b="1" smtClean="0">
                <a:latin typeface="Arial Narrow" charset="0"/>
                <a:ea typeface="ＭＳ Ｐゴシック" charset="0"/>
                <a:cs typeface="ＭＳ Ｐゴシック" charset="0"/>
              </a:rPr>
              <a:t>on </a:t>
            </a:r>
            <a:r>
              <a:rPr lang="en-US" sz="2400" b="1">
                <a:latin typeface="Arial Narrow" charset="0"/>
                <a:ea typeface="ＭＳ Ｐゴシック" charset="0"/>
                <a:cs typeface="ＭＳ Ｐゴシック" charset="0"/>
              </a:rPr>
              <a:t>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21383" name="Equation" r:id="rId4" imgW="254000" imgH="228600" progId="Equation.DSMT4">
                  <p:embed/>
                </p:oleObj>
              </mc:Choice>
              <mc:Fallback>
                <p:oleObj name="Equation" r:id="rId4" imgW="254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21384" name="Equation" r:id="rId6" imgW="266700" imgH="228600" progId="Equation.DSMT4">
                  <p:embed/>
                </p:oleObj>
              </mc:Choice>
              <mc:Fallback>
                <p:oleObj name="Equation" r:id="rId6" imgW="266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21385" name="Equation" r:id="rId8" imgW="546100" imgH="406400" progId="Equation.DSMT4">
                  <p:embed/>
                </p:oleObj>
              </mc:Choice>
              <mc:Fallback>
                <p:oleObj name="Equation" r:id="rId8" imgW="5461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21386" name="Equation" r:id="rId10" imgW="571500" imgH="406400" progId="Equation.DSMT4">
                  <p:embed/>
                </p:oleObj>
              </mc:Choice>
              <mc:Fallback>
                <p:oleObj name="Equation" r:id="rId10" imgW="5715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21387" name="Equation" r:id="rId12" imgW="2311400" imgH="254000" progId="Equation.DSMT4">
                  <p:embed/>
                </p:oleObj>
              </mc:Choice>
              <mc:Fallback>
                <p:oleObj name="Equation" r:id="rId12" imgW="23114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21388" name="Equation" r:id="rId14" imgW="825500" imgH="215900" progId="Equation.DSMT4">
                  <p:embed/>
                </p:oleObj>
              </mc:Choice>
              <mc:Fallback>
                <p:oleObj name="Equation" r:id="rId14" imgW="825500" imgH="215900" progId="Equation.DSMT4">
                  <p:embed/>
                  <p:pic>
                    <p:nvPicPr>
                      <p:cNvPr id="0" name=""/>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21389" name="Equation" r:id="rId16" imgW="635000" imgH="266700" progId="Equation.DSMT4">
                  <p:embed/>
                </p:oleObj>
              </mc:Choice>
              <mc:Fallback>
                <p:oleObj name="Equation" r:id="rId16" imgW="635000" imgH="266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21390" name="Equation" r:id="rId18" imgW="3454400" imgH="571500" progId="Equation.DSMT4">
                  <p:embed/>
                </p:oleObj>
              </mc:Choice>
              <mc:Fallback>
                <p:oleObj name="Equation" r:id="rId18" imgW="3454400" imgH="571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21391" name="Equation" r:id="rId20" imgW="3467100" imgH="571500" progId="Equation.DSMT4">
                  <p:embed/>
                </p:oleObj>
              </mc:Choice>
              <mc:Fallback>
                <p:oleObj name="Equation" r:id="rId20" imgW="3467100" imgH="571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146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June 7,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9436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a:t>The Electric Field</a:t>
            </a:r>
          </a:p>
        </p:txBody>
      </p:sp>
      <p:sp>
        <p:nvSpPr>
          <p:cNvPr id="145411" name="Rectangle 3"/>
          <p:cNvSpPr>
            <a:spLocks noGrp="1" noChangeArrowheads="1"/>
          </p:cNvSpPr>
          <p:nvPr>
            <p:ph type="body" idx="1"/>
          </p:nvPr>
        </p:nvSpPr>
        <p:spPr>
          <a:xfrm>
            <a:off x="76200" y="990600"/>
            <a:ext cx="7010400" cy="5334000"/>
          </a:xfrm>
        </p:spPr>
        <p:txBody>
          <a:bodyPr/>
          <a:lstStyle/>
          <a:p>
            <a:r>
              <a:rPr lang="en-US" sz="2800" dirty="0"/>
              <a:t>Both gravitational and electric forces act over a distance without </a:t>
            </a:r>
            <a:r>
              <a:rPr lang="en-US" sz="2800" dirty="0" smtClean="0"/>
              <a:t>contacting </a:t>
            </a:r>
            <a:r>
              <a:rPr lang="en-US" sz="2800" dirty="0"/>
              <a:t>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a:t>
            </a:r>
            <a:r>
              <a:rPr lang="en-US" sz="2400" dirty="0" smtClean="0"/>
              <a:t>outward/inward from </a:t>
            </a:r>
            <a:r>
              <a:rPr lang="en-US" sz="2400" dirty="0"/>
              <a:t>every </a:t>
            </a:r>
            <a:r>
              <a:rPr lang="en-US" sz="2400" dirty="0" smtClean="0"/>
              <a:t>charge </a:t>
            </a:r>
            <a:r>
              <a:rPr lang="en-US" sz="2400" dirty="0"/>
              <a:t>and permeates through all of space.</a:t>
            </a:r>
          </a:p>
          <a:p>
            <a:r>
              <a:rPr lang="en-US" sz="2800" dirty="0"/>
              <a:t>Field by a charge or a group of charges can be inspected by placing a small</a:t>
            </a:r>
            <a:r>
              <a:rPr lang="en-US" sz="2800" dirty="0" smtClean="0"/>
              <a:t> </a:t>
            </a:r>
            <a:r>
              <a:rPr lang="en-US" sz="2800" b="1" u="sng" dirty="0" smtClean="0">
                <a:solidFill>
                  <a:srgbClr val="FF0000"/>
                </a:solidFill>
              </a:rPr>
              <a:t>positive test </a:t>
            </a:r>
            <a:r>
              <a:rPr lang="en-US" sz="2800" b="1" u="sng" dirty="0">
                <a:solidFill>
                  <a:srgbClr val="FF0000"/>
                </a:solidFill>
              </a:rPr>
              <a:t>charge </a:t>
            </a:r>
            <a:r>
              <a:rPr lang="en-US" sz="2800" dirty="0"/>
              <a:t>in the vicinity and measuring the force on it. </a:t>
            </a:r>
          </a:p>
        </p:txBody>
      </p:sp>
    </p:spTree>
    <p:extLst>
      <p:ext uri="{BB962C8B-B14F-4D97-AF65-F5344CB8AC3E}">
        <p14:creationId xmlns:p14="http://schemas.microsoft.com/office/powerpoint/2010/main" val="1551453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June 7,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1692881893"/>
              </p:ext>
            </p:extLst>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22163"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extLst>
              <p:ext uri="{D42A27DB-BD31-4B8C-83A1-F6EECF244321}">
                <p14:modId xmlns:p14="http://schemas.microsoft.com/office/powerpoint/2010/main" val="2045774026"/>
              </p:ext>
            </p:extLst>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22164"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extLst>
              <p:ext uri="{D42A27DB-BD31-4B8C-83A1-F6EECF244321}">
                <p14:modId xmlns:p14="http://schemas.microsoft.com/office/powerpoint/2010/main" val="2110866512"/>
              </p:ext>
            </p:extLst>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22165"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extLst>
              <p:ext uri="{D42A27DB-BD31-4B8C-83A1-F6EECF244321}">
                <p14:modId xmlns:p14="http://schemas.microsoft.com/office/powerpoint/2010/main" val="903618744"/>
              </p:ext>
            </p:extLst>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22166"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extLst>
              <p:ext uri="{D42A27DB-BD31-4B8C-83A1-F6EECF244321}">
                <p14:modId xmlns:p14="http://schemas.microsoft.com/office/powerpoint/2010/main" val="115878824"/>
              </p:ext>
            </p:extLst>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22167"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4515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smtClean="0"/>
              <a:t>non-conducting </a:t>
            </a:r>
            <a:r>
              <a:rPr lang="en-US" sz="2000" dirty="0"/>
              <a:t>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23309"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23310"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23311" name="Equation" r:id="rId8" imgW="2705040" imgH="533160" progId="Equation.DSMT4">
                  <p:embed/>
                </p:oleObj>
              </mc:Choice>
              <mc:Fallback>
                <p:oleObj name="Equation" r:id="rId8" imgW="270504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23312" name="Equation" r:id="rId10" imgW="380880" imgH="228600" progId="Equation.DSMT4">
                  <p:embed/>
                </p:oleObj>
              </mc:Choice>
              <mc:Fallback>
                <p:oleObj name="Equation" r:id="rId10" imgW="3808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23313" name="Equation" r:id="rId12" imgW="304560" imgH="190440" progId="Equation.DSMT4">
                  <p:embed/>
                </p:oleObj>
              </mc:Choice>
              <mc:Fallback>
                <p:oleObj name="Equation" r:id="rId12" imgW="304560" imgH="1904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23314"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23315"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382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Thursday, June 7, 2018</a:t>
            </a:r>
            <a:endParaRPr lang="en-US"/>
          </a:p>
        </p:txBody>
      </p:sp>
      <p:sp>
        <p:nvSpPr>
          <p:cNvPr id="6" name="Footer Placeholder 4"/>
          <p:cNvSpPr>
            <a:spLocks noGrp="1"/>
          </p:cNvSpPr>
          <p:nvPr>
            <p:ph type="ftr" sz="quarter" idx="11"/>
          </p:nvPr>
        </p:nvSpPr>
        <p:spPr/>
        <p:txBody>
          <a:bodyPr/>
          <a:lstStyle/>
          <a:p>
            <a:r>
              <a:rPr lang="de-DE" smtClean="0"/>
              <a:t>PHYS 1444-001, Summer 2018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8</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a:t>
            </a:r>
            <a:r>
              <a:rPr lang="en-US" sz="2800" dirty="0" smtClean="0"/>
              <a:t>charge present, </a:t>
            </a:r>
            <a:r>
              <a:rPr lang="en-US" sz="2800" dirty="0"/>
              <a:t>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smtClean="0"/>
              <a:t>F and E </a:t>
            </a:r>
            <a:r>
              <a:rPr lang="en-US" sz="2400" dirty="0" smtClean="0"/>
              <a:t>are </a:t>
            </a:r>
            <a:r>
              <a:rPr lang="en-US" sz="2400" dirty="0"/>
              <a:t>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a:t>
            </a:r>
            <a:r>
              <a:rPr lang="en-US" sz="2400" b="1" dirty="0"/>
              <a:t>F and E </a:t>
            </a:r>
            <a:r>
              <a:rPr lang="en-US" sz="2400" dirty="0" smtClean="0"/>
              <a:t>are </a:t>
            </a:r>
            <a:r>
              <a:rPr lang="en-US" sz="2400" dirty="0"/>
              <a:t>in </a:t>
            </a:r>
            <a:r>
              <a:rPr lang="en-US" sz="2400" dirty="0" smtClean="0"/>
              <a:t>the opposite </a:t>
            </a:r>
            <a:r>
              <a:rPr lang="en-US" sz="2400" dirty="0"/>
              <a:t>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26014"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1844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June 7,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(b) at point B in the figure on the right due to both the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27338"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27339"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27340"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27341"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27342"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27343"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1110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10890</TotalTime>
  <Words>2233</Words>
  <Application>Microsoft Macintosh PowerPoint</Application>
  <PresentationFormat>On-screen Show (4:3)</PresentationFormat>
  <Paragraphs>194</Paragraphs>
  <Slides>19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001 Lecture #4</vt:lpstr>
      <vt:lpstr>Announcements</vt:lpstr>
      <vt:lpstr>Special Project #2 – Angels &amp; Demons</vt:lpstr>
      <vt:lpstr>Example 21.2 </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lpstr>Electric Field and Conductors</vt:lpstr>
      <vt:lpstr>Example 21-13</vt:lpstr>
      <vt:lpstr>Motion of a Charged Particle in an Electric Field</vt:lpstr>
      <vt:lpstr>Example 21 – 14 </vt:lpstr>
      <vt:lpstr>Example 21 – 14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441</cp:revision>
  <dcterms:created xsi:type="dcterms:W3CDTF">2012-01-19T04:21:20Z</dcterms:created>
  <dcterms:modified xsi:type="dcterms:W3CDTF">2018-06-07T18:10:54Z</dcterms:modified>
</cp:coreProperties>
</file>