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590" r:id="rId3"/>
    <p:sldId id="592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6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/>
    <p:restoredTop sz="94660"/>
  </p:normalViewPr>
  <p:slideViewPr>
    <p:cSldViewPr>
      <p:cViewPr varScale="1">
        <p:scale>
          <a:sx n="115" d="100"/>
          <a:sy n="115" d="100"/>
        </p:scale>
        <p:origin x="216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emf"/><Relationship Id="rId13" Type="http://schemas.openxmlformats.org/officeDocument/2006/relationships/image" Target="../media/image34.emf"/><Relationship Id="rId14" Type="http://schemas.openxmlformats.org/officeDocument/2006/relationships/image" Target="../media/image35.emf"/><Relationship Id="rId15" Type="http://schemas.openxmlformats.org/officeDocument/2006/relationships/image" Target="../media/image36.emf"/><Relationship Id="rId16" Type="http://schemas.openxmlformats.org/officeDocument/2006/relationships/image" Target="../media/image37.emf"/><Relationship Id="rId17" Type="http://schemas.openxmlformats.org/officeDocument/2006/relationships/image" Target="../media/image38.emf"/><Relationship Id="rId18" Type="http://schemas.openxmlformats.org/officeDocument/2006/relationships/image" Target="../media/image39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emf"/><Relationship Id="rId12" Type="http://schemas.openxmlformats.org/officeDocument/2006/relationships/image" Target="../media/image51.emf"/><Relationship Id="rId13" Type="http://schemas.openxmlformats.org/officeDocument/2006/relationships/image" Target="../media/image52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0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e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emf"/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3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8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31.emf"/><Relationship Id="rId23" Type="http://schemas.openxmlformats.org/officeDocument/2006/relationships/oleObject" Target="../embeddings/oleObject26.bin"/><Relationship Id="rId24" Type="http://schemas.openxmlformats.org/officeDocument/2006/relationships/image" Target="../media/image32.emf"/><Relationship Id="rId25" Type="http://schemas.openxmlformats.org/officeDocument/2006/relationships/oleObject" Target="../embeddings/oleObject27.bin"/><Relationship Id="rId26" Type="http://schemas.openxmlformats.org/officeDocument/2006/relationships/image" Target="../media/image33.emf"/><Relationship Id="rId27" Type="http://schemas.openxmlformats.org/officeDocument/2006/relationships/oleObject" Target="../embeddings/oleObject28.bin"/><Relationship Id="rId28" Type="http://schemas.openxmlformats.org/officeDocument/2006/relationships/image" Target="../media/image34.e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30" Type="http://schemas.openxmlformats.org/officeDocument/2006/relationships/image" Target="../media/image35.emf"/><Relationship Id="rId31" Type="http://schemas.openxmlformats.org/officeDocument/2006/relationships/oleObject" Target="../embeddings/oleObject30.bin"/><Relationship Id="rId32" Type="http://schemas.openxmlformats.org/officeDocument/2006/relationships/image" Target="../media/image36.emf"/><Relationship Id="rId9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4.emf"/><Relationship Id="rId33" Type="http://schemas.openxmlformats.org/officeDocument/2006/relationships/oleObject" Target="../embeddings/oleObject31.bin"/><Relationship Id="rId34" Type="http://schemas.openxmlformats.org/officeDocument/2006/relationships/image" Target="../media/image37.emf"/><Relationship Id="rId35" Type="http://schemas.openxmlformats.org/officeDocument/2006/relationships/oleObject" Target="../embeddings/oleObject32.bin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4.bin"/><Relationship Id="rId37" Type="http://schemas.openxmlformats.org/officeDocument/2006/relationships/oleObject" Target="../embeddings/oleObject33.bin"/><Relationship Id="rId38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20" Type="http://schemas.openxmlformats.org/officeDocument/2006/relationships/oleObject" Target="../embeddings/oleObject42.bin"/><Relationship Id="rId21" Type="http://schemas.openxmlformats.org/officeDocument/2006/relationships/image" Target="../media/image48.emf"/><Relationship Id="rId22" Type="http://schemas.openxmlformats.org/officeDocument/2006/relationships/oleObject" Target="../embeddings/oleObject43.bin"/><Relationship Id="rId23" Type="http://schemas.openxmlformats.org/officeDocument/2006/relationships/image" Target="../media/image49.emf"/><Relationship Id="rId24" Type="http://schemas.openxmlformats.org/officeDocument/2006/relationships/oleObject" Target="../embeddings/oleObject44.bin"/><Relationship Id="rId25" Type="http://schemas.openxmlformats.org/officeDocument/2006/relationships/image" Target="../media/image50.emf"/><Relationship Id="rId26" Type="http://schemas.openxmlformats.org/officeDocument/2006/relationships/oleObject" Target="../embeddings/oleObject45.bin"/><Relationship Id="rId27" Type="http://schemas.openxmlformats.org/officeDocument/2006/relationships/image" Target="../media/image51.emf"/><Relationship Id="rId28" Type="http://schemas.openxmlformats.org/officeDocument/2006/relationships/oleObject" Target="../embeddings/oleObject46.bin"/><Relationship Id="rId29" Type="http://schemas.openxmlformats.org/officeDocument/2006/relationships/image" Target="../media/image52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4.w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5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46.emf"/><Relationship Id="rId18" Type="http://schemas.openxmlformats.org/officeDocument/2006/relationships/oleObject" Target="../embeddings/oleObject41.bin"/><Relationship Id="rId19" Type="http://schemas.openxmlformats.org/officeDocument/2006/relationships/image" Target="../media/image4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3.jpe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64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65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66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6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55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5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63.bin"/><Relationship Id="rId8" Type="http://schemas.openxmlformats.org/officeDocument/2006/relationships/image" Target="../media/image71.w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72.emf"/><Relationship Id="rId11" Type="http://schemas.openxmlformats.org/officeDocument/2006/relationships/image" Target="../media/image68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7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8.jpe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3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84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85.e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8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9.w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0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1.w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0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13, 2018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 smtClean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Potential Energy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</a:t>
            </a:r>
            <a:r>
              <a:rPr lang="en-US" dirty="0">
                <a:latin typeface="Arial Narrow" charset="0"/>
              </a:rPr>
              <a:t>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  <a:endParaRPr lang="en-US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8812" y="5939135"/>
            <a:ext cx="757771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June 18!!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10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&gt;0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9964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 build="p"/>
      <p:bldP spid="2252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/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6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/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7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/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8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/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69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/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0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7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8358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  <p:bldP spid="227337" grpId="0" build="p"/>
      <p:bldP spid="227338" grpId="0" build="p"/>
      <p:bldP spid="227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battery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generator?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16877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  <p:bldP spid="2283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8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15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/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2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/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3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/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4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/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5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3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 build="p"/>
      <p:bldP spid="22938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/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8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49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/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0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/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1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/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2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/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3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/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4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/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5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/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6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/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7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/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8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/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59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/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0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/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1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/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2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/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3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/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4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/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65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  <p:bldP spid="2304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how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are these two quantities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related?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7010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otential energy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89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0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1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2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3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/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4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/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5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6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/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7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8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99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00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/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01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4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/>
      <p:bldP spid="232458" grpId="0" animBg="1"/>
      <p:bldP spid="232459" grpId="0" animBg="1"/>
      <p:bldP spid="232460" grpId="0" animBg="1"/>
      <p:bldP spid="28" grpId="0" animBg="1"/>
      <p:bldP spid="3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4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5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6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7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8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/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59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8180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sz="60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5334000"/>
          </a:xfrm>
        </p:spPr>
        <p:txBody>
          <a:bodyPr/>
          <a:lstStyle/>
          <a:p>
            <a:r>
              <a:rPr lang="en-US" sz="2800" dirty="0"/>
              <a:t>Quiz #2</a:t>
            </a:r>
          </a:p>
          <a:p>
            <a:pPr lvl="1" eaLnBrk="1" hangingPunct="1"/>
            <a:r>
              <a:rPr lang="en-US" sz="2400" dirty="0"/>
              <a:t>At the beginning of the class tomorrow, June 14</a:t>
            </a:r>
          </a:p>
          <a:p>
            <a:pPr lvl="1" eaLnBrk="1" hangingPunct="1"/>
            <a:r>
              <a:rPr lang="en-US" sz="2400" dirty="0"/>
              <a:t>Covers up to what we’ve learned today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bring your calculator but it must not have any relevant formula pre-input</a:t>
            </a:r>
          </a:p>
          <a:p>
            <a:pPr lvl="2" eaLnBrk="1" hangingPunct="1"/>
            <a:r>
              <a:rPr lang="en-US" sz="2000" dirty="0"/>
              <a:t>Cell phones or any types of computers cannot replaced a calculator!</a:t>
            </a:r>
          </a:p>
          <a:p>
            <a:pPr lvl="1" eaLnBrk="1" hangingPunct="1"/>
            <a:r>
              <a:rPr lang="en-US" sz="2400" dirty="0"/>
              <a:t>BYOF: You may bring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r>
              <a:rPr lang="en-US" sz="2800" dirty="0" smtClean="0"/>
              <a:t>Bring </a:t>
            </a:r>
            <a:r>
              <a:rPr lang="en-US" sz="2800" dirty="0"/>
              <a:t>out special project #2 during the mid-class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1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20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2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/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3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5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6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/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7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/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8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/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79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5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/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09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0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/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11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0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13,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b="1" u="sng" dirty="0">
                <a:solidFill>
                  <a:schemeClr val="accent2"/>
                </a:solidFill>
                <a:latin typeface="Arial Narrow" charset="0"/>
              </a:rPr>
              <a:t>square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8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1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/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2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3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15669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24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minimum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required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68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69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0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/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1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/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2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/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3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/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4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/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5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2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 lvl="1">
              <a:lnSpc>
                <a:spcPct val="80000"/>
              </a:lnSpc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18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246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5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</a:t>
            </a:r>
            <a:r>
              <a:rPr lang="en-US" sz="2000" dirty="0" smtClean="0"/>
              <a:t>to work gained </a:t>
            </a:r>
            <a:r>
              <a:rPr lang="en-US" sz="2000" dirty="0"/>
              <a:t>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04800" y="19812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negative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plate.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446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6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 has only the electric potential energy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(no KE) at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greatest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65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/>
      <p:bldP spid="221189" grpId="0"/>
      <p:bldP spid="221190" grpId="0"/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 animBg="1"/>
      <p:bldP spid="221200" grpId="0" animBg="1"/>
      <p:bldP spid="221201" grpId="0" animBg="1"/>
      <p:bldP spid="221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is written with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sz="28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77869"/>
              </p:ext>
            </p:extLst>
          </p:nvPr>
        </p:nvGraphicFramePr>
        <p:xfrm>
          <a:off x="35052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4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33560"/>
              </p:ext>
            </p:extLst>
          </p:nvPr>
        </p:nvGraphicFramePr>
        <p:xfrm>
          <a:off x="42068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5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6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“positive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!!  Unit?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/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4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/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5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/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6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/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7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0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13,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9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r>
              <a:rPr lang="en-US"/>
              <a:t>A Few Things about </a:t>
            </a:r>
            <a:r>
              <a:rPr lang="en-US" smtClean="0"/>
              <a:t>the Electric </a:t>
            </a:r>
            <a:r>
              <a:rPr lang="en-US"/>
              <a:t>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14507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uiExpand="1" build="p"/>
      <p:bldP spid="224261" grpId="0" animBg="1"/>
      <p:bldP spid="22426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13207</TotalTime>
  <Words>2843</Words>
  <Application>Microsoft Macintosh PowerPoint</Application>
  <PresentationFormat>On-screen Show (4:3)</PresentationFormat>
  <Paragraphs>326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#7</vt:lpstr>
      <vt:lpstr>Announcements</vt:lpstr>
      <vt:lpstr>Reminder: Special Project #3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the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509</cp:revision>
  <dcterms:created xsi:type="dcterms:W3CDTF">2012-01-19T04:21:20Z</dcterms:created>
  <dcterms:modified xsi:type="dcterms:W3CDTF">2018-06-13T19:41:22Z</dcterms:modified>
</cp:coreProperties>
</file>