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590" r:id="rId3"/>
    <p:sldId id="632"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653" r:id="rId25"/>
    <p:sldId id="654"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6"/>
    <p:restoredTop sz="94660"/>
  </p:normalViewPr>
  <p:slideViewPr>
    <p:cSldViewPr>
      <p:cViewPr varScale="1">
        <p:scale>
          <a:sx n="114" d="100"/>
          <a:sy n="114" d="100"/>
        </p:scale>
        <p:origin x="4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3.emf"/><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e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0"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76.wmf"/><Relationship Id="rId7" Type="http://schemas.openxmlformats.org/officeDocument/2006/relationships/image" Target="../media/image77.wmf"/><Relationship Id="rId1" Type="http://schemas.openxmlformats.org/officeDocument/2006/relationships/image" Target="../media/image71.wmf"/><Relationship Id="rId2"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1" Type="http://schemas.openxmlformats.org/officeDocument/2006/relationships/image" Target="../media/image64.wmf"/><Relationship Id="rId2"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wmf"/><Relationship Id="rId13" Type="http://schemas.openxmlformats.org/officeDocument/2006/relationships/image" Target="../media/image104.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wmf"/><Relationship Id="rId16" Type="http://schemas.openxmlformats.org/officeDocument/2006/relationships/image" Target="../media/image121.wmf"/><Relationship Id="rId17" Type="http://schemas.openxmlformats.org/officeDocument/2006/relationships/image" Target="../media/image122.wmf"/><Relationship Id="rId18" Type="http://schemas.openxmlformats.org/officeDocument/2006/relationships/image" Target="../media/image123.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image" Target="../media/image15.emf"/><Relationship Id="rId2"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e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emf"/><Relationship Id="rId11" Type="http://schemas.openxmlformats.org/officeDocument/2006/relationships/image" Target="../media/image42.wmf"/><Relationship Id="rId1" Type="http://schemas.openxmlformats.org/officeDocument/2006/relationships/image" Target="../media/image32.wmf"/><Relationship Id="rId2"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image" Target="../media/image44.wmf"/><Relationship Id="rId2"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7" Type="http://schemas.openxmlformats.org/officeDocument/2006/relationships/image" Target="../media/image59.wmf"/><Relationship Id="rId8" Type="http://schemas.openxmlformats.org/officeDocument/2006/relationships/image" Target="../media/image60.wmf"/><Relationship Id="rId1" Type="http://schemas.openxmlformats.org/officeDocument/2006/relationships/image" Target="../media/image53.wmf"/><Relationship Id="rId2"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wmf"/><Relationship Id="rId1" Type="http://schemas.openxmlformats.org/officeDocument/2006/relationships/image" Target="../media/image62.wmf"/><Relationship Id="rId2"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640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37689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40131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51214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19</a:t>
            </a:fld>
            <a:endParaRPr lang="en-US"/>
          </a:p>
        </p:txBody>
      </p:sp>
    </p:spTree>
    <p:extLst>
      <p:ext uri="{BB962C8B-B14F-4D97-AF65-F5344CB8AC3E}">
        <p14:creationId xmlns:p14="http://schemas.microsoft.com/office/powerpoint/2010/main" val="9917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9040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18,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18,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52.wmf"/><Relationship Id="rId5" Type="http://schemas.openxmlformats.org/officeDocument/2006/relationships/image" Target="../media/image50.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56.wmf"/><Relationship Id="rId12" Type="http://schemas.openxmlformats.org/officeDocument/2006/relationships/oleObject" Target="../embeddings/oleObject52.bin"/><Relationship Id="rId13" Type="http://schemas.openxmlformats.org/officeDocument/2006/relationships/image" Target="../media/image57.wmf"/><Relationship Id="rId14" Type="http://schemas.openxmlformats.org/officeDocument/2006/relationships/oleObject" Target="../embeddings/oleObject53.bin"/><Relationship Id="rId15" Type="http://schemas.openxmlformats.org/officeDocument/2006/relationships/image" Target="../media/image58.wmf"/><Relationship Id="rId16" Type="http://schemas.openxmlformats.org/officeDocument/2006/relationships/oleObject" Target="../embeddings/oleObject54.bin"/><Relationship Id="rId17" Type="http://schemas.openxmlformats.org/officeDocument/2006/relationships/image" Target="../media/image59.wmf"/><Relationship Id="rId18" Type="http://schemas.openxmlformats.org/officeDocument/2006/relationships/oleObject" Target="../embeddings/oleObject55.bin"/><Relationship Id="rId19" Type="http://schemas.openxmlformats.org/officeDocument/2006/relationships/image" Target="../media/image60.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1.jpeg"/><Relationship Id="rId4" Type="http://schemas.openxmlformats.org/officeDocument/2006/relationships/oleObject" Target="../embeddings/oleObject48.bin"/><Relationship Id="rId5" Type="http://schemas.openxmlformats.org/officeDocument/2006/relationships/image" Target="../media/image53.wmf"/><Relationship Id="rId6" Type="http://schemas.openxmlformats.org/officeDocument/2006/relationships/oleObject" Target="../embeddings/oleObject49.bin"/><Relationship Id="rId7" Type="http://schemas.openxmlformats.org/officeDocument/2006/relationships/image" Target="../media/image54.wmf"/><Relationship Id="rId8" Type="http://schemas.openxmlformats.org/officeDocument/2006/relationships/oleObject" Target="../embeddings/oleObject50.bin"/><Relationship Id="rId9" Type="http://schemas.openxmlformats.org/officeDocument/2006/relationships/image" Target="../media/image55.wmf"/><Relationship Id="rId10"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9.bin"/><Relationship Id="rId20" Type="http://schemas.openxmlformats.org/officeDocument/2006/relationships/image" Target="../media/image70.wmf"/><Relationship Id="rId10" Type="http://schemas.openxmlformats.org/officeDocument/2006/relationships/image" Target="../media/image65.wmf"/><Relationship Id="rId11" Type="http://schemas.openxmlformats.org/officeDocument/2006/relationships/oleObject" Target="../embeddings/oleObject60.bin"/><Relationship Id="rId12" Type="http://schemas.openxmlformats.org/officeDocument/2006/relationships/image" Target="../media/image66.wmf"/><Relationship Id="rId13" Type="http://schemas.openxmlformats.org/officeDocument/2006/relationships/oleObject" Target="../embeddings/oleObject61.bin"/><Relationship Id="rId14" Type="http://schemas.openxmlformats.org/officeDocument/2006/relationships/image" Target="../media/image67.wmf"/><Relationship Id="rId15" Type="http://schemas.openxmlformats.org/officeDocument/2006/relationships/oleObject" Target="../embeddings/oleObject62.bin"/><Relationship Id="rId16" Type="http://schemas.openxmlformats.org/officeDocument/2006/relationships/image" Target="../media/image68.emf"/><Relationship Id="rId17" Type="http://schemas.openxmlformats.org/officeDocument/2006/relationships/oleObject" Target="../embeddings/oleObject63.bin"/><Relationship Id="rId18" Type="http://schemas.openxmlformats.org/officeDocument/2006/relationships/image" Target="../media/image69.emf"/><Relationship Id="rId19" Type="http://schemas.openxmlformats.org/officeDocument/2006/relationships/oleObject" Target="../embeddings/oleObject64.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2.wmf"/><Relationship Id="rId5" Type="http://schemas.openxmlformats.org/officeDocument/2006/relationships/oleObject" Target="../embeddings/oleObject57.bin"/><Relationship Id="rId6" Type="http://schemas.openxmlformats.org/officeDocument/2006/relationships/image" Target="../media/image63.wmf"/><Relationship Id="rId7" Type="http://schemas.openxmlformats.org/officeDocument/2006/relationships/oleObject" Target="../embeddings/oleObject58.bin"/><Relationship Id="rId8" Type="http://schemas.openxmlformats.org/officeDocument/2006/relationships/image" Target="../media/image64.w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75.wmf"/><Relationship Id="rId13" Type="http://schemas.openxmlformats.org/officeDocument/2006/relationships/oleObject" Target="../embeddings/oleObject70.bin"/><Relationship Id="rId14" Type="http://schemas.openxmlformats.org/officeDocument/2006/relationships/image" Target="../media/image76.wmf"/><Relationship Id="rId15" Type="http://schemas.openxmlformats.org/officeDocument/2006/relationships/oleObject" Target="../embeddings/oleObject71.bin"/><Relationship Id="rId16" Type="http://schemas.openxmlformats.org/officeDocument/2006/relationships/image" Target="../media/image7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65.bin"/><Relationship Id="rId4" Type="http://schemas.openxmlformats.org/officeDocument/2006/relationships/image" Target="../media/image71.wmf"/><Relationship Id="rId5" Type="http://schemas.openxmlformats.org/officeDocument/2006/relationships/oleObject" Target="../embeddings/oleObject66.bin"/><Relationship Id="rId6" Type="http://schemas.openxmlformats.org/officeDocument/2006/relationships/image" Target="../media/image72.wmf"/><Relationship Id="rId7" Type="http://schemas.openxmlformats.org/officeDocument/2006/relationships/oleObject" Target="../embeddings/oleObject67.bin"/><Relationship Id="rId8" Type="http://schemas.openxmlformats.org/officeDocument/2006/relationships/image" Target="../media/image73.wmf"/><Relationship Id="rId9" Type="http://schemas.openxmlformats.org/officeDocument/2006/relationships/oleObject" Target="../embeddings/oleObject68.bin"/><Relationship Id="rId10" Type="http://schemas.openxmlformats.org/officeDocument/2006/relationships/image" Target="../media/image74.wmf"/></Relationships>
</file>

<file path=ppt/slides/_rels/slide15.xml.rels><?xml version="1.0" encoding="UTF-8" standalone="yes"?>
<Relationships xmlns="http://schemas.openxmlformats.org/package/2006/relationships"><Relationship Id="rId11" Type="http://schemas.openxmlformats.org/officeDocument/2006/relationships/image" Target="../media/image80.wmf"/><Relationship Id="rId12" Type="http://schemas.openxmlformats.org/officeDocument/2006/relationships/oleObject" Target="../embeddings/oleObject76.bin"/><Relationship Id="rId13" Type="http://schemas.openxmlformats.org/officeDocument/2006/relationships/image" Target="../media/image81.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72.bin"/><Relationship Id="rId5" Type="http://schemas.openxmlformats.org/officeDocument/2006/relationships/image" Target="../media/image64.wmf"/><Relationship Id="rId6" Type="http://schemas.openxmlformats.org/officeDocument/2006/relationships/oleObject" Target="../embeddings/oleObject73.bin"/><Relationship Id="rId7" Type="http://schemas.openxmlformats.org/officeDocument/2006/relationships/image" Target="../media/image78.wmf"/><Relationship Id="rId8" Type="http://schemas.openxmlformats.org/officeDocument/2006/relationships/oleObject" Target="../embeddings/oleObject74.bin"/><Relationship Id="rId9" Type="http://schemas.openxmlformats.org/officeDocument/2006/relationships/image" Target="../media/image79.wmf"/><Relationship Id="rId10"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8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83.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79.bin"/><Relationship Id="rId5" Type="http://schemas.openxmlformats.org/officeDocument/2006/relationships/image" Target="../media/image84.wmf"/><Relationship Id="rId6" Type="http://schemas.openxmlformats.org/officeDocument/2006/relationships/oleObject" Target="../embeddings/oleObject80.bin"/><Relationship Id="rId7" Type="http://schemas.openxmlformats.org/officeDocument/2006/relationships/image" Target="../media/image8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89.wmf"/><Relationship Id="rId5" Type="http://schemas.openxmlformats.org/officeDocument/2006/relationships/oleObject" Target="../embeddings/oleObject82.bin"/><Relationship Id="rId6" Type="http://schemas.openxmlformats.org/officeDocument/2006/relationships/image" Target="../media/image90.wmf"/><Relationship Id="rId7" Type="http://schemas.openxmlformats.org/officeDocument/2006/relationships/oleObject" Target="../embeddings/oleObject83.bin"/><Relationship Id="rId8" Type="http://schemas.openxmlformats.org/officeDocument/2006/relationships/image" Target="../media/image9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94.wmf"/><Relationship Id="rId20" Type="http://schemas.openxmlformats.org/officeDocument/2006/relationships/oleObject" Target="../embeddings/oleObject92.bin"/><Relationship Id="rId21" Type="http://schemas.openxmlformats.org/officeDocument/2006/relationships/image" Target="../media/image100.wmf"/><Relationship Id="rId22" Type="http://schemas.openxmlformats.org/officeDocument/2006/relationships/oleObject" Target="../embeddings/oleObject93.bin"/><Relationship Id="rId23" Type="http://schemas.openxmlformats.org/officeDocument/2006/relationships/image" Target="../media/image101.wmf"/><Relationship Id="rId24" Type="http://schemas.openxmlformats.org/officeDocument/2006/relationships/oleObject" Target="../embeddings/oleObject94.bin"/><Relationship Id="rId25" Type="http://schemas.openxmlformats.org/officeDocument/2006/relationships/image" Target="../media/image102.wmf"/><Relationship Id="rId26" Type="http://schemas.openxmlformats.org/officeDocument/2006/relationships/oleObject" Target="../embeddings/oleObject95.bin"/><Relationship Id="rId27" Type="http://schemas.openxmlformats.org/officeDocument/2006/relationships/image" Target="../media/image103.wmf"/><Relationship Id="rId28" Type="http://schemas.openxmlformats.org/officeDocument/2006/relationships/oleObject" Target="../embeddings/oleObject96.bin"/><Relationship Id="rId29" Type="http://schemas.openxmlformats.org/officeDocument/2006/relationships/image" Target="../media/image104.wmf"/><Relationship Id="rId10" Type="http://schemas.openxmlformats.org/officeDocument/2006/relationships/oleObject" Target="../embeddings/oleObject87.bin"/><Relationship Id="rId11" Type="http://schemas.openxmlformats.org/officeDocument/2006/relationships/image" Target="../media/image95.wmf"/><Relationship Id="rId12" Type="http://schemas.openxmlformats.org/officeDocument/2006/relationships/oleObject" Target="../embeddings/oleObject88.bin"/><Relationship Id="rId13" Type="http://schemas.openxmlformats.org/officeDocument/2006/relationships/image" Target="../media/image96.wmf"/><Relationship Id="rId14" Type="http://schemas.openxmlformats.org/officeDocument/2006/relationships/oleObject" Target="../embeddings/oleObject89.bin"/><Relationship Id="rId15" Type="http://schemas.openxmlformats.org/officeDocument/2006/relationships/image" Target="../media/image97.wmf"/><Relationship Id="rId16" Type="http://schemas.openxmlformats.org/officeDocument/2006/relationships/oleObject" Target="../embeddings/oleObject90.bin"/><Relationship Id="rId17" Type="http://schemas.openxmlformats.org/officeDocument/2006/relationships/image" Target="../media/image98.wmf"/><Relationship Id="rId18" Type="http://schemas.openxmlformats.org/officeDocument/2006/relationships/oleObject" Target="../embeddings/oleObject91.bin"/><Relationship Id="rId19" Type="http://schemas.openxmlformats.org/officeDocument/2006/relationships/image" Target="../media/image99.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05.jpeg"/><Relationship Id="rId4" Type="http://schemas.openxmlformats.org/officeDocument/2006/relationships/oleObject" Target="../embeddings/oleObject84.bin"/><Relationship Id="rId5" Type="http://schemas.openxmlformats.org/officeDocument/2006/relationships/image" Target="../media/image92.wmf"/><Relationship Id="rId6" Type="http://schemas.openxmlformats.org/officeDocument/2006/relationships/oleObject" Target="../embeddings/oleObject85.bin"/><Relationship Id="rId7" Type="http://schemas.openxmlformats.org/officeDocument/2006/relationships/image" Target="../media/image93.wmf"/><Relationship Id="rId8" Type="http://schemas.openxmlformats.org/officeDocument/2006/relationships/oleObject" Target="../embeddings/oleObject86.bin"/></Relationships>
</file>

<file path=ppt/slides/_rels/slide23.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06.bin"/><Relationship Id="rId22" Type="http://schemas.openxmlformats.org/officeDocument/2006/relationships/image" Target="../media/image115.wmf"/><Relationship Id="rId23" Type="http://schemas.openxmlformats.org/officeDocument/2006/relationships/oleObject" Target="../embeddings/oleObject107.bin"/><Relationship Id="rId24" Type="http://schemas.openxmlformats.org/officeDocument/2006/relationships/image" Target="../media/image116.wmf"/><Relationship Id="rId25" Type="http://schemas.openxmlformats.org/officeDocument/2006/relationships/oleObject" Target="../embeddings/oleObject108.bin"/><Relationship Id="rId26" Type="http://schemas.openxmlformats.org/officeDocument/2006/relationships/image" Target="../media/image117.wmf"/><Relationship Id="rId27" Type="http://schemas.openxmlformats.org/officeDocument/2006/relationships/oleObject" Target="../embeddings/oleObject109.bin"/><Relationship Id="rId28" Type="http://schemas.openxmlformats.org/officeDocument/2006/relationships/image" Target="../media/image118.wmf"/><Relationship Id="rId29" Type="http://schemas.openxmlformats.org/officeDocument/2006/relationships/oleObject" Target="../embeddings/oleObject110.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97.bin"/><Relationship Id="rId4" Type="http://schemas.openxmlformats.org/officeDocument/2006/relationships/image" Target="../media/image106.wmf"/><Relationship Id="rId5" Type="http://schemas.openxmlformats.org/officeDocument/2006/relationships/oleObject" Target="../embeddings/oleObject98.bin"/><Relationship Id="rId30" Type="http://schemas.openxmlformats.org/officeDocument/2006/relationships/image" Target="../media/image119.wmf"/><Relationship Id="rId31" Type="http://schemas.openxmlformats.org/officeDocument/2006/relationships/oleObject" Target="../embeddings/oleObject111.bin"/><Relationship Id="rId32" Type="http://schemas.openxmlformats.org/officeDocument/2006/relationships/image" Target="../media/image120.wmf"/><Relationship Id="rId9" Type="http://schemas.openxmlformats.org/officeDocument/2006/relationships/oleObject" Target="../embeddings/oleObject100.bin"/><Relationship Id="rId6" Type="http://schemas.openxmlformats.org/officeDocument/2006/relationships/image" Target="../media/image107.wmf"/><Relationship Id="rId7" Type="http://schemas.openxmlformats.org/officeDocument/2006/relationships/oleObject" Target="../embeddings/oleObject99.bin"/><Relationship Id="rId8" Type="http://schemas.openxmlformats.org/officeDocument/2006/relationships/image" Target="../media/image108.wmf"/><Relationship Id="rId33" Type="http://schemas.openxmlformats.org/officeDocument/2006/relationships/oleObject" Target="../embeddings/oleObject112.bin"/><Relationship Id="rId34" Type="http://schemas.openxmlformats.org/officeDocument/2006/relationships/image" Target="../media/image121.wmf"/><Relationship Id="rId35" Type="http://schemas.openxmlformats.org/officeDocument/2006/relationships/oleObject" Target="../embeddings/oleObject113.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1.bin"/><Relationship Id="rId12" Type="http://schemas.openxmlformats.org/officeDocument/2006/relationships/image" Target="../media/image110.wmf"/><Relationship Id="rId13" Type="http://schemas.openxmlformats.org/officeDocument/2006/relationships/oleObject" Target="../embeddings/oleObject102.bin"/><Relationship Id="rId14" Type="http://schemas.openxmlformats.org/officeDocument/2006/relationships/image" Target="../media/image111.wmf"/><Relationship Id="rId15" Type="http://schemas.openxmlformats.org/officeDocument/2006/relationships/oleObject" Target="../embeddings/oleObject103.bin"/><Relationship Id="rId16" Type="http://schemas.openxmlformats.org/officeDocument/2006/relationships/image" Target="../media/image112.wmf"/><Relationship Id="rId17" Type="http://schemas.openxmlformats.org/officeDocument/2006/relationships/oleObject" Target="../embeddings/oleObject104.bin"/><Relationship Id="rId18" Type="http://schemas.openxmlformats.org/officeDocument/2006/relationships/image" Target="../media/image113.wmf"/><Relationship Id="rId19" Type="http://schemas.openxmlformats.org/officeDocument/2006/relationships/oleObject" Target="../embeddings/oleObject105.bin"/><Relationship Id="rId37" Type="http://schemas.openxmlformats.org/officeDocument/2006/relationships/oleObject" Target="../embeddings/oleObject114.bin"/><Relationship Id="rId38" Type="http://schemas.openxmlformats.org/officeDocument/2006/relationships/image" Target="../media/image1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 Id="rId3" Type="http://schemas.openxmlformats.org/officeDocument/2006/relationships/image" Target="../media/image1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6.jpeg"/></Relationships>
</file>

<file path=ppt/slides/_rels/slide3.xml.rels><?xml version="1.0" encoding="UTF-8" standalone="yes"?>
<Relationships xmlns="http://schemas.openxmlformats.org/package/2006/relationships"><Relationship Id="rId9" Type="http://schemas.openxmlformats.org/officeDocument/2006/relationships/image" Target="../media/image4.emf"/><Relationship Id="rId20" Type="http://schemas.openxmlformats.org/officeDocument/2006/relationships/oleObject" Target="../embeddings/oleObject9.bin"/><Relationship Id="rId21" Type="http://schemas.openxmlformats.org/officeDocument/2006/relationships/image" Target="../media/image10.wmf"/><Relationship Id="rId22" Type="http://schemas.openxmlformats.org/officeDocument/2006/relationships/oleObject" Target="../embeddings/oleObject10.bin"/><Relationship Id="rId23" Type="http://schemas.openxmlformats.org/officeDocument/2006/relationships/image" Target="../media/image11.emf"/><Relationship Id="rId24" Type="http://schemas.openxmlformats.org/officeDocument/2006/relationships/oleObject" Target="../embeddings/oleObject11.bin"/><Relationship Id="rId25" Type="http://schemas.openxmlformats.org/officeDocument/2006/relationships/image" Target="../media/image12.wmf"/><Relationship Id="rId26" Type="http://schemas.openxmlformats.org/officeDocument/2006/relationships/oleObject" Target="../embeddings/oleObject12.bin"/><Relationship Id="rId27" Type="http://schemas.openxmlformats.org/officeDocument/2006/relationships/image" Target="../media/image13.emf"/><Relationship Id="rId10" Type="http://schemas.openxmlformats.org/officeDocument/2006/relationships/oleObject" Target="../embeddings/oleObject4.bin"/><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wmf"/><Relationship Id="rId16" Type="http://schemas.openxmlformats.org/officeDocument/2006/relationships/oleObject" Target="../embeddings/oleObject7.bin"/><Relationship Id="rId17" Type="http://schemas.openxmlformats.org/officeDocument/2006/relationships/image" Target="../media/image8.wmf"/><Relationship Id="rId18" Type="http://schemas.openxmlformats.org/officeDocument/2006/relationships/oleObject" Target="../embeddings/oleObject8.bin"/><Relationship Id="rId19"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5.emf"/><Relationship Id="rId5" Type="http://schemas.openxmlformats.org/officeDocument/2006/relationships/oleObject" Target="../embeddings/oleObject14.bin"/><Relationship Id="rId6" Type="http://schemas.openxmlformats.org/officeDocument/2006/relationships/image" Target="../media/image16.wmf"/><Relationship Id="rId7" Type="http://schemas.openxmlformats.org/officeDocument/2006/relationships/oleObject" Target="../embeddings/oleObject15.bin"/><Relationship Id="rId8" Type="http://schemas.openxmlformats.org/officeDocument/2006/relationships/image" Target="../media/image17.wmf"/><Relationship Id="rId9" Type="http://schemas.openxmlformats.org/officeDocument/2006/relationships/oleObject" Target="../embeddings/oleObject16.bin"/><Relationship Id="rId10" Type="http://schemas.openxmlformats.org/officeDocument/2006/relationships/image" Target="../media/image18.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28.wmf"/><Relationship Id="rId21" Type="http://schemas.openxmlformats.org/officeDocument/2006/relationships/oleObject" Target="../embeddings/oleObject27.bin"/><Relationship Id="rId22" Type="http://schemas.openxmlformats.org/officeDocument/2006/relationships/image" Target="../media/image29.emf"/><Relationship Id="rId23" Type="http://schemas.openxmlformats.org/officeDocument/2006/relationships/oleObject" Target="../embeddings/oleObject28.bin"/><Relationship Id="rId24" Type="http://schemas.openxmlformats.org/officeDocument/2006/relationships/image" Target="../media/image30.wmf"/><Relationship Id="rId25" Type="http://schemas.openxmlformats.org/officeDocument/2006/relationships/oleObject" Target="../embeddings/oleObject29.bin"/><Relationship Id="rId26" Type="http://schemas.openxmlformats.org/officeDocument/2006/relationships/image" Target="../media/image31.wmf"/><Relationship Id="rId10" Type="http://schemas.openxmlformats.org/officeDocument/2006/relationships/image" Target="../media/image23.wmf"/><Relationship Id="rId11" Type="http://schemas.openxmlformats.org/officeDocument/2006/relationships/oleObject" Target="../embeddings/oleObject22.bin"/><Relationship Id="rId12" Type="http://schemas.openxmlformats.org/officeDocument/2006/relationships/image" Target="../media/image24.wmf"/><Relationship Id="rId13" Type="http://schemas.openxmlformats.org/officeDocument/2006/relationships/oleObject" Target="../embeddings/oleObject23.bin"/><Relationship Id="rId14" Type="http://schemas.openxmlformats.org/officeDocument/2006/relationships/image" Target="../media/image25.wmf"/><Relationship Id="rId15" Type="http://schemas.openxmlformats.org/officeDocument/2006/relationships/oleObject" Target="../embeddings/oleObject24.bin"/><Relationship Id="rId16" Type="http://schemas.openxmlformats.org/officeDocument/2006/relationships/image" Target="../media/image26.wmf"/><Relationship Id="rId17" Type="http://schemas.openxmlformats.org/officeDocument/2006/relationships/oleObject" Target="../embeddings/oleObject25.bin"/><Relationship Id="rId18" Type="http://schemas.openxmlformats.org/officeDocument/2006/relationships/image" Target="../media/image27.w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0.wmf"/><Relationship Id="rId5" Type="http://schemas.openxmlformats.org/officeDocument/2006/relationships/oleObject" Target="../embeddings/oleObject19.bin"/><Relationship Id="rId6" Type="http://schemas.openxmlformats.org/officeDocument/2006/relationships/image" Target="../media/image21.wmf"/><Relationship Id="rId7" Type="http://schemas.openxmlformats.org/officeDocument/2006/relationships/oleObject" Target="../embeddings/oleObject20.bin"/><Relationship Id="rId8" Type="http://schemas.openxmlformats.org/officeDocument/2006/relationships/image" Target="../media/image22.wmf"/></Relationships>
</file>

<file path=ppt/slides/_rels/slide6.xml.rels><?xml version="1.0" encoding="UTF-8" standalone="yes"?>
<Relationships xmlns="http://schemas.openxmlformats.org/package/2006/relationships"><Relationship Id="rId9" Type="http://schemas.openxmlformats.org/officeDocument/2006/relationships/image" Target="../media/image34.wmf"/><Relationship Id="rId20" Type="http://schemas.openxmlformats.org/officeDocument/2006/relationships/oleObject" Target="../embeddings/oleObject38.bin"/><Relationship Id="rId21" Type="http://schemas.openxmlformats.org/officeDocument/2006/relationships/image" Target="../media/image40.wmf"/><Relationship Id="rId22" Type="http://schemas.openxmlformats.org/officeDocument/2006/relationships/oleObject" Target="../embeddings/oleObject39.bin"/><Relationship Id="rId23" Type="http://schemas.openxmlformats.org/officeDocument/2006/relationships/image" Target="../media/image41.emf"/><Relationship Id="rId24" Type="http://schemas.openxmlformats.org/officeDocument/2006/relationships/oleObject" Target="../embeddings/oleObject40.bin"/><Relationship Id="rId25" Type="http://schemas.openxmlformats.org/officeDocument/2006/relationships/image" Target="../media/image42.wmf"/><Relationship Id="rId10" Type="http://schemas.openxmlformats.org/officeDocument/2006/relationships/oleObject" Target="../embeddings/oleObject33.bin"/><Relationship Id="rId11" Type="http://schemas.openxmlformats.org/officeDocument/2006/relationships/image" Target="../media/image35.emf"/><Relationship Id="rId12" Type="http://schemas.openxmlformats.org/officeDocument/2006/relationships/oleObject" Target="../embeddings/oleObject34.bin"/><Relationship Id="rId13" Type="http://schemas.openxmlformats.org/officeDocument/2006/relationships/image" Target="../media/image36.wmf"/><Relationship Id="rId14" Type="http://schemas.openxmlformats.org/officeDocument/2006/relationships/oleObject" Target="../embeddings/oleObject35.bin"/><Relationship Id="rId15" Type="http://schemas.openxmlformats.org/officeDocument/2006/relationships/image" Target="../media/image37.wmf"/><Relationship Id="rId16" Type="http://schemas.openxmlformats.org/officeDocument/2006/relationships/oleObject" Target="../embeddings/oleObject36.bin"/><Relationship Id="rId17" Type="http://schemas.openxmlformats.org/officeDocument/2006/relationships/image" Target="../media/image38.wmf"/><Relationship Id="rId18" Type="http://schemas.openxmlformats.org/officeDocument/2006/relationships/oleObject" Target="../embeddings/oleObject37.bin"/><Relationship Id="rId19"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43.jpeg"/><Relationship Id="rId4" Type="http://schemas.openxmlformats.org/officeDocument/2006/relationships/oleObject" Target="../embeddings/oleObject30.bin"/><Relationship Id="rId5" Type="http://schemas.openxmlformats.org/officeDocument/2006/relationships/image" Target="../media/image32.wmf"/><Relationship Id="rId6" Type="http://schemas.openxmlformats.org/officeDocument/2006/relationships/oleObject" Target="../embeddings/oleObject31.bin"/><Relationship Id="rId7" Type="http://schemas.openxmlformats.org/officeDocument/2006/relationships/image" Target="../media/image33.emf"/><Relationship Id="rId8"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48.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4.wmf"/><Relationship Id="rId5" Type="http://schemas.openxmlformats.org/officeDocument/2006/relationships/oleObject" Target="../embeddings/oleObject42.bin"/><Relationship Id="rId6" Type="http://schemas.openxmlformats.org/officeDocument/2006/relationships/image" Target="../media/image45.emf"/><Relationship Id="rId7" Type="http://schemas.openxmlformats.org/officeDocument/2006/relationships/oleObject" Target="../embeddings/oleObject43.bin"/><Relationship Id="rId8" Type="http://schemas.openxmlformats.org/officeDocument/2006/relationships/image" Target="../media/image46.emf"/><Relationship Id="rId9" Type="http://schemas.openxmlformats.org/officeDocument/2006/relationships/oleObject" Target="../embeddings/oleObject44.bin"/><Relationship Id="rId10" Type="http://schemas.openxmlformats.org/officeDocument/2006/relationships/image" Target="../media/image47.emf"/></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46.bin"/><Relationship Id="rId5" Type="http://schemas.openxmlformats.org/officeDocument/2006/relationships/image" Target="../media/image51.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18,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3279"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18, 2018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800" dirty="0">
              <a:solidFill>
                <a:srgbClr val="003300"/>
              </a:solidFill>
              <a:latin typeface="Arial Narrow" charset="0"/>
            </a:endParaRPr>
          </a:p>
          <a:p>
            <a:pPr marL="990600" lvl="1" indent="-533400"/>
            <a:r>
              <a:rPr lang="en-US" sz="2400" dirty="0" smtClean="0">
                <a:latin typeface="Arial Narrow" charset="0"/>
              </a:rPr>
              <a:t>Determination of Capacitance</a:t>
            </a:r>
            <a:endParaRPr lang="en-US" sz="2400" dirty="0">
              <a:latin typeface="Arial Narrow" charset="0"/>
            </a:endParaRP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a:p>
            <a:pPr marL="533400" indent="-533400" algn="l">
              <a:buFont typeface="Arial"/>
              <a:buChar char="•"/>
            </a:pPr>
            <a:r>
              <a:rPr lang="en-US" sz="2800" dirty="0">
                <a:latin typeface="Arial Narrow" charset="0"/>
              </a:rPr>
              <a:t>Chapter 25 </a:t>
            </a:r>
          </a:p>
          <a:p>
            <a:pPr marL="969963" lvl="1" indent="-533400">
              <a:buFont typeface="Arial"/>
              <a:buChar char="•"/>
            </a:pPr>
            <a:r>
              <a:rPr lang="en-US" sz="2400" dirty="0">
                <a:latin typeface="Arial Narrow" charset="0"/>
              </a:rPr>
              <a:t>Electric Current and </a:t>
            </a:r>
            <a:r>
              <a:rPr lang="en-US" sz="2400" dirty="0" smtClean="0">
                <a:latin typeface="Arial Narrow" charset="0"/>
              </a:rPr>
              <a:t>Resistance</a:t>
            </a:r>
            <a:endParaRPr lang="en-US" sz="2400" dirty="0">
              <a:latin typeface="Arial Narrow" charset="0"/>
            </a:endParaRPr>
          </a:p>
        </p:txBody>
      </p:sp>
      <p:sp>
        <p:nvSpPr>
          <p:cNvPr id="9" name="Text Box 9"/>
          <p:cNvSpPr txBox="1">
            <a:spLocks noChangeArrowheads="1"/>
          </p:cNvSpPr>
          <p:nvPr/>
        </p:nvSpPr>
        <p:spPr bwMode="auto">
          <a:xfrm>
            <a:off x="609600" y="6015335"/>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 </a:t>
            </a:r>
            <a:r>
              <a:rPr lang="en-US" dirty="0" smtClean="0">
                <a:solidFill>
                  <a:srgbClr val="003300"/>
                </a:solidFill>
                <a:latin typeface="Arial Narrow" charset="0"/>
              </a:rPr>
              <a:t>11pm</a:t>
            </a:r>
            <a:r>
              <a:rPr lang="en-US">
                <a:solidFill>
                  <a:srgbClr val="003300"/>
                </a:solidFill>
                <a:latin typeface="Arial Narrow" charset="0"/>
              </a:rPr>
              <a:t>,</a:t>
            </a:r>
            <a:r>
              <a:rPr lang="en-US" smtClean="0">
                <a:solidFill>
                  <a:srgbClr val="003300"/>
                </a:solidFill>
                <a:latin typeface="Arial Narrow" charset="0"/>
              </a:rPr>
              <a:t> Thursday</a:t>
            </a:r>
            <a:r>
              <a:rPr lang="en-US" dirty="0" smtClean="0">
                <a:solidFill>
                  <a:srgbClr val="003300"/>
                </a:solidFill>
                <a:latin typeface="Arial Narrow" charset="0"/>
              </a:rPr>
              <a:t>, </a:t>
            </a:r>
            <a:r>
              <a:rPr lang="en-US" smtClean="0">
                <a:solidFill>
                  <a:srgbClr val="003300"/>
                </a:solidFill>
                <a:latin typeface="Arial Narrow" charset="0"/>
              </a:rPr>
              <a:t>June</a:t>
            </a:r>
            <a:r>
              <a:rPr lang="en-US">
                <a:solidFill>
                  <a:srgbClr val="003300"/>
                </a:solidFill>
                <a:latin typeface="Arial Narrow" charset="0"/>
              </a:rPr>
              <a:t> </a:t>
            </a:r>
            <a:r>
              <a:rPr lang="en-US" smtClean="0">
                <a:solidFill>
                  <a:srgbClr val="003300"/>
                </a:solidFill>
                <a:latin typeface="Arial Narrow" charset="0"/>
              </a:rPr>
              <a:t>22!!</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18,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10</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a:t>
            </a:r>
            <a:r>
              <a:rPr lang="en-US" sz="2000" dirty="0" smtClean="0">
                <a:solidFill>
                  <a:srgbClr val="660066"/>
                </a:solidFill>
                <a:latin typeface="Arial Narrow" charset="0"/>
                <a:ea typeface="ＭＳ Ｐゴシック" charset="-128"/>
              </a:rPr>
              <a:t>capacitors </a:t>
            </a:r>
            <a:r>
              <a:rPr lang="en-US" sz="2000" dirty="0">
                <a:solidFill>
                  <a:srgbClr val="660066"/>
                </a:solidFill>
                <a:latin typeface="Arial Narrow" charset="0"/>
                <a:ea typeface="ＭＳ Ｐゴシック" charset="-128"/>
              </a:rPr>
              <a:t>in between were originally neutral, charges get induced to neutralize the ones in the middle</a:t>
            </a:r>
            <a:r>
              <a:rPr lang="en-US" sz="2000" dirty="0" smtClean="0">
                <a:solidFill>
                  <a:srgbClr val="660066"/>
                </a:solidFill>
                <a:latin typeface="Arial Narrow" charset="0"/>
                <a:ea typeface="ＭＳ Ｐゴシック" charset="-128"/>
              </a:rPr>
              <a:t>.</a:t>
            </a:r>
            <a:endParaRPr lang="en-US" sz="2000" dirty="0">
              <a:solidFill>
                <a:srgbClr val="660066"/>
              </a:solidFill>
              <a:latin typeface="Arial Narrow" charset="0"/>
              <a:ea typeface="ＭＳ Ｐゴシック" charset="-128"/>
            </a:endParaRP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a:t>
            </a:r>
            <a:r>
              <a:rPr lang="en-US" sz="2000" dirty="0" smtClean="0">
                <a:solidFill>
                  <a:srgbClr val="660066"/>
                </a:solidFill>
                <a:latin typeface="Arial Narrow" charset="0"/>
                <a:ea typeface="ＭＳ Ｐゴシック" charset="-128"/>
              </a:rPr>
              <a:t> plate is </a:t>
            </a:r>
            <a:r>
              <a:rPr lang="en-US" sz="2000" dirty="0">
                <a:solidFill>
                  <a:srgbClr val="660066"/>
                </a:solidFill>
                <a:latin typeface="Arial Narrow" charset="0"/>
                <a:ea typeface="ＭＳ Ｐゴシック" charset="-128"/>
              </a:rPr>
              <a:t>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a:t>
            </a:r>
            <a:r>
              <a:rPr lang="en-US" sz="2000" dirty="0" smtClean="0">
                <a:solidFill>
                  <a:srgbClr val="660066"/>
                </a:solidFill>
                <a:latin typeface="Arial Narrow" charset="0"/>
                <a:ea typeface="ＭＳ Ｐゴシック" charset="-128"/>
              </a:rPr>
              <a:t>C</a:t>
            </a:r>
            <a:r>
              <a:rPr lang="en-US" sz="2000" baseline="-25000" dirty="0" smtClean="0">
                <a:solidFill>
                  <a:srgbClr val="660066"/>
                </a:solidFill>
                <a:latin typeface="Arial Narrow" charset="0"/>
                <a:ea typeface="ＭＳ Ｐゴシック" charset="-128"/>
              </a:rPr>
              <a:t>3</a:t>
            </a:r>
            <a:endParaRPr lang="en-US" sz="2000" dirty="0" smtClean="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87550" name="Equation" r:id="rId3" imgW="1206360" imgH="419040" progId="Equation.DSMT4">
                  <p:embed/>
                </p:oleObj>
              </mc:Choice>
              <mc:Fallback>
                <p:oleObj name="Equation" r:id="rId3" imgW="120636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857038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18,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11</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a:t>
            </a:r>
            <a:r>
              <a:rPr lang="en-US" dirty="0" smtClean="0"/>
              <a:t> 5</a:t>
            </a:r>
            <a:endParaRPr lang="en-US" dirty="0"/>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286925" name="Equation" r:id="rId4" imgW="380880" imgH="228600" progId="Equation.DSMT4">
                  <p:embed/>
                </p:oleObj>
              </mc:Choice>
              <mc:Fallback>
                <p:oleObj name="Equation" r:id="rId4" imgW="380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286926" name="Equation" r:id="rId6" imgW="380880" imgH="419040" progId="Equation.DSMT4">
                  <p:embed/>
                </p:oleObj>
              </mc:Choice>
              <mc:Fallback>
                <p:oleObj name="Equation" r:id="rId6" imgW="3808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286927"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286928"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286929" name="Equation" r:id="rId12" imgW="215640" imgH="164880" progId="Equation.DSMT4">
                  <p:embed/>
                </p:oleObj>
              </mc:Choice>
              <mc:Fallback>
                <p:oleObj name="Equation" r:id="rId12" imgW="21564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286930" name="Equation" r:id="rId14" imgW="736560" imgH="419040" progId="Equation.DSMT4">
                  <p:embed/>
                </p:oleObj>
              </mc:Choice>
              <mc:Fallback>
                <p:oleObj name="Equation" r:id="rId14" imgW="73656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286931" name="Equation" r:id="rId16" imgW="609480" imgH="368280" progId="Equation.DSMT4">
                  <p:embed/>
                </p:oleObj>
              </mc:Choice>
              <mc:Fallback>
                <p:oleObj name="Equation" r:id="rId16" imgW="609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286932" name="Equation" r:id="rId18" imgW="241200" imgH="368280" progId="Equation.DSMT4">
                  <p:embed/>
                </p:oleObj>
              </mc:Choice>
              <mc:Fallback>
                <p:oleObj name="Equation" r:id="rId18" imgW="24120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9000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18, 2018</a:t>
            </a:r>
            <a:endParaRPr lang="en-US"/>
          </a:p>
        </p:txBody>
      </p:sp>
      <p:sp>
        <p:nvSpPr>
          <p:cNvPr id="5" name="Footer Placeholder 4"/>
          <p:cNvSpPr>
            <a:spLocks noGrp="1"/>
          </p:cNvSpPr>
          <p:nvPr>
            <p:ph type="ftr" sz="quarter" idx="11"/>
          </p:nvPr>
        </p:nvSpPr>
        <p:spPr/>
        <p:txBody>
          <a:bodyPr/>
          <a:lstStyle/>
          <a:p>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12</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a:t>
            </a:r>
            <a:r>
              <a:rPr lang="en-US" dirty="0" smtClean="0">
                <a:solidFill>
                  <a:srgbClr val="660066"/>
                </a:solidFill>
                <a:latin typeface="Arial Narrow" charset="0"/>
                <a:ea typeface="ＭＳ Ｐゴシック" charset="-128"/>
              </a:rPr>
              <a:t> amount of the work </a:t>
            </a:r>
            <a:r>
              <a:rPr lang="en-US" dirty="0">
                <a:solidFill>
                  <a:srgbClr val="660066"/>
                </a:solidFill>
                <a:latin typeface="Arial Narrow" charset="0"/>
                <a:ea typeface="ＭＳ Ｐゴシック" charset="-128"/>
              </a:rPr>
              <a:t>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t>
            </a:r>
            <a:r>
              <a:rPr lang="en-US" sz="2800" dirty="0" smtClean="0">
                <a:solidFill>
                  <a:schemeClr val="accent2"/>
                </a:solidFill>
                <a:latin typeface="Arial Narrow" charset="0"/>
              </a:rPr>
              <a:t>one </a:t>
            </a:r>
            <a:r>
              <a:rPr lang="en-US" sz="2800" dirty="0">
                <a:solidFill>
                  <a:schemeClr val="accent2"/>
                </a:solidFill>
                <a:latin typeface="Arial Narrow" charset="0"/>
              </a:rPr>
              <a:t>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do </a:t>
            </a:r>
            <a:r>
              <a:rPr lang="en-US" sz="2800" dirty="0">
                <a:solidFill>
                  <a:schemeClr val="accent2"/>
                </a:solidFill>
                <a:latin typeface="Arial Narrow" charset="0"/>
              </a:rPr>
              <a:t>not</a:t>
            </a:r>
            <a:r>
              <a:rPr lang="en-US" sz="2800" dirty="0" smtClean="0">
                <a:solidFill>
                  <a:schemeClr val="accent2"/>
                </a:solidFill>
                <a:latin typeface="Arial Narrow" charset="0"/>
              </a:rPr>
              <a:t> get charged </a:t>
            </a:r>
            <a:r>
              <a:rPr lang="en-US" sz="2800" dirty="0">
                <a:solidFill>
                  <a:schemeClr val="accent2"/>
                </a:solidFill>
                <a:latin typeface="Arial Narrow" charset="0"/>
              </a:rPr>
              <a:t>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a:t>
            </a:r>
            <a:r>
              <a:rPr lang="en-US" dirty="0" smtClean="0">
                <a:solidFill>
                  <a:srgbClr val="660066"/>
                </a:solidFill>
                <a:latin typeface="Arial Narrow" charset="0"/>
                <a:ea typeface="ＭＳ Ｐゴシック" charset="-128"/>
              </a:rPr>
              <a:t> the electric </a:t>
            </a:r>
            <a:r>
              <a:rPr lang="en-US" dirty="0">
                <a:solidFill>
                  <a:srgbClr val="660066"/>
                </a:solidFill>
                <a:latin typeface="Arial Narrow" charset="0"/>
                <a:ea typeface="ＭＳ Ｐゴシック" charset="-128"/>
              </a:rPr>
              <a:t>repulsion.</a:t>
            </a:r>
          </a:p>
        </p:txBody>
      </p:sp>
    </p:spTree>
    <p:extLst>
      <p:ext uri="{BB962C8B-B14F-4D97-AF65-F5344CB8AC3E}">
        <p14:creationId xmlns:p14="http://schemas.microsoft.com/office/powerpoint/2010/main" val="105320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18,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13</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a:t>
            </a:r>
            <a:r>
              <a:rPr lang="en-US" sz="2800" dirty="0" smtClean="0">
                <a:solidFill>
                  <a:schemeClr val="accent2"/>
                </a:solidFill>
                <a:latin typeface="Arial Narrow" charset="0"/>
              </a:rPr>
              <a:t>the charges </a:t>
            </a:r>
            <a:r>
              <a:rPr lang="en-US" sz="2800" dirty="0">
                <a:solidFill>
                  <a:schemeClr val="accent2"/>
                </a:solidFill>
                <a:latin typeface="Arial Narrow" charset="0"/>
              </a:rPr>
              <a:t>+Q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extLst/>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248166"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extLst/>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248167" name="Equation" r:id="rId5" imgW="482400" imgH="393480" progId="Equation.DSMT4">
                  <p:embed/>
                </p:oleObj>
              </mc:Choice>
              <mc:Fallback>
                <p:oleObj name="Equation" r:id="rId5" imgW="4824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48168"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48169"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48170"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48171"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extLst/>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248172" name="Equation" r:id="rId15" imgW="584200" imgH="342900" progId="Equation.DSMT4">
                  <p:embed/>
                </p:oleObj>
              </mc:Choice>
              <mc:Fallback>
                <p:oleObj name="Equation" r:id="rId15" imgW="584200" imgH="342900" progId="Equation.DSMT4">
                  <p:embed/>
                  <p:pic>
                    <p:nvPicPr>
                      <p:cNvPr id="0" name=""/>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extLst/>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248173" name="Equation" r:id="rId17" imgW="698500" imgH="381000" progId="Equation.DSMT4">
                  <p:embed/>
                </p:oleObj>
              </mc:Choice>
              <mc:Fallback>
                <p:oleObj name="Equation" r:id="rId17" imgW="698500" imgH="381000" progId="Equation.DSMT4">
                  <p:embed/>
                  <p:pic>
                    <p:nvPicPr>
                      <p:cNvPr id="0" name=""/>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extLst/>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248174"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9309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June 18,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14</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a:t>
            </a:r>
            <a:r>
              <a:rPr lang="en-US" dirty="0" smtClean="0"/>
              <a:t> 8</a:t>
            </a:r>
            <a:endParaRPr lang="en-US" dirty="0"/>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287796"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287797"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287798"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287799"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287800"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287801"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287802"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0037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18,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15</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92258"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92259" name="Equation" r:id="rId6" imgW="533160" imgH="368280" progId="Equation.DSMT4">
                  <p:embed/>
                </p:oleObj>
              </mc:Choice>
              <mc:Fallback>
                <p:oleObj name="Equation" r:id="rId6" imgW="5331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92260" name="Equation" r:id="rId8" imgW="1015920" imgH="419040" progId="Equation.DSMT4">
                  <p:embed/>
                </p:oleObj>
              </mc:Choice>
              <mc:Fallback>
                <p:oleObj name="Equation" r:id="rId8" imgW="10159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92261" name="Equation" r:id="rId10" imgW="622080" imgH="368280" progId="Equation.DSMT4">
                  <p:embed/>
                </p:oleObj>
              </mc:Choice>
              <mc:Fallback>
                <p:oleObj name="Equation" r:id="rId10" imgW="622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92262" name="Equation" r:id="rId12" imgW="647640" imgH="368280" progId="Equation.DSMT4">
                  <p:embed/>
                </p:oleObj>
              </mc:Choice>
              <mc:Fallback>
                <p:oleObj name="Equation" r:id="rId12" imgW="6476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37683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18,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16</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breakdown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greater than </a:t>
            </a:r>
            <a:r>
              <a:rPr lang="en-US" sz="2800" dirty="0">
                <a:solidFill>
                  <a:srgbClr val="660066"/>
                </a:solidFill>
                <a:latin typeface="Arial Narrow" charset="0"/>
                <a:ea typeface="ＭＳ Ｐゴシック" charset="-128"/>
              </a:rPr>
              <a:t>that in </a:t>
            </a:r>
            <a:r>
              <a:rPr lang="en-US" sz="2800" dirty="0" smtClean="0">
                <a:solidFill>
                  <a:srgbClr val="660066"/>
                </a:solidFill>
                <a:latin typeface="Arial Narrow" charset="0"/>
                <a:ea typeface="ＭＳ Ｐゴシック" charset="-128"/>
              </a:rPr>
              <a:t>air (3MV/m)</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smtClean="0">
                <a:solidFill>
                  <a:srgbClr val="660066"/>
                </a:solidFill>
                <a:latin typeface="Arial Narrow" charset="0"/>
                <a:ea typeface="ＭＳ Ｐゴシック" charset="-128"/>
              </a:rPr>
              <a:t>Apply higher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to the gap without </a:t>
            </a:r>
            <a:r>
              <a:rPr lang="en-US" sz="2800" dirty="0">
                <a:solidFill>
                  <a:srgbClr val="660066"/>
                </a:solidFill>
                <a:latin typeface="Arial Narrow" charset="0"/>
                <a:ea typeface="ＭＳ Ｐゴシック" charset="-128"/>
              </a:rPr>
              <a:t>the charge passing </a:t>
            </a:r>
            <a:r>
              <a:rPr lang="en-US" sz="2800" dirty="0" smtClean="0">
                <a:solidFill>
                  <a:srgbClr val="660066"/>
                </a:solidFill>
                <a:latin typeface="Arial Narrow" charset="0"/>
                <a:ea typeface="ＭＳ Ｐゴシック" charset="-128"/>
              </a:rPr>
              <a:t>across</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a:t>
            </a:r>
            <a:r>
              <a:rPr lang="en-US" sz="2800" dirty="0">
                <a:solidFill>
                  <a:srgbClr val="660066"/>
                </a:solidFill>
                <a:latin typeface="Arial Narrow" charset="0"/>
                <a:ea typeface="ＭＳ Ｐゴシック" charset="-128"/>
              </a:rPr>
              <a:t>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92670"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39056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18,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17</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a:t>
            </a:r>
            <a:r>
              <a:rPr lang="en-US" sz="3200" b="1" u="sng" dirty="0" smtClean="0">
                <a:solidFill>
                  <a:srgbClr val="FF0000"/>
                </a:solidFill>
                <a:latin typeface="Arial Narrow" charset="0"/>
              </a:rPr>
              <a:t>K </a:t>
            </a:r>
            <a:r>
              <a:rPr lang="en-US" sz="3200" dirty="0" smtClean="0">
                <a:solidFill>
                  <a:schemeClr val="accent2"/>
                </a:solidFill>
                <a:latin typeface="Arial Narrow" charset="0"/>
              </a:rPr>
              <a:t>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a:t>
            </a:r>
            <a:r>
              <a:rPr lang="en-US" sz="2800" dirty="0" smtClean="0">
                <a:solidFill>
                  <a:srgbClr val="660066"/>
                </a:solidFill>
                <a:latin typeface="Arial Narrow" charset="0"/>
                <a:ea typeface="ＭＳ Ｐゴシック" charset="-128"/>
              </a:rPr>
              <a:t>the permittivity </a:t>
            </a:r>
            <a:r>
              <a:rPr lang="en-US" sz="2800" dirty="0">
                <a:solidFill>
                  <a:srgbClr val="660066"/>
                </a:solidFill>
                <a:latin typeface="Arial Narrow" charset="0"/>
                <a:ea typeface="ＭＳ Ｐゴシック" charset="-128"/>
              </a:rPr>
              <a:t>of air and vacuum are used interchangeably</a:t>
            </a:r>
            <a:r>
              <a:rPr lang="en-US" sz="2800" dirty="0" smtClean="0">
                <a:solidFill>
                  <a:srgbClr val="660066"/>
                </a:solidFill>
                <a:latin typeface="Arial Narrow" charset="0"/>
                <a:ea typeface="ＭＳ Ｐゴシック" charset="-128"/>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K for paper is 3.7</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b="1" u="sng" dirty="0">
                <a:solidFill>
                  <a:srgbClr val="FF0000"/>
                </a:solidFill>
                <a:latin typeface="Arial Narrow" charset="0"/>
              </a:rPr>
              <a:t>Maximum electric field before </a:t>
            </a:r>
            <a:r>
              <a:rPr lang="en-US" sz="3200" b="1" u="sng" dirty="0" smtClean="0">
                <a:solidFill>
                  <a:srgbClr val="FF0000"/>
                </a:solidFill>
                <a:latin typeface="Arial Narrow" charset="0"/>
              </a:rPr>
              <a:t>breakdown</a:t>
            </a:r>
            <a:r>
              <a:rPr lang="en-US" sz="3200" b="1" dirty="0" smtClean="0">
                <a:solidFill>
                  <a:schemeClr val="accent2"/>
                </a:solidFill>
                <a:latin typeface="Arial Narrow" charset="0"/>
              </a:rPr>
              <a:t> </a:t>
            </a:r>
            <a:r>
              <a:rPr lang="en-US" sz="3200" dirty="0">
                <a:solidFill>
                  <a:schemeClr val="accent2"/>
                </a:solidFill>
                <a:latin typeface="Arial Narrow" charset="0"/>
              </a:rPr>
              <a:t>occurs is </a:t>
            </a:r>
            <a:r>
              <a:rPr lang="en-US" sz="3200" dirty="0" smtClean="0">
                <a:solidFill>
                  <a:schemeClr val="accent2"/>
                </a:solidFill>
                <a:latin typeface="Arial Narrow" charset="0"/>
              </a:rPr>
              <a:t>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extLst/>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93694"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70565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18</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a:t>
            </a:r>
            <a:r>
              <a:rPr lang="en-US" sz="3200" dirty="0" smtClean="0">
                <a:solidFill>
                  <a:schemeClr val="accent2"/>
                </a:solidFill>
                <a:latin typeface="Arial Narrow" charset="0"/>
              </a:rPr>
              <a:t>capacitor with </a:t>
            </a:r>
            <a:r>
              <a:rPr lang="en-US" sz="3200" dirty="0">
                <a:solidFill>
                  <a:schemeClr val="accent2"/>
                </a:solidFill>
                <a:latin typeface="Arial Narrow" charset="0"/>
              </a:rPr>
              <a:t>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94871" name="Equation" r:id="rId4" imgW="495000" imgH="368280" progId="Equation.DSMT4">
                  <p:embed/>
                </p:oleObj>
              </mc:Choice>
              <mc:Fallback>
                <p:oleObj name="Equation" r:id="rId4" imgW="4950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94872" name="Equation" r:id="rId6" imgW="1257120" imgH="368280" progId="Equation.DSMT4">
                  <p:embed/>
                </p:oleObj>
              </mc:Choice>
              <mc:Fallback>
                <p:oleObj name="Equation" r:id="rId6" imgW="125712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(-300kV) plate (6mx6m) and the cryostat wall (0V), </a:t>
            </a:r>
            <a:r>
              <a:rPr lang="en-US" sz="1800" dirty="0">
                <a:solidFill>
                  <a:srgbClr val="FF0000"/>
                </a:solidFill>
                <a:latin typeface="Arial Narrow" charset="0"/>
              </a:rPr>
              <a:t>d=1.5m, </a:t>
            </a:r>
            <a:r>
              <a:rPr lang="en-US" sz="1800" dirty="0" err="1">
                <a:solidFill>
                  <a:srgbClr val="FF0000"/>
                </a:solidFill>
                <a:latin typeface="Arial Narrow" charset="0"/>
              </a:rPr>
              <a:t>LAr</a:t>
            </a:r>
            <a:r>
              <a:rPr lang="en-US" sz="1800">
                <a:solidFill>
                  <a:srgbClr val="FF0000"/>
                </a:solidFill>
                <a:latin typeface="Arial Narrow" charset="0"/>
              </a:rPr>
              <a:t> </a:t>
            </a:r>
            <a:r>
              <a:rPr lang="en-US" sz="1800" smtClean="0">
                <a:solidFill>
                  <a:srgbClr val="FF0000"/>
                </a:solidFill>
                <a:latin typeface="Arial Narrow" charset="0"/>
              </a:rPr>
              <a:t>K=1.5?</a:t>
            </a:r>
            <a:endParaRPr lang="en-US" sz="1800" dirty="0">
              <a:solidFill>
                <a:srgbClr val="FF0000"/>
              </a:solidFill>
              <a:latin typeface="Arial Narrow" charset="0"/>
            </a:endParaRPr>
          </a:p>
        </p:txBody>
      </p:sp>
    </p:spTree>
    <p:extLst>
      <p:ext uri="{BB962C8B-B14F-4D97-AF65-F5344CB8AC3E}">
        <p14:creationId xmlns:p14="http://schemas.microsoft.com/office/powerpoint/2010/main" val="1767133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smtClean="0">
                <a:solidFill>
                  <a:srgbClr val="3C5A77"/>
                </a:solidFill>
                <a:latin typeface="Symbol" charset="2"/>
                <a:ea typeface="Symbol" charset="2"/>
                <a:cs typeface="Symbol" charset="2"/>
                <a:sym typeface="Wingdings"/>
              </a:rPr>
              <a:t>e</a:t>
            </a:r>
            <a:r>
              <a:rPr lang="en-US" sz="2000" baseline="-25000" dirty="0" err="1" smtClean="0">
                <a:solidFill>
                  <a:srgbClr val="3C5A77"/>
                </a:solidFill>
                <a:latin typeface="+mj-lt"/>
                <a:ea typeface="Symbol" charset="2"/>
                <a:cs typeface="Symbol" charset="2"/>
                <a:sym typeface="Wingdings"/>
              </a:rPr>
              <a:t>LAr</a:t>
            </a:r>
            <a:r>
              <a:rPr lang="en-US" sz="2000" dirty="0" smtClean="0">
                <a:solidFill>
                  <a:srgbClr val="3C5A77"/>
                </a:solidFill>
                <a:latin typeface="Arial Narrow" charset="0"/>
                <a:ea typeface="Arial Narrow" charset="0"/>
                <a:cs typeface="Arial Narrow" charset="0"/>
                <a:sym typeface="Wingdings"/>
              </a:rPr>
              <a:t> =1.5</a:t>
            </a:r>
            <a:r>
              <a:rPr lang="en-US" sz="2000" dirty="0" smtClean="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smtClean="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19</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817853"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a:t>
            </a:r>
            <a:r>
              <a:rPr lang="en-US" dirty="0" smtClean="0">
                <a:solidFill>
                  <a:srgbClr val="FFFF00"/>
                </a:solidFill>
                <a:latin typeface="Arial Narrow" charset="0"/>
                <a:ea typeface="Arial Narrow" charset="0"/>
                <a:cs typeface="Arial Narrow" charset="0"/>
              </a:rPr>
              <a:t>.5 </a:t>
            </a:r>
            <a:r>
              <a:rPr lang="en-US" dirty="0">
                <a:solidFill>
                  <a:srgbClr val="FFFF00"/>
                </a:solidFill>
                <a:latin typeface="Arial Narrow" charset="0"/>
                <a:ea typeface="Arial Narrow" charset="0"/>
                <a:cs typeface="Arial Narrow" charset="0"/>
              </a:rPr>
              <a:t>m</a:t>
            </a:r>
          </a:p>
        </p:txBody>
      </p:sp>
      <p:sp>
        <p:nvSpPr>
          <p:cNvPr id="19" name="Date Placeholder 18"/>
          <p:cNvSpPr>
            <a:spLocks noGrp="1"/>
          </p:cNvSpPr>
          <p:nvPr>
            <p:ph type="dt" sz="half" idx="10"/>
          </p:nvPr>
        </p:nvSpPr>
        <p:spPr/>
        <p:txBody>
          <a:bodyPr/>
          <a:lstStyle/>
          <a:p>
            <a:pPr>
              <a:defRPr/>
            </a:pPr>
            <a:r>
              <a:rPr lang="en-US" smtClean="0"/>
              <a:t>Monday, June 18, 2018</a:t>
            </a:r>
            <a:endParaRPr lang="en-US"/>
          </a:p>
        </p:txBody>
      </p:sp>
      <p:sp>
        <p:nvSpPr>
          <p:cNvPr id="24" name="Footer Placeholder 23"/>
          <p:cNvSpPr>
            <a:spLocks noGrp="1"/>
          </p:cNvSpPr>
          <p:nvPr>
            <p:ph type="ftr" sz="quarter" idx="11"/>
          </p:nvPr>
        </p:nvSpPr>
        <p:spPr/>
        <p:txBody>
          <a:bodyPr/>
          <a:lstStyle/>
          <a:p>
            <a:pPr>
              <a:defRPr/>
            </a:pPr>
            <a:r>
              <a:rPr lang="de-DE" smtClean="0"/>
              <a:t>PHYS 1444-001, Summer 2018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smtClean="0">
                <a:solidFill>
                  <a:srgbClr val="FFFF00"/>
                </a:solidFill>
                <a:latin typeface="Arial Narrow" charset="0"/>
                <a:ea typeface="Arial Narrow" charset="0"/>
                <a:cs typeface="Arial Narrow" charset="0"/>
              </a:rPr>
              <a:t>1 </a:t>
            </a:r>
            <a:r>
              <a:rPr lang="en-US" dirty="0">
                <a:solidFill>
                  <a:srgbClr val="FFFF00"/>
                </a:solidFill>
                <a:latin typeface="Arial Narrow" charset="0"/>
                <a:ea typeface="Arial Narrow" charset="0"/>
                <a:cs typeface="Arial Narrow" charset="0"/>
              </a:rPr>
              <a:t>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2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18,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838200"/>
          </a:xfrm>
        </p:spPr>
        <p:txBody>
          <a:bodyPr/>
          <a:lstStyle/>
          <a:p>
            <a:r>
              <a:rPr lang="en-US" sz="60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838200"/>
            <a:ext cx="8991600" cy="5334000"/>
          </a:xfrm>
        </p:spPr>
        <p:txBody>
          <a:bodyPr/>
          <a:lstStyle/>
          <a:p>
            <a:r>
              <a:rPr lang="en-US" sz="2400" dirty="0" smtClean="0"/>
              <a:t>Mid-term exam</a:t>
            </a:r>
          </a:p>
          <a:p>
            <a:pPr lvl="1"/>
            <a:r>
              <a:rPr lang="en-US" sz="2000" dirty="0" smtClean="0"/>
              <a:t>In </a:t>
            </a:r>
            <a:r>
              <a:rPr lang="en-US" sz="2000" dirty="0"/>
              <a:t>class </a:t>
            </a:r>
            <a:r>
              <a:rPr lang="en-US" sz="2000" dirty="0" smtClean="0"/>
              <a:t>this </a:t>
            </a:r>
            <a:r>
              <a:rPr lang="en-US" sz="2000" dirty="0"/>
              <a:t>Wednesday, </a:t>
            </a:r>
            <a:r>
              <a:rPr lang="en-US" sz="2000" dirty="0" smtClean="0"/>
              <a:t>June 20</a:t>
            </a:r>
            <a:endParaRPr lang="en-US" sz="2000" dirty="0"/>
          </a:p>
          <a:p>
            <a:pPr lvl="1"/>
            <a:r>
              <a:rPr lang="en-US" sz="2000" dirty="0"/>
              <a:t>Covers CH21.1 through what we cover in class </a:t>
            </a:r>
            <a:r>
              <a:rPr lang="en-US" sz="2000" dirty="0" smtClean="0"/>
              <a:t>tomorrow, Tuesday June </a:t>
            </a:r>
            <a:r>
              <a:rPr lang="en-US" sz="2000" dirty="0" smtClean="0"/>
              <a:t>19 </a:t>
            </a:r>
            <a:r>
              <a:rPr lang="en-US" sz="2000" dirty="0"/>
              <a:t>+ 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400" dirty="0"/>
          </a:p>
          <a:p>
            <a:r>
              <a:rPr lang="en-US" sz="2400" dirty="0" smtClean="0"/>
              <a:t>Quiz 2 results</a:t>
            </a:r>
          </a:p>
          <a:p>
            <a:pPr lvl="1"/>
            <a:r>
              <a:rPr lang="en-US" sz="2000" dirty="0" smtClean="0"/>
              <a:t>Class Average: 28.1/50</a:t>
            </a:r>
          </a:p>
          <a:p>
            <a:pPr lvl="2"/>
            <a:r>
              <a:rPr lang="en-US" sz="1800" dirty="0" smtClean="0"/>
              <a:t>Equivalent to 56.2/100</a:t>
            </a:r>
          </a:p>
          <a:p>
            <a:pPr lvl="2"/>
            <a:r>
              <a:rPr lang="en-US" sz="1800" dirty="0" smtClean="0"/>
              <a:t>Previous results: 48/100</a:t>
            </a:r>
          </a:p>
          <a:p>
            <a:pPr lvl="1"/>
            <a:r>
              <a:rPr lang="en-US" sz="2000" dirty="0" smtClean="0"/>
              <a:t>Top score: 49/50</a:t>
            </a:r>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18, 2018</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43321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96048"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96049"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96050"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128942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18,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234442"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234443"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234444"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234445"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234446"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234447"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234448"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234449"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234450"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234451"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234452"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234453"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234454"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601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18, 2018</a:t>
            </a:r>
            <a:endParaRPr lang="en-US"/>
          </a:p>
        </p:txBody>
      </p:sp>
      <p:sp>
        <p:nvSpPr>
          <p:cNvPr id="32" name="Footer Placeholder 4"/>
          <p:cNvSpPr>
            <a:spLocks noGrp="1"/>
          </p:cNvSpPr>
          <p:nvPr>
            <p:ph type="ftr" sz="quarter" idx="11"/>
          </p:nvPr>
        </p:nvSpPr>
        <p:spPr/>
        <p:txBody>
          <a:bodyPr/>
          <a:lstStyle/>
          <a:p>
            <a:r>
              <a:rPr lang="de-DE" smtClean="0"/>
              <a:t>PHYS 1444-001, Summer 2018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49543"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249544"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49545"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49546"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49547"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49548"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49549"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49550"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49551"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49552"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49553"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49554"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49555"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49556"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49557"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49558"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49559"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49560"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0392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68426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18,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15244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18, 2018</a:t>
            </a:r>
            <a:endParaRPr lang="en-US"/>
          </a:p>
        </p:txBody>
      </p:sp>
      <p:sp>
        <p:nvSpPr>
          <p:cNvPr id="24" name="Slide Number Placeholder 5"/>
          <p:cNvSpPr>
            <a:spLocks noGrp="1"/>
          </p:cNvSpPr>
          <p:nvPr>
            <p:ph type="sldNum" sz="quarter" idx="12"/>
          </p:nvPr>
        </p:nvSpPr>
        <p:spPr/>
        <p:txBody>
          <a:bodyPr/>
          <a:lstStyle/>
          <a:p>
            <a:fld id="{F9D0DC7B-B6E8-4E41-A13E-C0D6634838F6}" type="slidenum">
              <a:rPr lang="en-US"/>
              <a:pPr/>
              <a:t>3</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smtClean="0">
                <a:solidFill>
                  <a:srgbClr val="660066"/>
                </a:solidFill>
                <a:latin typeface="Arial Narrow" charset="0"/>
                <a:ea typeface="ＭＳ Ｐゴシック" charset="-128"/>
              </a:rPr>
              <a:t>=</a:t>
            </a:r>
            <a:r>
              <a:rPr lang="en-US" dirty="0" smtClean="0">
                <a:solidFill>
                  <a:srgbClr val="660066"/>
                </a:solidFill>
                <a:latin typeface="Symbol" charset="2"/>
                <a:ea typeface="ＭＳ Ｐゴシック" charset="-128"/>
              </a:rPr>
              <a:t>σ/ε</a:t>
            </a:r>
            <a:r>
              <a:rPr lang="en-US" baseline="-25000" dirty="0" smtClean="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higher potential (b) along the field </a:t>
            </a:r>
            <a:r>
              <a:rPr lang="en-US" sz="2800" dirty="0" smtClean="0">
                <a:solidFill>
                  <a:schemeClr val="accent2"/>
                </a:solidFill>
                <a:latin typeface="Arial Narrow" charset="0"/>
              </a:rPr>
              <a:t>lines, </a:t>
            </a:r>
            <a:r>
              <a:rPr lang="en-US" sz="2800" dirty="0">
                <a:solidFill>
                  <a:schemeClr val="accent2"/>
                </a:solidFill>
                <a:latin typeface="Arial Narrow" charset="0"/>
              </a:rPr>
              <a:t>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a:t>
            </a:r>
            <a:r>
              <a:rPr lang="en-US" sz="2800" dirty="0" smtClean="0">
                <a:solidFill>
                  <a:schemeClr val="accent2"/>
                </a:solidFill>
                <a:latin typeface="Arial Narrow" charset="0"/>
              </a:rPr>
              <a:t>formula (recall Q=CV!):</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246577"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246578"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extLst>
              <p:ext uri="{D42A27DB-BD31-4B8C-83A1-F6EECF244321}">
                <p14:modId xmlns:p14="http://schemas.microsoft.com/office/powerpoint/2010/main" val="1507785919"/>
              </p:ext>
            </p:extLst>
          </p:nvPr>
        </p:nvGraphicFramePr>
        <p:xfrm>
          <a:off x="5525481" y="5419726"/>
          <a:ext cx="2055438" cy="614185"/>
        </p:xfrm>
        <a:graphic>
          <a:graphicData uri="http://schemas.openxmlformats.org/presentationml/2006/ole">
            <mc:AlternateContent xmlns:mc="http://schemas.openxmlformats.org/markup-compatibility/2006">
              <mc:Choice xmlns:v="urn:schemas-microsoft-com:vml" Requires="v">
                <p:oleObj spid="_x0000_s246579" name="Equation" r:id="rId8" imgW="1485900" imgH="431800" progId="Equation.DSMT4">
                  <p:embed/>
                </p:oleObj>
              </mc:Choice>
              <mc:Fallback>
                <p:oleObj name="Equation" r:id="rId8" imgW="1485900" imgH="431800" progId="Equation.DSMT4">
                  <p:embed/>
                  <p:pic>
                    <p:nvPicPr>
                      <p:cNvPr id="0" name=""/>
                      <p:cNvPicPr>
                        <a:picLocks noChangeAspect="1" noChangeArrowheads="1"/>
                      </p:cNvPicPr>
                      <p:nvPr/>
                    </p:nvPicPr>
                    <p:blipFill>
                      <a:blip r:embed="rId9"/>
                      <a:srcRect/>
                      <a:stretch>
                        <a:fillRect/>
                      </a:stretch>
                    </p:blipFill>
                    <p:spPr bwMode="auto">
                      <a:xfrm>
                        <a:off x="5525481" y="5419726"/>
                        <a:ext cx="2055438" cy="61418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3574774" y="6120825"/>
            <a:ext cx="4630934"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C only depends on the </a:t>
            </a:r>
            <a:r>
              <a:rPr lang="en-US" sz="1600" b="1" dirty="0" smtClean="0">
                <a:solidFill>
                  <a:srgbClr val="FF0000"/>
                </a:solidFill>
                <a:latin typeface="Arial Narrow" charset="0"/>
              </a:rPr>
              <a:t>area and the </a:t>
            </a:r>
            <a:r>
              <a:rPr lang="en-US" sz="1600" b="1" dirty="0">
                <a:solidFill>
                  <a:srgbClr val="FF0000"/>
                </a:solidFill>
                <a:latin typeface="Arial Narrow" charset="0"/>
              </a:rPr>
              <a:t>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246580"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extLst/>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246581" name="Equation" r:id="rId12" imgW="1079500" imgH="342900" progId="Equation.DSMT4">
                  <p:embed/>
                </p:oleObj>
              </mc:Choice>
              <mc:Fallback>
                <p:oleObj name="Equation" r:id="rId12" imgW="1079500" imgH="342900" progId="Equation.DSMT4">
                  <p:embed/>
                  <p:pic>
                    <p:nvPicPr>
                      <p:cNvPr id="0" name=""/>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246582" name="Equation" r:id="rId14" imgW="596880" imgH="330120" progId="Equation.DSMT4">
                  <p:embed/>
                </p:oleObj>
              </mc:Choice>
              <mc:Fallback>
                <p:oleObj name="Equation" r:id="rId14" imgW="596880" imgH="3301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246583" name="Equation" r:id="rId16" imgW="596880" imgH="406080" progId="Equation.DSMT4">
                  <p:embed/>
                </p:oleObj>
              </mc:Choice>
              <mc:Fallback>
                <p:oleObj name="Equation" r:id="rId16" imgW="5968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246584" name="Equation" r:id="rId18" imgW="685800" imgH="406080" progId="Equation.DSMT4">
                  <p:embed/>
                </p:oleObj>
              </mc:Choice>
              <mc:Fallback>
                <p:oleObj name="Equation" r:id="rId18" imgW="6858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246585" name="Equation" r:id="rId20" imgW="685800" imgH="406080" progId="Equation.DSMT4">
                  <p:embed/>
                </p:oleObj>
              </mc:Choice>
              <mc:Fallback>
                <p:oleObj name="Equation" r:id="rId20" imgW="685800" imgH="4060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extLst/>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246586" name="Equation" r:id="rId22" imgW="774700" imgH="419100" progId="Equation.DSMT4">
                  <p:embed/>
                </p:oleObj>
              </mc:Choice>
              <mc:Fallback>
                <p:oleObj name="Equation" r:id="rId22" imgW="774700" imgH="419100" progId="Equation.DSMT4">
                  <p:embed/>
                  <p:pic>
                    <p:nvPicPr>
                      <p:cNvPr id="0" name=""/>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246587" name="Equation" r:id="rId24" imgW="291960" imgH="406080" progId="Equation.DSMT4">
                  <p:embed/>
                </p:oleObj>
              </mc:Choice>
              <mc:Fallback>
                <p:oleObj name="Equation" r:id="rId24" imgW="2919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246588" name="Equation" r:id="rId26" imgW="584200" imgH="342900" progId="Equation.DSMT4">
                  <p:embed/>
                </p:oleObj>
              </mc:Choice>
              <mc:Fallback>
                <p:oleObj name="Equation" r:id="rId26" imgW="584200" imgH="342900" progId="Equation.DSMT4">
                  <p:embed/>
                  <p:pic>
                    <p:nvPicPr>
                      <p:cNvPr id="0" name=""/>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32607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18,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4</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extLst/>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83042" name="Equation" r:id="rId3" imgW="635000" imgH="393700" progId="Equation.DSMT4">
                  <p:embed/>
                </p:oleObj>
              </mc:Choice>
              <mc:Fallback>
                <p:oleObj name="Equation" r:id="rId3" imgW="635000" imgH="393700" progId="Equation.DSMT4">
                  <p:embed/>
                  <p:pic>
                    <p:nvPicPr>
                      <p:cNvPr id="0" name=""/>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83043" name="Equation" r:id="rId5" imgW="253800" imgH="190440" progId="Equation.DSMT4">
                  <p:embed/>
                </p:oleObj>
              </mc:Choice>
              <mc:Fallback>
                <p:oleObj name="Equation" r:id="rId5" imgW="253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83044" name="Equation" r:id="rId7" imgW="3962160" imgH="406080" progId="Equation.DSMT4">
                  <p:embed/>
                </p:oleObj>
              </mc:Choice>
              <mc:Fallback>
                <p:oleObj name="Equation" r:id="rId7" imgW="3962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83045"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83046" name="Equation" r:id="rId11" imgW="2946240" imgH="279360" progId="Equation.DSMT4">
                  <p:embed/>
                </p:oleObj>
              </mc:Choice>
              <mc:Fallback>
                <p:oleObj name="Equation" r:id="rId11" imgW="294624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318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June 18, 2018</a:t>
            </a:r>
            <a:endParaRPr lang="en-US"/>
          </a:p>
        </p:txBody>
      </p:sp>
      <p:sp>
        <p:nvSpPr>
          <p:cNvPr id="22" name="Footer Placeholder 4"/>
          <p:cNvSpPr>
            <a:spLocks noGrp="1"/>
          </p:cNvSpPr>
          <p:nvPr>
            <p:ph type="ftr" sz="quarter" idx="11"/>
          </p:nvPr>
        </p:nvSpPr>
        <p:spPr/>
        <p:txBody>
          <a:bodyPr/>
          <a:lstStyle/>
          <a:p>
            <a:r>
              <a:rPr lang="de-DE" smtClean="0"/>
              <a:t>PHYS 1444-001, Summer 2018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5</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extLst/>
          </p:nvPr>
        </p:nvGraphicFramePr>
        <p:xfrm>
          <a:off x="304800" y="1724025"/>
          <a:ext cx="450850" cy="285750"/>
        </p:xfrm>
        <a:graphic>
          <a:graphicData uri="http://schemas.openxmlformats.org/presentationml/2006/ole">
            <mc:AlternateContent xmlns:mc="http://schemas.openxmlformats.org/markup-compatibility/2006">
              <mc:Choice xmlns:v="urn:schemas-microsoft-com:vml" Requires="v">
                <p:oleObj spid="_x0000_s247601"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24025"/>
                        <a:ext cx="450850" cy="2857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247602" name="Equation" r:id="rId5" imgW="457200" imgH="164880" progId="Equation.DSMT4">
                  <p:embed/>
                </p:oleObj>
              </mc:Choice>
              <mc:Fallback>
                <p:oleObj name="Equation" r:id="rId5" imgW="457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247603"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247604" name="Equation" r:id="rId9" imgW="520560" imgH="368280" progId="Equation.DSMT4">
                  <p:embed/>
                </p:oleObj>
              </mc:Choice>
              <mc:Fallback>
                <p:oleObj name="Equation" r:id="rId9" imgW="5205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247605"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247606" name="Equation" r:id="rId13" imgW="279360" imgH="368280" progId="Equation.DSMT4">
                  <p:embed/>
                </p:oleObj>
              </mc:Choice>
              <mc:Fallback>
                <p:oleObj name="Equation" r:id="rId13" imgW="2793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247607" name="Equation" r:id="rId15" imgW="1587240" imgH="380880" progId="Equation.DSMT4">
                  <p:embed/>
                </p:oleObj>
              </mc:Choice>
              <mc:Fallback>
                <p:oleObj name="Equation" r:id="rId15" imgW="1587240" imgH="380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247608" name="Equation" r:id="rId17" imgW="317160" imgH="406080" progId="Equation.DSMT4">
                  <p:embed/>
                </p:oleObj>
              </mc:Choice>
              <mc:Fallback>
                <p:oleObj name="Equation" r:id="rId17" imgW="3171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247609" name="Equation" r:id="rId19" imgW="406080" imgH="406080" progId="Equation.DSMT4">
                  <p:embed/>
                </p:oleObj>
              </mc:Choice>
              <mc:Fallback>
                <p:oleObj name="Equation" r:id="rId19" imgW="40608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extLst/>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247610" name="Equation" r:id="rId21" imgW="3911600" imgH="444500" progId="Equation.DSMT4">
                  <p:embed/>
                </p:oleObj>
              </mc:Choice>
              <mc:Fallback>
                <p:oleObj name="Equation" r:id="rId21" imgW="3911600" imgH="444500" progId="Equation.DSMT4">
                  <p:embed/>
                  <p:pic>
                    <p:nvPicPr>
                      <p:cNvPr id="0" name=""/>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247611" name="Equation" r:id="rId23" imgW="355320" imgH="406080" progId="Equation.DSMT4">
                  <p:embed/>
                </p:oleObj>
              </mc:Choice>
              <mc:Fallback>
                <p:oleObj name="Equation" r:id="rId23" imgW="35532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247612" name="Equation" r:id="rId25" imgW="2323800" imgH="495000" progId="Equation.DSMT4">
                  <p:embed/>
                </p:oleObj>
              </mc:Choice>
              <mc:Fallback>
                <p:oleObj name="Equation" r:id="rId25" imgW="2323800" imgH="495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556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18,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6</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t>
            </a:r>
            <a:r>
              <a:rPr lang="en-US" dirty="0" smtClean="0">
                <a:solidFill>
                  <a:schemeClr val="accent2"/>
                </a:solidFill>
                <a:latin typeface="Arial Narrow" charset="0"/>
              </a:rPr>
              <a:t>an </a:t>
            </a:r>
            <a:r>
              <a:rPr lang="en-US" dirty="0">
                <a:solidFill>
                  <a:schemeClr val="accent2"/>
                </a:solidFill>
                <a:latin typeface="Arial Narrow" charset="0"/>
              </a:rPr>
              <a:t>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688" name="Equation" r:id="rId4" imgW="711000" imgH="419040" progId="Equation.DSMT4">
                  <p:embed/>
                </p:oleObj>
              </mc:Choice>
              <mc:Fallback>
                <p:oleObj name="Equation" r:id="rId4" imgW="711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extLst/>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689" name="Equation" r:id="rId6" imgW="1016000" imgH="342900" progId="Equation.DSMT4">
                  <p:embed/>
                </p:oleObj>
              </mc:Choice>
              <mc:Fallback>
                <p:oleObj name="Equation" r:id="rId6" imgW="1016000" imgH="342900" progId="Equation.DSMT4">
                  <p:embed/>
                  <p:pic>
                    <p:nvPicPr>
                      <p:cNvPr id="0" name=""/>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extLst/>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690"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extLst/>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691" name="Equation" r:id="rId10" imgW="800100" imgH="342900" progId="Equation.DSMT4">
                  <p:embed/>
                </p:oleObj>
              </mc:Choice>
              <mc:Fallback>
                <p:oleObj name="Equation" r:id="rId10" imgW="800100" imgH="342900" progId="Equation.DSMT4">
                  <p:embed/>
                  <p:pic>
                    <p:nvPicPr>
                      <p:cNvPr id="0" name=""/>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692" name="Equation" r:id="rId12" imgW="965160" imgH="419040" progId="Equation.DSMT4">
                  <p:embed/>
                </p:oleObj>
              </mc:Choice>
              <mc:Fallback>
                <p:oleObj name="Equation" r:id="rId12" imgW="96516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693" name="Equation" r:id="rId14" imgW="1650960" imgH="469800" progId="Equation.DSMT4">
                  <p:embed/>
                </p:oleObj>
              </mc:Choice>
              <mc:Fallback>
                <p:oleObj name="Equation" r:id="rId14" imgW="16509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694" name="Equation" r:id="rId16" imgW="1015920" imgH="457200" progId="Equation.DSMT4">
                  <p:embed/>
                </p:oleObj>
              </mc:Choice>
              <mc:Fallback>
                <p:oleObj name="Equation" r:id="rId16" imgW="101592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695" name="Equation" r:id="rId18" imgW="888840" imgH="457200" progId="Equation.DSMT4">
                  <p:embed/>
                </p:oleObj>
              </mc:Choice>
              <mc:Fallback>
                <p:oleObj name="Equation" r:id="rId18" imgW="88884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extLst/>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696" name="Equation" r:id="rId20" imgW="279360" imgH="368280" progId="Equation.DSMT4">
                  <p:embed/>
                </p:oleObj>
              </mc:Choice>
              <mc:Fallback>
                <p:oleObj name="Equation" r:id="rId20" imgW="27936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extLst/>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697" name="Equation" r:id="rId22" imgW="990600" imgH="647700" progId="Equation.DSMT4">
                  <p:embed/>
                </p:oleObj>
              </mc:Choice>
              <mc:Fallback>
                <p:oleObj name="Equation" r:id="rId22" imgW="990600" imgH="647700" progId="Equation.DSMT4">
                  <p:embed/>
                  <p:pic>
                    <p:nvPicPr>
                      <p:cNvPr id="0" name=""/>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698"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53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18,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a:t>
            </a:r>
            <a:r>
              <a:rPr lang="en-US" sz="3200" dirty="0" smtClean="0">
                <a:solidFill>
                  <a:schemeClr val="accent2"/>
                </a:solidFill>
                <a:latin typeface="Arial Narrow" charset="0"/>
              </a:rPr>
              <a:t>the absolute </a:t>
            </a:r>
            <a:r>
              <a:rPr lang="en-US" sz="3200" dirty="0">
                <a:solidFill>
                  <a:schemeClr val="accent2"/>
                </a:solidFill>
                <a:latin typeface="Arial Narrow" charset="0"/>
              </a:rPr>
              <a:t>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86114"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extLst/>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86115"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extLst/>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86116" name="Equation" r:id="rId7" imgW="901700" imgH="381000" progId="Equation.DSMT4">
                  <p:embed/>
                </p:oleObj>
              </mc:Choice>
              <mc:Fallback>
                <p:oleObj name="Equation" r:id="rId7" imgW="901700" imgH="381000" progId="Equation.DSMT4">
                  <p:embed/>
                  <p:pic>
                    <p:nvPicPr>
                      <p:cNvPr id="0" name=""/>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extLst/>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86117" name="Equation" r:id="rId9" imgW="990600" imgH="457200" progId="Equation.DSMT4">
                  <p:embed/>
                </p:oleObj>
              </mc:Choice>
              <mc:Fallback>
                <p:oleObj name="Equation" r:id="rId9" imgW="990600" imgH="457200" progId="Equation.DSMT4">
                  <p:embed/>
                  <p:pic>
                    <p:nvPicPr>
                      <p:cNvPr id="0" name=""/>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extLst/>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86118" name="Equation" r:id="rId11" imgW="431800" imgH="419100" progId="Equation.DSMT4">
                  <p:embed/>
                </p:oleObj>
              </mc:Choice>
              <mc:Fallback>
                <p:oleObj name="Equation" r:id="rId11" imgW="431800" imgH="419100" progId="Equation.DSMT4">
                  <p:embed/>
                  <p:pic>
                    <p:nvPicPr>
                      <p:cNvPr id="0" name=""/>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366043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18,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8</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may be </a:t>
            </a:r>
            <a:r>
              <a:rPr lang="en-US" sz="2800" dirty="0">
                <a:solidFill>
                  <a:schemeClr val="accent2"/>
                </a:solidFill>
                <a:latin typeface="Arial Narrow" charset="0"/>
              </a:rPr>
              <a:t>used in </a:t>
            </a:r>
            <a:r>
              <a:rPr lang="en-US" sz="2800" dirty="0" smtClean="0">
                <a:solidFill>
                  <a:schemeClr val="accent2"/>
                </a:solidFill>
                <a:latin typeface="Arial Narrow" charset="0"/>
              </a:rPr>
              <a:t>electric </a:t>
            </a:r>
            <a:r>
              <a:rPr lang="en-US" sz="2800" dirty="0">
                <a:solidFill>
                  <a:schemeClr val="accent2"/>
                </a:solidFill>
                <a:latin typeface="Arial Narrow" charset="0"/>
              </a:rPr>
              <a:t>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a:t>
            </a:r>
            <a:r>
              <a:rPr lang="en-US" dirty="0" smtClean="0">
                <a:solidFill>
                  <a:srgbClr val="660066"/>
                </a:solidFill>
                <a:latin typeface="Arial Narrow" charset="0"/>
                <a:ea typeface="ＭＳ Ｐゴシック" charset="-128"/>
              </a:rPr>
              <a:t>parallel, in series or </a:t>
            </a:r>
            <a:r>
              <a:rPr lang="en-US" dirty="0">
                <a:solidFill>
                  <a:srgbClr val="660066"/>
                </a:solidFill>
                <a:latin typeface="Arial Narrow" charset="0"/>
                <a:ea typeface="ＭＳ Ｐゴシック" charset="-128"/>
              </a:rPr>
              <a:t>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33918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18,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9</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a:t>
            </a:r>
            <a:r>
              <a:rPr lang="en-US" sz="2800" dirty="0" smtClean="0">
                <a:solidFill>
                  <a:schemeClr val="accent2"/>
                </a:solidFill>
                <a:latin typeface="Arial Narrow" charset="0"/>
              </a:rPr>
              <a:t> the battery </a:t>
            </a:r>
            <a:r>
              <a:rPr lang="en-US" sz="2800" dirty="0">
                <a:solidFill>
                  <a:schemeClr val="accent2"/>
                </a:solidFill>
                <a:latin typeface="Arial Narrow" charset="0"/>
              </a:rPr>
              <a:t>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86526"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21395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18991</TotalTime>
  <Words>2544</Words>
  <Application>Microsoft Macintosh PowerPoint</Application>
  <PresentationFormat>On-screen Show (4:3)</PresentationFormat>
  <Paragraphs>299</Paragraphs>
  <Slides>25</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 Narrow</vt:lpstr>
      <vt:lpstr>Monotype Corsiva</vt:lpstr>
      <vt:lpstr>ＭＳ Ｐゴシック</vt:lpstr>
      <vt:lpstr>Symbol</vt:lpstr>
      <vt:lpstr>Times New Roman</vt:lpstr>
      <vt:lpstr>Wingdings</vt:lpstr>
      <vt:lpstr>Arial</vt:lpstr>
      <vt:lpstr>phys1443-spring02</vt:lpstr>
      <vt:lpstr>Equation</vt:lpstr>
      <vt:lpstr>PHYS 1441 – Section 001 Lecture #9</vt:lpstr>
      <vt:lpstr>Announcements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559</cp:revision>
  <dcterms:created xsi:type="dcterms:W3CDTF">2012-01-19T04:21:20Z</dcterms:created>
  <dcterms:modified xsi:type="dcterms:W3CDTF">2018-06-18T18:47:34Z</dcterms:modified>
</cp:coreProperties>
</file>