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590" r:id="rId3"/>
    <p:sldId id="745" r:id="rId4"/>
    <p:sldId id="746" r:id="rId5"/>
    <p:sldId id="708" r:id="rId6"/>
    <p:sldId id="709" r:id="rId7"/>
    <p:sldId id="710" r:id="rId8"/>
    <p:sldId id="711" r:id="rId9"/>
    <p:sldId id="712" r:id="rId10"/>
    <p:sldId id="713" r:id="rId11"/>
    <p:sldId id="714" r:id="rId12"/>
    <p:sldId id="715" r:id="rId13"/>
    <p:sldId id="716" r:id="rId14"/>
    <p:sldId id="718" r:id="rId15"/>
    <p:sldId id="719" r:id="rId16"/>
    <p:sldId id="720" r:id="rId17"/>
    <p:sldId id="721" r:id="rId18"/>
    <p:sldId id="722" r:id="rId19"/>
    <p:sldId id="723" r:id="rId20"/>
    <p:sldId id="724" r:id="rId21"/>
    <p:sldId id="725" r:id="rId22"/>
    <p:sldId id="726" r:id="rId23"/>
    <p:sldId id="727" r:id="rId24"/>
    <p:sldId id="728" r:id="rId25"/>
    <p:sldId id="729"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1"/>
    <p:restoredTop sz="94660"/>
  </p:normalViewPr>
  <p:slideViewPr>
    <p:cSldViewPr>
      <p:cViewPr varScale="1">
        <p:scale>
          <a:sx n="106" d="100"/>
          <a:sy n="106" d="100"/>
        </p:scale>
        <p:origin x="3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wmf"/><Relationship Id="rId6" Type="http://schemas.openxmlformats.org/officeDocument/2006/relationships/image" Target="../media/image98.wmf"/><Relationship Id="rId7" Type="http://schemas.openxmlformats.org/officeDocument/2006/relationships/image" Target="../media/image99.wmf"/><Relationship Id="rId1" Type="http://schemas.openxmlformats.org/officeDocument/2006/relationships/image" Target="../media/image3.wmf"/><Relationship Id="rId2"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00.wmf"/><Relationship Id="rId3"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4.wmf"/><Relationship Id="rId4" Type="http://schemas.openxmlformats.org/officeDocument/2006/relationships/image" Target="../media/image105.wmf"/><Relationship Id="rId5" Type="http://schemas.openxmlformats.org/officeDocument/2006/relationships/image" Target="../media/image106.wmf"/><Relationship Id="rId6" Type="http://schemas.openxmlformats.org/officeDocument/2006/relationships/image" Target="../media/image107.wmf"/><Relationship Id="rId7" Type="http://schemas.openxmlformats.org/officeDocument/2006/relationships/image" Target="../media/image108.wmf"/><Relationship Id="rId1" Type="http://schemas.openxmlformats.org/officeDocument/2006/relationships/image" Target="../media/image102.wmf"/><Relationship Id="rId2"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png"/><Relationship Id="rId7" Type="http://schemas.openxmlformats.org/officeDocument/2006/relationships/image" Target="../media/image116.wmf"/><Relationship Id="rId8" Type="http://schemas.openxmlformats.org/officeDocument/2006/relationships/image" Target="../media/image117.png"/><Relationship Id="rId9" Type="http://schemas.openxmlformats.org/officeDocument/2006/relationships/image" Target="../media/image118.png"/><Relationship Id="rId10" Type="http://schemas.openxmlformats.org/officeDocument/2006/relationships/image" Target="../media/image119.png"/><Relationship Id="rId11" Type="http://schemas.openxmlformats.org/officeDocument/2006/relationships/image" Target="../media/image120.png"/><Relationship Id="rId1" Type="http://schemas.openxmlformats.org/officeDocument/2006/relationships/image" Target="../media/image110.wmf"/><Relationship Id="rId2" Type="http://schemas.openxmlformats.org/officeDocument/2006/relationships/image" Target="../media/image1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image" Target="../media/image3.wmf"/><Relationship Id="rId2"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0" Type="http://schemas.openxmlformats.org/officeDocument/2006/relationships/image" Target="../media/image32.wmf"/><Relationship Id="rId21" Type="http://schemas.openxmlformats.org/officeDocument/2006/relationships/image" Target="../media/image33.wmf"/><Relationship Id="rId22" Type="http://schemas.openxmlformats.org/officeDocument/2006/relationships/image" Target="../media/image34.wmf"/><Relationship Id="rId23" Type="http://schemas.openxmlformats.org/officeDocument/2006/relationships/image" Target="../media/image35.wmf"/><Relationship Id="rId24" Type="http://schemas.openxmlformats.org/officeDocument/2006/relationships/image" Target="../media/image36.wmf"/><Relationship Id="rId25" Type="http://schemas.openxmlformats.org/officeDocument/2006/relationships/image" Target="../media/image37.wmf"/><Relationship Id="rId26" Type="http://schemas.openxmlformats.org/officeDocument/2006/relationships/image" Target="../media/image38.wmf"/><Relationship Id="rId27" Type="http://schemas.openxmlformats.org/officeDocument/2006/relationships/image" Target="../media/image39.wmf"/><Relationship Id="rId28" Type="http://schemas.openxmlformats.org/officeDocument/2006/relationships/image" Target="../media/image40.wmf"/><Relationship Id="rId29" Type="http://schemas.openxmlformats.org/officeDocument/2006/relationships/image" Target="../media/image41.wmf"/><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30" Type="http://schemas.openxmlformats.org/officeDocument/2006/relationships/image" Target="../media/image42.wmf"/><Relationship Id="rId31" Type="http://schemas.openxmlformats.org/officeDocument/2006/relationships/image" Target="../media/image43.wmf"/><Relationship Id="rId32" Type="http://schemas.openxmlformats.org/officeDocument/2006/relationships/image" Target="../media/image44.wmf"/><Relationship Id="rId9" Type="http://schemas.openxmlformats.org/officeDocument/2006/relationships/image" Target="../media/image21.w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33" Type="http://schemas.openxmlformats.org/officeDocument/2006/relationships/image" Target="../media/image45.wmf"/><Relationship Id="rId34" Type="http://schemas.openxmlformats.org/officeDocument/2006/relationships/image" Target="../media/image46.wmf"/><Relationship Id="rId35" Type="http://schemas.openxmlformats.org/officeDocument/2006/relationships/image" Target="../media/image47.wmf"/><Relationship Id="rId36" Type="http://schemas.openxmlformats.org/officeDocument/2006/relationships/image" Target="../media/image48.wmf"/><Relationship Id="rId10" Type="http://schemas.openxmlformats.org/officeDocument/2006/relationships/image" Target="../media/image22.wmf"/><Relationship Id="rId11" Type="http://schemas.openxmlformats.org/officeDocument/2006/relationships/image" Target="../media/image23.wmf"/><Relationship Id="rId12" Type="http://schemas.openxmlformats.org/officeDocument/2006/relationships/image" Target="../media/image24.wmf"/><Relationship Id="rId13" Type="http://schemas.openxmlformats.org/officeDocument/2006/relationships/image" Target="../media/image25.wmf"/><Relationship Id="rId14" Type="http://schemas.openxmlformats.org/officeDocument/2006/relationships/image" Target="../media/image26.wmf"/><Relationship Id="rId15" Type="http://schemas.openxmlformats.org/officeDocument/2006/relationships/image" Target="../media/image27.wmf"/><Relationship Id="rId16" Type="http://schemas.openxmlformats.org/officeDocument/2006/relationships/image" Target="../media/image28.wmf"/><Relationship Id="rId17" Type="http://schemas.openxmlformats.org/officeDocument/2006/relationships/image" Target="../media/image29.wmf"/><Relationship Id="rId18" Type="http://schemas.openxmlformats.org/officeDocument/2006/relationships/image" Target="../media/image30.wmf"/><Relationship Id="rId19" Type="http://schemas.openxmlformats.org/officeDocument/2006/relationships/image" Target="../media/image31.wmf"/><Relationship Id="rId37"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1" Type="http://schemas.openxmlformats.org/officeDocument/2006/relationships/image" Target="../media/image3.wmf"/><Relationship Id="rId2"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9" Type="http://schemas.openxmlformats.org/officeDocument/2006/relationships/image" Target="../media/image62.wmf"/><Relationship Id="rId10" Type="http://schemas.openxmlformats.org/officeDocument/2006/relationships/image" Target="../media/image63.wmf"/><Relationship Id="rId11" Type="http://schemas.openxmlformats.org/officeDocument/2006/relationships/image" Target="../media/image64.wmf"/><Relationship Id="rId1" Type="http://schemas.openxmlformats.org/officeDocument/2006/relationships/image" Target="../media/image3.wmf"/><Relationship Id="rId2"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4.wmf"/><Relationship Id="rId12" Type="http://schemas.openxmlformats.org/officeDocument/2006/relationships/image" Target="../media/image75.wmf"/><Relationship Id="rId13" Type="http://schemas.openxmlformats.org/officeDocument/2006/relationships/image" Target="../media/image76.wmf"/><Relationship Id="rId14" Type="http://schemas.openxmlformats.org/officeDocument/2006/relationships/image" Target="../media/image77.wmf"/><Relationship Id="rId15" Type="http://schemas.openxmlformats.org/officeDocument/2006/relationships/image" Target="../media/image78.wmf"/><Relationship Id="rId16" Type="http://schemas.openxmlformats.org/officeDocument/2006/relationships/image" Target="../media/image79.wmf"/><Relationship Id="rId1" Type="http://schemas.openxmlformats.org/officeDocument/2006/relationships/image" Target="../media/image65.wmf"/><Relationship Id="rId2" Type="http://schemas.openxmlformats.org/officeDocument/2006/relationships/image" Target="../media/image66.wmf"/><Relationship Id="rId3" Type="http://schemas.openxmlformats.org/officeDocument/2006/relationships/image" Target="../media/image59.w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wmf"/><Relationship Id="rId8" Type="http://schemas.openxmlformats.org/officeDocument/2006/relationships/image" Target="../media/image71.wmf"/><Relationship Id="rId9" Type="http://schemas.openxmlformats.org/officeDocument/2006/relationships/image" Target="../media/image72.wmf"/><Relationship Id="rId10"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4696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640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9247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98788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203290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25,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25,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51.wmf"/><Relationship Id="rId12" Type="http://schemas.openxmlformats.org/officeDocument/2006/relationships/oleObject" Target="../embeddings/oleObject56.bin"/><Relationship Id="rId13" Type="http://schemas.openxmlformats.org/officeDocument/2006/relationships/image" Target="../media/image52.wmf"/><Relationship Id="rId14" Type="http://schemas.openxmlformats.org/officeDocument/2006/relationships/oleObject" Target="../embeddings/oleObject57.bin"/><Relationship Id="rId15" Type="http://schemas.openxmlformats.org/officeDocument/2006/relationships/image" Target="../media/image53.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54.jpeg"/><Relationship Id="rId4" Type="http://schemas.openxmlformats.org/officeDocument/2006/relationships/oleObject" Target="../embeddings/oleObject51.bin"/><Relationship Id="rId5" Type="http://schemas.openxmlformats.org/officeDocument/2006/relationships/image" Target="../media/image3.wmf"/><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image" Target="../media/image50.wmf"/><Relationship Id="rId10" Type="http://schemas.openxmlformats.org/officeDocument/2006/relationships/oleObject" Target="../embeddings/oleObject55.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2.bin"/><Relationship Id="rId20" Type="http://schemas.openxmlformats.org/officeDocument/2006/relationships/image" Target="../media/image61.wmf"/><Relationship Id="rId21" Type="http://schemas.openxmlformats.org/officeDocument/2006/relationships/oleObject" Target="../embeddings/oleObject68.bin"/><Relationship Id="rId22" Type="http://schemas.openxmlformats.org/officeDocument/2006/relationships/image" Target="../media/image62.wmf"/><Relationship Id="rId23" Type="http://schemas.openxmlformats.org/officeDocument/2006/relationships/oleObject" Target="../embeddings/oleObject69.bin"/><Relationship Id="rId24" Type="http://schemas.openxmlformats.org/officeDocument/2006/relationships/image" Target="../media/image63.wmf"/><Relationship Id="rId25" Type="http://schemas.openxmlformats.org/officeDocument/2006/relationships/oleObject" Target="../embeddings/oleObject70.bin"/><Relationship Id="rId26" Type="http://schemas.openxmlformats.org/officeDocument/2006/relationships/image" Target="../media/image64.wmf"/><Relationship Id="rId10" Type="http://schemas.openxmlformats.org/officeDocument/2006/relationships/image" Target="../media/image56.wmf"/><Relationship Id="rId11" Type="http://schemas.openxmlformats.org/officeDocument/2006/relationships/oleObject" Target="../embeddings/oleObject63.bin"/><Relationship Id="rId12" Type="http://schemas.openxmlformats.org/officeDocument/2006/relationships/image" Target="../media/image57.wmf"/><Relationship Id="rId13" Type="http://schemas.openxmlformats.org/officeDocument/2006/relationships/oleObject" Target="../embeddings/oleObject64.bin"/><Relationship Id="rId14" Type="http://schemas.openxmlformats.org/officeDocument/2006/relationships/image" Target="../media/image58.wmf"/><Relationship Id="rId15" Type="http://schemas.openxmlformats.org/officeDocument/2006/relationships/oleObject" Target="../embeddings/oleObject65.bin"/><Relationship Id="rId16" Type="http://schemas.openxmlformats.org/officeDocument/2006/relationships/image" Target="../media/image59.wmf"/><Relationship Id="rId17" Type="http://schemas.openxmlformats.org/officeDocument/2006/relationships/oleObject" Target="../embeddings/oleObject66.bin"/><Relationship Id="rId18" Type="http://schemas.openxmlformats.org/officeDocument/2006/relationships/image" Target="../media/image60.wmf"/><Relationship Id="rId19" Type="http://schemas.openxmlformats.org/officeDocument/2006/relationships/oleObject" Target="../embeddings/oleObject67.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3.wmf"/><Relationship Id="rId5" Type="http://schemas.openxmlformats.org/officeDocument/2006/relationships/oleObject" Target="../embeddings/oleObject59.bin"/><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image" Target="../media/image55.wmf"/></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79.bin"/><Relationship Id="rId21" Type="http://schemas.openxmlformats.org/officeDocument/2006/relationships/image" Target="../media/image72.wmf"/><Relationship Id="rId22" Type="http://schemas.openxmlformats.org/officeDocument/2006/relationships/oleObject" Target="../embeddings/oleObject80.bin"/><Relationship Id="rId23" Type="http://schemas.openxmlformats.org/officeDocument/2006/relationships/image" Target="../media/image73.wmf"/><Relationship Id="rId24" Type="http://schemas.openxmlformats.org/officeDocument/2006/relationships/oleObject" Target="../embeddings/oleObject81.bin"/><Relationship Id="rId25" Type="http://schemas.openxmlformats.org/officeDocument/2006/relationships/image" Target="../media/image74.wmf"/><Relationship Id="rId26" Type="http://schemas.openxmlformats.org/officeDocument/2006/relationships/oleObject" Target="../embeddings/oleObject82.bin"/><Relationship Id="rId27" Type="http://schemas.openxmlformats.org/officeDocument/2006/relationships/image" Target="../media/image75.wmf"/><Relationship Id="rId28" Type="http://schemas.openxmlformats.org/officeDocument/2006/relationships/oleObject" Target="../embeddings/oleObject83.bin"/><Relationship Id="rId29" Type="http://schemas.openxmlformats.org/officeDocument/2006/relationships/image" Target="../media/image76.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80.jpeg"/><Relationship Id="rId4" Type="http://schemas.openxmlformats.org/officeDocument/2006/relationships/oleObject" Target="../embeddings/oleObject71.bin"/><Relationship Id="rId5" Type="http://schemas.openxmlformats.org/officeDocument/2006/relationships/image" Target="../media/image65.wmf"/><Relationship Id="rId30" Type="http://schemas.openxmlformats.org/officeDocument/2006/relationships/oleObject" Target="../embeddings/oleObject84.bin"/><Relationship Id="rId31" Type="http://schemas.openxmlformats.org/officeDocument/2006/relationships/image" Target="../media/image77.wmf"/><Relationship Id="rId32" Type="http://schemas.openxmlformats.org/officeDocument/2006/relationships/oleObject" Target="../embeddings/oleObject85.bin"/><Relationship Id="rId9" Type="http://schemas.openxmlformats.org/officeDocument/2006/relationships/image" Target="../media/image59.wmf"/><Relationship Id="rId6" Type="http://schemas.openxmlformats.org/officeDocument/2006/relationships/oleObject" Target="../embeddings/oleObject72.bin"/><Relationship Id="rId7" Type="http://schemas.openxmlformats.org/officeDocument/2006/relationships/image" Target="../media/image66.wmf"/><Relationship Id="rId8" Type="http://schemas.openxmlformats.org/officeDocument/2006/relationships/oleObject" Target="../embeddings/oleObject73.bin"/><Relationship Id="rId33" Type="http://schemas.openxmlformats.org/officeDocument/2006/relationships/image" Target="../media/image78.wmf"/><Relationship Id="rId34" Type="http://schemas.openxmlformats.org/officeDocument/2006/relationships/oleObject" Target="../embeddings/oleObject86.bin"/><Relationship Id="rId35" Type="http://schemas.openxmlformats.org/officeDocument/2006/relationships/image" Target="../media/image79.wmf"/><Relationship Id="rId10" Type="http://schemas.openxmlformats.org/officeDocument/2006/relationships/oleObject" Target="../embeddings/oleObject74.bin"/><Relationship Id="rId11" Type="http://schemas.openxmlformats.org/officeDocument/2006/relationships/image" Target="../media/image67.wmf"/><Relationship Id="rId12" Type="http://schemas.openxmlformats.org/officeDocument/2006/relationships/oleObject" Target="../embeddings/oleObject75.bin"/><Relationship Id="rId13" Type="http://schemas.openxmlformats.org/officeDocument/2006/relationships/image" Target="../media/image68.wmf"/><Relationship Id="rId14" Type="http://schemas.openxmlformats.org/officeDocument/2006/relationships/oleObject" Target="../embeddings/oleObject76.bin"/><Relationship Id="rId15" Type="http://schemas.openxmlformats.org/officeDocument/2006/relationships/image" Target="../media/image69.wmf"/><Relationship Id="rId16" Type="http://schemas.openxmlformats.org/officeDocument/2006/relationships/oleObject" Target="../embeddings/oleObject77.bin"/><Relationship Id="rId17" Type="http://schemas.openxmlformats.org/officeDocument/2006/relationships/image" Target="../media/image70.wmf"/><Relationship Id="rId18" Type="http://schemas.openxmlformats.org/officeDocument/2006/relationships/oleObject" Target="../embeddings/oleObject78.bin"/><Relationship Id="rId19" Type="http://schemas.openxmlformats.org/officeDocument/2006/relationships/image" Target="../media/image7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1.jpeg"/><Relationship Id="rId5" Type="http://schemas.openxmlformats.org/officeDocument/2006/relationships/oleObject" Target="../embeddings/oleObject87.bin"/><Relationship Id="rId6" Type="http://schemas.openxmlformats.org/officeDocument/2006/relationships/image" Target="../media/image3.wmf"/><Relationship Id="rId7" Type="http://schemas.openxmlformats.org/officeDocument/2006/relationships/oleObject" Target="../embeddings/oleObject88.bin"/><Relationship Id="rId8" Type="http://schemas.openxmlformats.org/officeDocument/2006/relationships/oleObject" Target="../embeddings/oleObject8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0.bin"/><Relationship Id="rId4" Type="http://schemas.openxmlformats.org/officeDocument/2006/relationships/image" Target="../media/image3.wmf"/><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image" Target="../media/image82.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oleObject" Target="../embeddings/oleObject93.bin"/><Relationship Id="rId5" Type="http://schemas.openxmlformats.org/officeDocument/2006/relationships/image" Target="../media/image3.wmf"/><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oleObject" Target="../embeddings/oleObject96.bin"/><Relationship Id="rId5" Type="http://schemas.openxmlformats.org/officeDocument/2006/relationships/image" Target="../media/image3.wmf"/><Relationship Id="rId6" Type="http://schemas.openxmlformats.org/officeDocument/2006/relationships/oleObject" Target="../embeddings/oleObject97.bin"/><Relationship Id="rId7" Type="http://schemas.openxmlformats.org/officeDocument/2006/relationships/oleObject" Target="../embeddings/oleObject98.bin"/><Relationship Id="rId8" Type="http://schemas.openxmlformats.org/officeDocument/2006/relationships/image" Target="../media/image85.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99.bin"/><Relationship Id="rId5" Type="http://schemas.openxmlformats.org/officeDocument/2006/relationships/image" Target="../media/image3.wmf"/><Relationship Id="rId6" Type="http://schemas.openxmlformats.org/officeDocument/2006/relationships/oleObject" Target="../embeddings/oleObject100.bin"/><Relationship Id="rId7" Type="http://schemas.openxmlformats.org/officeDocument/2006/relationships/oleObject" Target="../embeddings/oleObject101.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oleObject" Target="../embeddings/oleObject102.bin"/><Relationship Id="rId5" Type="http://schemas.openxmlformats.org/officeDocument/2006/relationships/image" Target="../media/image3.wmf"/><Relationship Id="rId6" Type="http://schemas.openxmlformats.org/officeDocument/2006/relationships/oleObject" Target="../embeddings/oleObject103.bin"/><Relationship Id="rId7" Type="http://schemas.openxmlformats.org/officeDocument/2006/relationships/oleObject" Target="../embeddings/oleObject104.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oleObject" Target="../embeddings/oleObject105.bin"/><Relationship Id="rId6" Type="http://schemas.openxmlformats.org/officeDocument/2006/relationships/image" Target="../media/image3.wmf"/><Relationship Id="rId7" Type="http://schemas.openxmlformats.org/officeDocument/2006/relationships/oleObject" Target="../embeddings/oleObject106.bin"/><Relationship Id="rId8" Type="http://schemas.openxmlformats.org/officeDocument/2006/relationships/oleObject" Target="../embeddings/oleObject107.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oleObject" Target="../embeddings/oleObject108.bin"/><Relationship Id="rId5" Type="http://schemas.openxmlformats.org/officeDocument/2006/relationships/image" Target="../media/image3.wmf"/><Relationship Id="rId6" Type="http://schemas.openxmlformats.org/officeDocument/2006/relationships/oleObject" Target="../embeddings/oleObject109.bin"/><Relationship Id="rId7" Type="http://schemas.openxmlformats.org/officeDocument/2006/relationships/oleObject" Target="../embeddings/oleObject110.bin"/><Relationship Id="rId8" Type="http://schemas.openxmlformats.org/officeDocument/2006/relationships/image" Target="../media/image91.jpeg"/><Relationship Id="rId9" Type="http://schemas.openxmlformats.org/officeDocument/2006/relationships/image" Target="../media/image92.jpe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1.bin"/><Relationship Id="rId4" Type="http://schemas.openxmlformats.org/officeDocument/2006/relationships/image" Target="../media/image3.wmf"/><Relationship Id="rId5" Type="http://schemas.openxmlformats.org/officeDocument/2006/relationships/oleObject" Target="../embeddings/oleObject112.bin"/><Relationship Id="rId6" Type="http://schemas.openxmlformats.org/officeDocument/2006/relationships/oleObject" Target="../embeddings/oleObject113.bin"/><Relationship Id="rId7" Type="http://schemas.openxmlformats.org/officeDocument/2006/relationships/oleObject" Target="../embeddings/oleObject114.bin"/><Relationship Id="rId8" Type="http://schemas.openxmlformats.org/officeDocument/2006/relationships/image" Target="../media/image93.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20.bin"/><Relationship Id="rId12" Type="http://schemas.openxmlformats.org/officeDocument/2006/relationships/image" Target="../media/image96.wmf"/><Relationship Id="rId13" Type="http://schemas.openxmlformats.org/officeDocument/2006/relationships/oleObject" Target="../embeddings/oleObject121.bin"/><Relationship Id="rId14" Type="http://schemas.openxmlformats.org/officeDocument/2006/relationships/image" Target="../media/image97.wmf"/><Relationship Id="rId15" Type="http://schemas.openxmlformats.org/officeDocument/2006/relationships/oleObject" Target="../embeddings/oleObject122.bin"/><Relationship Id="rId16" Type="http://schemas.openxmlformats.org/officeDocument/2006/relationships/image" Target="../media/image98.wmf"/><Relationship Id="rId17" Type="http://schemas.openxmlformats.org/officeDocument/2006/relationships/oleObject" Target="../embeddings/oleObject123.bin"/><Relationship Id="rId18" Type="http://schemas.openxmlformats.org/officeDocument/2006/relationships/image" Target="../media/image99.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15.bin"/><Relationship Id="rId4" Type="http://schemas.openxmlformats.org/officeDocument/2006/relationships/image" Target="../media/image3.wmf"/><Relationship Id="rId5" Type="http://schemas.openxmlformats.org/officeDocument/2006/relationships/oleObject" Target="../embeddings/oleObject116.bin"/><Relationship Id="rId6" Type="http://schemas.openxmlformats.org/officeDocument/2006/relationships/oleObject" Target="../embeddings/oleObject117.bin"/><Relationship Id="rId7" Type="http://schemas.openxmlformats.org/officeDocument/2006/relationships/oleObject" Target="../embeddings/oleObject118.bin"/><Relationship Id="rId8" Type="http://schemas.openxmlformats.org/officeDocument/2006/relationships/image" Target="../media/image94.wmf"/><Relationship Id="rId9" Type="http://schemas.openxmlformats.org/officeDocument/2006/relationships/oleObject" Target="../embeddings/oleObject119.bin"/><Relationship Id="rId10" Type="http://schemas.openxmlformats.org/officeDocument/2006/relationships/image" Target="../media/image9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4.bin"/><Relationship Id="rId4" Type="http://schemas.openxmlformats.org/officeDocument/2006/relationships/image" Target="../media/image3.wmf"/><Relationship Id="rId5" Type="http://schemas.openxmlformats.org/officeDocument/2006/relationships/oleObject" Target="../embeddings/oleObject125.bin"/><Relationship Id="rId6" Type="http://schemas.openxmlformats.org/officeDocument/2006/relationships/oleObject" Target="../embeddings/oleObject126.bin"/><Relationship Id="rId7" Type="http://schemas.openxmlformats.org/officeDocument/2006/relationships/oleObject" Target="../embeddings/oleObject127.bin"/><Relationship Id="rId8" Type="http://schemas.openxmlformats.org/officeDocument/2006/relationships/image" Target="../media/image100.wmf"/><Relationship Id="rId9" Type="http://schemas.openxmlformats.org/officeDocument/2006/relationships/oleObject" Target="../embeddings/oleObject128.bin"/><Relationship Id="rId10" Type="http://schemas.openxmlformats.org/officeDocument/2006/relationships/image" Target="../media/image101.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image" Target="../media/image105.wmf"/><Relationship Id="rId12" Type="http://schemas.openxmlformats.org/officeDocument/2006/relationships/oleObject" Target="../embeddings/oleObject133.bin"/><Relationship Id="rId13" Type="http://schemas.openxmlformats.org/officeDocument/2006/relationships/image" Target="../media/image106.wmf"/><Relationship Id="rId14" Type="http://schemas.openxmlformats.org/officeDocument/2006/relationships/oleObject" Target="../embeddings/oleObject134.bin"/><Relationship Id="rId15" Type="http://schemas.openxmlformats.org/officeDocument/2006/relationships/image" Target="../media/image107.wmf"/><Relationship Id="rId16" Type="http://schemas.openxmlformats.org/officeDocument/2006/relationships/oleObject" Target="../embeddings/oleObject135.bin"/><Relationship Id="rId17" Type="http://schemas.openxmlformats.org/officeDocument/2006/relationships/image" Target="../media/image108.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image" Target="../media/image109.jpeg"/><Relationship Id="rId4" Type="http://schemas.openxmlformats.org/officeDocument/2006/relationships/oleObject" Target="../embeddings/oleObject129.bin"/><Relationship Id="rId5" Type="http://schemas.openxmlformats.org/officeDocument/2006/relationships/image" Target="../media/image102.wmf"/><Relationship Id="rId6" Type="http://schemas.openxmlformats.org/officeDocument/2006/relationships/oleObject" Target="../embeddings/oleObject130.bin"/><Relationship Id="rId7" Type="http://schemas.openxmlformats.org/officeDocument/2006/relationships/image" Target="../media/image103.wmf"/><Relationship Id="rId8" Type="http://schemas.openxmlformats.org/officeDocument/2006/relationships/oleObject" Target="../embeddings/oleObject131.bin"/><Relationship Id="rId9" Type="http://schemas.openxmlformats.org/officeDocument/2006/relationships/image" Target="../media/image104.wmf"/><Relationship Id="rId10" Type="http://schemas.openxmlformats.org/officeDocument/2006/relationships/oleObject" Target="../embeddings/oleObject132.bin"/></Relationships>
</file>

<file path=ppt/slides/_rels/slide25.xml.rels><?xml version="1.0" encoding="UTF-8" standalone="yes"?>
<Relationships xmlns="http://schemas.openxmlformats.org/package/2006/relationships"><Relationship Id="rId9" Type="http://schemas.openxmlformats.org/officeDocument/2006/relationships/image" Target="../media/image112.png"/><Relationship Id="rId20" Type="http://schemas.openxmlformats.org/officeDocument/2006/relationships/oleObject" Target="../embeddings/oleObject144.bin"/><Relationship Id="rId21" Type="http://schemas.openxmlformats.org/officeDocument/2006/relationships/image" Target="../media/image118.png"/><Relationship Id="rId22" Type="http://schemas.openxmlformats.org/officeDocument/2006/relationships/oleObject" Target="../embeddings/oleObject145.bin"/><Relationship Id="rId23" Type="http://schemas.openxmlformats.org/officeDocument/2006/relationships/image" Target="../media/image119.png"/><Relationship Id="rId24" Type="http://schemas.openxmlformats.org/officeDocument/2006/relationships/oleObject" Target="../embeddings/oleObject146.bin"/><Relationship Id="rId25" Type="http://schemas.openxmlformats.org/officeDocument/2006/relationships/image" Target="../media/image120.png"/><Relationship Id="rId10" Type="http://schemas.openxmlformats.org/officeDocument/2006/relationships/oleObject" Target="../embeddings/oleObject139.bin"/><Relationship Id="rId11" Type="http://schemas.openxmlformats.org/officeDocument/2006/relationships/image" Target="../media/image113.png"/><Relationship Id="rId12" Type="http://schemas.openxmlformats.org/officeDocument/2006/relationships/oleObject" Target="../embeddings/oleObject140.bin"/><Relationship Id="rId13" Type="http://schemas.openxmlformats.org/officeDocument/2006/relationships/image" Target="../media/image114.png"/><Relationship Id="rId14" Type="http://schemas.openxmlformats.org/officeDocument/2006/relationships/oleObject" Target="../embeddings/oleObject141.bin"/><Relationship Id="rId15" Type="http://schemas.openxmlformats.org/officeDocument/2006/relationships/image" Target="../media/image115.png"/><Relationship Id="rId16" Type="http://schemas.openxmlformats.org/officeDocument/2006/relationships/oleObject" Target="../embeddings/oleObject142.bin"/><Relationship Id="rId17" Type="http://schemas.openxmlformats.org/officeDocument/2006/relationships/image" Target="../media/image116.wmf"/><Relationship Id="rId18" Type="http://schemas.openxmlformats.org/officeDocument/2006/relationships/oleObject" Target="../embeddings/oleObject143.bin"/><Relationship Id="rId19" Type="http://schemas.openxmlformats.org/officeDocument/2006/relationships/image" Target="../media/image117.png"/><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image" Target="../media/image121.jpeg"/><Relationship Id="rId4" Type="http://schemas.openxmlformats.org/officeDocument/2006/relationships/oleObject" Target="../embeddings/oleObject136.bin"/><Relationship Id="rId5" Type="http://schemas.openxmlformats.org/officeDocument/2006/relationships/image" Target="../media/image110.wmf"/><Relationship Id="rId6" Type="http://schemas.openxmlformats.org/officeDocument/2006/relationships/oleObject" Target="../embeddings/oleObject137.bin"/><Relationship Id="rId7" Type="http://schemas.openxmlformats.org/officeDocument/2006/relationships/image" Target="../media/image111.png"/><Relationship Id="rId8" Type="http://schemas.openxmlformats.org/officeDocument/2006/relationships/oleObject" Target="../embeddings/oleObject13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2.bin"/><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wmf"/><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oleObject" Target="../embeddings/oleObject4.bin"/><Relationship Id="rId8"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0.wmf"/><Relationship Id="rId13" Type="http://schemas.openxmlformats.org/officeDocument/2006/relationships/oleObject" Target="../embeddings/oleObject12.bin"/><Relationship Id="rId14" Type="http://schemas.openxmlformats.org/officeDocument/2006/relationships/image" Target="../media/image11.wmf"/><Relationship Id="rId15" Type="http://schemas.openxmlformats.org/officeDocument/2006/relationships/oleObject" Target="../embeddings/oleObject13.bin"/><Relationship Id="rId16"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3.wmf"/><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image" Target="../media/image8.wmf"/><Relationship Id="rId9" Type="http://schemas.openxmlformats.org/officeDocument/2006/relationships/oleObject" Target="../embeddings/oleObject10.bin"/><Relationship Id="rId10" Type="http://schemas.openxmlformats.org/officeDocument/2006/relationships/image" Target="../media/image9.wmf"/></Relationships>
</file>

<file path=ppt/slides/_rels/slide9.xml.rels><?xml version="1.0" encoding="UTF-8" standalone="yes"?>
<Relationships xmlns="http://schemas.openxmlformats.org/package/2006/relationships"><Relationship Id="rId13" Type="http://schemas.openxmlformats.org/officeDocument/2006/relationships/image" Target="../media/image17.wmf"/><Relationship Id="rId14" Type="http://schemas.openxmlformats.org/officeDocument/2006/relationships/oleObject" Target="../embeddings/oleObject19.bin"/><Relationship Id="rId15" Type="http://schemas.openxmlformats.org/officeDocument/2006/relationships/image" Target="../media/image18.wmf"/><Relationship Id="rId16" Type="http://schemas.openxmlformats.org/officeDocument/2006/relationships/oleObject" Target="../embeddings/oleObject20.bin"/><Relationship Id="rId17" Type="http://schemas.openxmlformats.org/officeDocument/2006/relationships/image" Target="../media/image19.wmf"/><Relationship Id="rId18" Type="http://schemas.openxmlformats.org/officeDocument/2006/relationships/oleObject" Target="../embeddings/oleObject21.bin"/><Relationship Id="rId19" Type="http://schemas.openxmlformats.org/officeDocument/2006/relationships/image" Target="../media/image20.wmf"/><Relationship Id="rId63" Type="http://schemas.openxmlformats.org/officeDocument/2006/relationships/image" Target="../media/image42.wmf"/><Relationship Id="rId64" Type="http://schemas.openxmlformats.org/officeDocument/2006/relationships/oleObject" Target="../embeddings/oleObject44.bin"/><Relationship Id="rId65" Type="http://schemas.openxmlformats.org/officeDocument/2006/relationships/image" Target="../media/image43.wmf"/><Relationship Id="rId66" Type="http://schemas.openxmlformats.org/officeDocument/2006/relationships/oleObject" Target="../embeddings/oleObject45.bin"/><Relationship Id="rId67" Type="http://schemas.openxmlformats.org/officeDocument/2006/relationships/image" Target="../media/image44.wmf"/><Relationship Id="rId68" Type="http://schemas.openxmlformats.org/officeDocument/2006/relationships/oleObject" Target="../embeddings/oleObject46.bin"/><Relationship Id="rId69" Type="http://schemas.openxmlformats.org/officeDocument/2006/relationships/image" Target="../media/image45.wmf"/><Relationship Id="rId50" Type="http://schemas.openxmlformats.org/officeDocument/2006/relationships/oleObject" Target="../embeddings/oleObject37.bin"/><Relationship Id="rId51" Type="http://schemas.openxmlformats.org/officeDocument/2006/relationships/image" Target="../media/image36.wmf"/><Relationship Id="rId52" Type="http://schemas.openxmlformats.org/officeDocument/2006/relationships/oleObject" Target="../embeddings/oleObject38.bin"/><Relationship Id="rId53" Type="http://schemas.openxmlformats.org/officeDocument/2006/relationships/image" Target="../media/image37.wmf"/><Relationship Id="rId54" Type="http://schemas.openxmlformats.org/officeDocument/2006/relationships/oleObject" Target="../embeddings/oleObject39.bin"/><Relationship Id="rId55" Type="http://schemas.openxmlformats.org/officeDocument/2006/relationships/image" Target="../media/image38.wmf"/><Relationship Id="rId56" Type="http://schemas.openxmlformats.org/officeDocument/2006/relationships/oleObject" Target="../embeddings/oleObject40.bin"/><Relationship Id="rId57" Type="http://schemas.openxmlformats.org/officeDocument/2006/relationships/image" Target="../media/image39.wmf"/><Relationship Id="rId58" Type="http://schemas.openxmlformats.org/officeDocument/2006/relationships/oleObject" Target="../embeddings/oleObject41.bin"/><Relationship Id="rId59" Type="http://schemas.openxmlformats.org/officeDocument/2006/relationships/image" Target="../media/image40.wmf"/><Relationship Id="rId40" Type="http://schemas.openxmlformats.org/officeDocument/2006/relationships/oleObject" Target="../embeddings/oleObject32.bin"/><Relationship Id="rId41" Type="http://schemas.openxmlformats.org/officeDocument/2006/relationships/image" Target="../media/image31.wmf"/><Relationship Id="rId42" Type="http://schemas.openxmlformats.org/officeDocument/2006/relationships/oleObject" Target="../embeddings/oleObject33.bin"/><Relationship Id="rId43" Type="http://schemas.openxmlformats.org/officeDocument/2006/relationships/image" Target="../media/image32.wmf"/><Relationship Id="rId44" Type="http://schemas.openxmlformats.org/officeDocument/2006/relationships/oleObject" Target="../embeddings/oleObject34.bin"/><Relationship Id="rId45" Type="http://schemas.openxmlformats.org/officeDocument/2006/relationships/image" Target="../media/image33.wmf"/><Relationship Id="rId46" Type="http://schemas.openxmlformats.org/officeDocument/2006/relationships/oleObject" Target="../embeddings/oleObject35.bin"/><Relationship Id="rId47" Type="http://schemas.openxmlformats.org/officeDocument/2006/relationships/image" Target="../media/image34.wmf"/><Relationship Id="rId48" Type="http://schemas.openxmlformats.org/officeDocument/2006/relationships/oleObject" Target="../embeddings/oleObject36.bin"/><Relationship Id="rId49" Type="http://schemas.openxmlformats.org/officeDocument/2006/relationships/image" Target="../media/image35.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jpeg"/><Relationship Id="rId4" Type="http://schemas.openxmlformats.org/officeDocument/2006/relationships/oleObject" Target="../embeddings/oleObject14.bin"/><Relationship Id="rId5" Type="http://schemas.openxmlformats.org/officeDocument/2006/relationships/image" Target="../media/image13.wmf"/><Relationship Id="rId6" Type="http://schemas.openxmlformats.org/officeDocument/2006/relationships/oleObject" Target="../embeddings/oleObject15.bin"/><Relationship Id="rId7" Type="http://schemas.openxmlformats.org/officeDocument/2006/relationships/image" Target="../media/image14.wmf"/><Relationship Id="rId8" Type="http://schemas.openxmlformats.org/officeDocument/2006/relationships/oleObject" Target="../embeddings/oleObject16.bin"/><Relationship Id="rId9" Type="http://schemas.openxmlformats.org/officeDocument/2006/relationships/image" Target="../media/image15.wmf"/><Relationship Id="rId30" Type="http://schemas.openxmlformats.org/officeDocument/2006/relationships/oleObject" Target="../embeddings/oleObject27.bin"/><Relationship Id="rId31" Type="http://schemas.openxmlformats.org/officeDocument/2006/relationships/image" Target="../media/image26.wmf"/><Relationship Id="rId32" Type="http://schemas.openxmlformats.org/officeDocument/2006/relationships/oleObject" Target="../embeddings/oleObject28.bin"/><Relationship Id="rId33" Type="http://schemas.openxmlformats.org/officeDocument/2006/relationships/image" Target="../media/image27.wmf"/><Relationship Id="rId34" Type="http://schemas.openxmlformats.org/officeDocument/2006/relationships/oleObject" Target="../embeddings/oleObject29.bin"/><Relationship Id="rId35" Type="http://schemas.openxmlformats.org/officeDocument/2006/relationships/image" Target="../media/image28.wmf"/><Relationship Id="rId36" Type="http://schemas.openxmlformats.org/officeDocument/2006/relationships/oleObject" Target="../embeddings/oleObject30.bin"/><Relationship Id="rId37" Type="http://schemas.openxmlformats.org/officeDocument/2006/relationships/image" Target="../media/image29.wmf"/><Relationship Id="rId38" Type="http://schemas.openxmlformats.org/officeDocument/2006/relationships/oleObject" Target="../embeddings/oleObject31.bin"/><Relationship Id="rId39" Type="http://schemas.openxmlformats.org/officeDocument/2006/relationships/image" Target="../media/image30.wmf"/><Relationship Id="rId70" Type="http://schemas.openxmlformats.org/officeDocument/2006/relationships/oleObject" Target="../embeddings/oleObject47.bin"/><Relationship Id="rId71" Type="http://schemas.openxmlformats.org/officeDocument/2006/relationships/image" Target="../media/image46.wmf"/><Relationship Id="rId72" Type="http://schemas.openxmlformats.org/officeDocument/2006/relationships/oleObject" Target="../embeddings/oleObject48.bin"/><Relationship Id="rId20" Type="http://schemas.openxmlformats.org/officeDocument/2006/relationships/oleObject" Target="../embeddings/oleObject22.bin"/><Relationship Id="rId21" Type="http://schemas.openxmlformats.org/officeDocument/2006/relationships/image" Target="../media/image21.wmf"/><Relationship Id="rId22" Type="http://schemas.openxmlformats.org/officeDocument/2006/relationships/oleObject" Target="../embeddings/oleObject23.bin"/><Relationship Id="rId23" Type="http://schemas.openxmlformats.org/officeDocument/2006/relationships/image" Target="../media/image22.wmf"/><Relationship Id="rId24" Type="http://schemas.openxmlformats.org/officeDocument/2006/relationships/oleObject" Target="../embeddings/oleObject24.bin"/><Relationship Id="rId25" Type="http://schemas.openxmlformats.org/officeDocument/2006/relationships/image" Target="../media/image23.wmf"/><Relationship Id="rId26" Type="http://schemas.openxmlformats.org/officeDocument/2006/relationships/oleObject" Target="../embeddings/oleObject25.bin"/><Relationship Id="rId27" Type="http://schemas.openxmlformats.org/officeDocument/2006/relationships/image" Target="../media/image24.wmf"/><Relationship Id="rId28" Type="http://schemas.openxmlformats.org/officeDocument/2006/relationships/oleObject" Target="../embeddings/oleObject26.bin"/><Relationship Id="rId29" Type="http://schemas.openxmlformats.org/officeDocument/2006/relationships/image" Target="../media/image25.wmf"/><Relationship Id="rId73" Type="http://schemas.openxmlformats.org/officeDocument/2006/relationships/image" Target="../media/image47.wmf"/><Relationship Id="rId74" Type="http://schemas.openxmlformats.org/officeDocument/2006/relationships/oleObject" Target="../embeddings/oleObject49.bin"/><Relationship Id="rId75" Type="http://schemas.openxmlformats.org/officeDocument/2006/relationships/image" Target="../media/image48.wmf"/><Relationship Id="rId76" Type="http://schemas.openxmlformats.org/officeDocument/2006/relationships/oleObject" Target="../embeddings/oleObject50.bin"/><Relationship Id="rId77" Type="http://schemas.openxmlformats.org/officeDocument/2006/relationships/image" Target="../media/image49.wmf"/><Relationship Id="rId60" Type="http://schemas.openxmlformats.org/officeDocument/2006/relationships/oleObject" Target="../embeddings/oleObject42.bin"/><Relationship Id="rId61" Type="http://schemas.openxmlformats.org/officeDocument/2006/relationships/image" Target="../media/image41.wmf"/><Relationship Id="rId62" Type="http://schemas.openxmlformats.org/officeDocument/2006/relationships/oleObject" Target="../embeddings/oleObject43.bin"/><Relationship Id="rId10" Type="http://schemas.openxmlformats.org/officeDocument/2006/relationships/oleObject" Target="../embeddings/oleObject17.bin"/><Relationship Id="rId11" Type="http://schemas.openxmlformats.org/officeDocument/2006/relationships/image" Target="../media/image16.wmf"/><Relationship Id="rId12"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25,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3282"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25, 2018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smtClean="0">
                <a:latin typeface="Arial Narrow" charset="0"/>
              </a:rPr>
              <a:t>Chapter26</a:t>
            </a:r>
          </a:p>
          <a:p>
            <a:pPr marL="1352550" lvl="1" indent="-609600">
              <a:buFont typeface="Arial" charset="0"/>
              <a:buChar char="•"/>
            </a:pPr>
            <a:r>
              <a:rPr lang="en-US" sz="2400" dirty="0">
                <a:latin typeface="Arial Narrow" charset="0"/>
              </a:rPr>
              <a:t>EMFs in Series and Parallel</a:t>
            </a:r>
          </a:p>
          <a:p>
            <a:pPr marL="1352550" lvl="1" indent="-609600">
              <a:buFont typeface="Arial" charset="0"/>
              <a:buChar char="•"/>
            </a:pPr>
            <a:r>
              <a:rPr lang="en-US" sz="2400" dirty="0">
                <a:latin typeface="Arial Narrow" charset="0"/>
              </a:rPr>
              <a:t>RC </a:t>
            </a:r>
            <a:r>
              <a:rPr lang="en-US" sz="2400" dirty="0" smtClean="0">
                <a:latin typeface="Arial Narrow" charset="0"/>
              </a:rPr>
              <a:t>Circuits</a:t>
            </a:r>
            <a:endParaRPr lang="en-US" sz="2800" dirty="0" smtClean="0">
              <a:latin typeface="Arial Narrow" charset="0"/>
            </a:endParaRPr>
          </a:p>
          <a:p>
            <a:pPr marL="609600" indent="-609600" algn="l"/>
            <a:r>
              <a:rPr lang="en-US" sz="2400" dirty="0">
                <a:latin typeface="Arial Narrow" charset="0"/>
              </a:rPr>
              <a:t>Chapter 27: Magnetism and Magnetic Field</a:t>
            </a:r>
          </a:p>
          <a:p>
            <a:pPr marL="1352550" lvl="1" indent="-609600"/>
            <a:r>
              <a:rPr lang="en-US" sz="2000" dirty="0">
                <a:latin typeface="Arial Narrow" charset="0"/>
              </a:rPr>
              <a:t>Electric Current and Magnetism</a:t>
            </a:r>
          </a:p>
          <a:p>
            <a:pPr marL="1352550" lvl="1" indent="-609600"/>
            <a:r>
              <a:rPr lang="en-US" sz="2000" dirty="0">
                <a:latin typeface="Arial Narrow" charset="0"/>
              </a:rPr>
              <a:t>Magnetic Forces on Electric Current</a:t>
            </a:r>
          </a:p>
          <a:p>
            <a:pPr marL="1352550" lvl="1" indent="-609600"/>
            <a:r>
              <a:rPr lang="en-US" sz="2000" dirty="0">
                <a:latin typeface="Arial Narrow" charset="0"/>
              </a:rPr>
              <a:t>About Magnetic Field</a:t>
            </a:r>
          </a:p>
        </p:txBody>
      </p:sp>
      <p:sp>
        <p:nvSpPr>
          <p:cNvPr id="11" name="Text Box 9"/>
          <p:cNvSpPr txBox="1">
            <a:spLocks noChangeArrowheads="1"/>
          </p:cNvSpPr>
          <p:nvPr/>
        </p:nvSpPr>
        <p:spPr bwMode="auto">
          <a:xfrm>
            <a:off x="906762" y="5562600"/>
            <a:ext cx="7322838"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#7, </a:t>
            </a:r>
            <a:r>
              <a:rPr lang="en-US" dirty="0">
                <a:solidFill>
                  <a:srgbClr val="003300"/>
                </a:solidFill>
                <a:latin typeface="Arial Narrow" charset="0"/>
              </a:rPr>
              <a:t>due</a:t>
            </a:r>
            <a:r>
              <a:rPr lang="en-US" dirty="0" smtClean="0">
                <a:solidFill>
                  <a:srgbClr val="003300"/>
                </a:solidFill>
                <a:latin typeface="Arial Narrow" charset="0"/>
              </a:rPr>
              <a:t> 11pm</a:t>
            </a:r>
            <a:r>
              <a:rPr lang="en-US">
                <a:solidFill>
                  <a:srgbClr val="003300"/>
                </a:solidFill>
                <a:latin typeface="Arial Narrow" charset="0"/>
              </a:rPr>
              <a:t>,</a:t>
            </a:r>
            <a:r>
              <a:rPr lang="en-US" smtClean="0">
                <a:solidFill>
                  <a:srgbClr val="003300"/>
                </a:solidFill>
                <a:latin typeface="Arial Narrow" charset="0"/>
              </a:rPr>
              <a:t> Friday</a:t>
            </a:r>
            <a:r>
              <a:rPr lang="en-US" dirty="0" smtClean="0">
                <a:solidFill>
                  <a:srgbClr val="003300"/>
                </a:solidFill>
                <a:latin typeface="Arial Narrow" charset="0"/>
              </a:rPr>
              <a:t>, </a:t>
            </a:r>
            <a:r>
              <a:rPr lang="en-US" smtClean="0">
                <a:solidFill>
                  <a:srgbClr val="003300"/>
                </a:solidFill>
                <a:latin typeface="Arial Narrow" charset="0"/>
              </a:rPr>
              <a:t>June 29!!</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June 25,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10</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the current flows through the resistor</a:t>
            </a:r>
          </a:p>
          <a:p>
            <a:pPr lvl="2"/>
            <a:r>
              <a:rPr lang="en-US" dirty="0">
                <a:latin typeface="Monotype Corsiva" charset="0"/>
              </a:rPr>
              <a:t>I</a:t>
            </a:r>
            <a:r>
              <a:rPr lang="en-US" dirty="0"/>
              <a:t>= - </a:t>
            </a:r>
            <a:r>
              <a:rPr lang="en-US" dirty="0" err="1" smtClean="0"/>
              <a:t>dQ</a:t>
            </a:r>
            <a:r>
              <a:rPr lang="en-US" dirty="0" smtClean="0"/>
              <a:t>/</a:t>
            </a:r>
            <a:r>
              <a:rPr lang="en-US" dirty="0" err="1" smtClean="0"/>
              <a:t>dt</a:t>
            </a:r>
            <a:endParaRPr lang="en-US" dirty="0"/>
          </a:p>
          <a:p>
            <a:pPr lvl="2"/>
            <a:r>
              <a:rPr lang="en-US" dirty="0"/>
              <a:t>Since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213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213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13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312135"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312136" name="Equation" r:id="rId10" imgW="355320" imgH="406080" progId="Equation.DSMT4">
                  <p:embed/>
                </p:oleObj>
              </mc:Choice>
              <mc:Fallback>
                <p:oleObj name="Equation" r:id="rId10" imgW="35532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312137" name="Equation" r:id="rId12" imgW="177480" imgH="368280" progId="Equation.DSMT4">
                  <p:embed/>
                </p:oleObj>
              </mc:Choice>
              <mc:Fallback>
                <p:oleObj name="Equation" r:id="rId12" imgW="177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312138" name="Equation" r:id="rId14" imgW="368280" imgH="368280" progId="Equation.DSMT4">
                  <p:embed/>
                </p:oleObj>
              </mc:Choice>
              <mc:Fallback>
                <p:oleObj name="Equation" r:id="rId14" imgW="3682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6497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June 25,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11</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 time </a:t>
            </a:r>
            <a:r>
              <a:rPr lang="en-US" dirty="0" smtClean="0"/>
              <a:t>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w/ time w/</a:t>
            </a:r>
            <a:r>
              <a:rPr lang="en-US" dirty="0" smtClean="0"/>
              <a:t> the time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5585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5585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5585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355857" name="Equation" r:id="rId7" imgW="533160" imgH="406080" progId="Equation.DSMT4">
                  <p:embed/>
                </p:oleObj>
              </mc:Choice>
              <mc:Fallback>
                <p:oleObj name="Equation" r:id="rId7" imgW="533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355858" name="Equation" r:id="rId9" imgW="533160" imgH="291960" progId="Equation.DSMT4">
                  <p:embed/>
                </p:oleObj>
              </mc:Choice>
              <mc:Fallback>
                <p:oleObj name="Equation" r:id="rId9" imgW="533160" imgH="291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355859" name="Equation" r:id="rId11" imgW="914400" imgH="241200" progId="Equation.DSMT4">
                  <p:embed/>
                </p:oleObj>
              </mc:Choice>
              <mc:Fallback>
                <p:oleObj name="Equation" r:id="rId11" imgW="9144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355860" name="Equation" r:id="rId13" imgW="228600" imgH="152280" progId="Equation.DSMT4">
                  <p:embed/>
                </p:oleObj>
              </mc:Choice>
              <mc:Fallback>
                <p:oleObj name="Equation" r:id="rId13" imgW="2286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355861"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355862" name="Equation" r:id="rId17" imgW="469800" imgH="406080" progId="Equation.DSMT4">
                  <p:embed/>
                </p:oleObj>
              </mc:Choice>
              <mc:Fallback>
                <p:oleObj name="Equation" r:id="rId17" imgW="46980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355863" name="Equation" r:id="rId19" imgW="368280" imgH="368280" progId="Equation.DSMT4">
                  <p:embed/>
                </p:oleObj>
              </mc:Choice>
              <mc:Fallback>
                <p:oleObj name="Equation" r:id="rId19" imgW="36828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355864" name="Equation" r:id="rId21" imgW="457200" imgH="368280" progId="Equation.DSMT4">
                  <p:embed/>
                </p:oleObj>
              </mc:Choice>
              <mc:Fallback>
                <p:oleObj name="Equation" r:id="rId21" imgW="45720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355865" name="Equation" r:id="rId23" imgW="583920" imgH="368280" progId="Equation.DSMT4">
                  <p:embed/>
                </p:oleObj>
              </mc:Choice>
              <mc:Fallback>
                <p:oleObj name="Equation" r:id="rId23" imgW="58392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355866" name="Equation" r:id="rId25" imgW="469800" imgH="368280" progId="Equation.DSMT4">
                  <p:embed/>
                </p:oleObj>
              </mc:Choice>
              <mc:Fallback>
                <p:oleObj name="Equation" r:id="rId25" imgW="46980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4721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Monday, June 25, 2018</a:t>
            </a:r>
            <a:endParaRPr lang="en-US"/>
          </a:p>
        </p:txBody>
      </p:sp>
      <p:sp>
        <p:nvSpPr>
          <p:cNvPr id="31" name="Footer Placeholder 4"/>
          <p:cNvSpPr>
            <a:spLocks noGrp="1"/>
          </p:cNvSpPr>
          <p:nvPr>
            <p:ph type="ftr" sz="quarter" idx="11"/>
          </p:nvPr>
        </p:nvSpPr>
        <p:spPr/>
        <p:txBody>
          <a:bodyPr/>
          <a:lstStyle/>
          <a:p>
            <a:r>
              <a:rPr lang="de-DE" smtClean="0"/>
              <a:t>PHYS 1444-001, Summer 2018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12</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350067"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350068" name="Equation" r:id="rId6" imgW="317160" imgH="203040" progId="Equation.DSMT4">
                  <p:embed/>
                </p:oleObj>
              </mc:Choice>
              <mc:Fallback>
                <p:oleObj name="Equation" r:id="rId6" imgW="3171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350069" name="Equation" r:id="rId8" imgW="838080" imgH="241200" progId="Equation.DSMT4">
                  <p:embed/>
                </p:oleObj>
              </mc:Choice>
              <mc:Fallback>
                <p:oleObj name="Equation" r:id="rId8" imgW="8380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350070" name="Equation" r:id="rId10" imgW="901440" imgH="228600" progId="Equation.DSMT4">
                  <p:embed/>
                </p:oleObj>
              </mc:Choice>
              <mc:Fallback>
                <p:oleObj name="Equation" r:id="rId10" imgW="9014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350071" name="Equation" r:id="rId12" imgW="1307880" imgH="203040" progId="Equation.DSMT4">
                  <p:embed/>
                </p:oleObj>
              </mc:Choice>
              <mc:Fallback>
                <p:oleObj name="Equation" r:id="rId12" imgW="13078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350072"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350073" name="Equation" r:id="rId16" imgW="863280" imgH="228600" progId="Equation.DSMT4">
                  <p:embed/>
                </p:oleObj>
              </mc:Choice>
              <mc:Fallback>
                <p:oleObj name="Equation" r:id="rId16" imgW="8632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350074"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350075" name="Equation" r:id="rId20" imgW="2095200" imgH="279360" progId="Equation.DSMT4">
                  <p:embed/>
                </p:oleObj>
              </mc:Choice>
              <mc:Fallback>
                <p:oleObj name="Equation" r:id="rId20" imgW="209520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350076" name="Equation" r:id="rId22" imgW="419040" imgH="203040" progId="Equation.DSMT4">
                  <p:embed/>
                </p:oleObj>
              </mc:Choice>
              <mc:Fallback>
                <p:oleObj name="Equation" r:id="rId22" imgW="41904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350077" name="Equation" r:id="rId24" imgW="342720" imgH="164880" progId="Equation.DSMT4">
                  <p:embed/>
                </p:oleObj>
              </mc:Choice>
              <mc:Fallback>
                <p:oleObj name="Equation" r:id="rId24" imgW="34272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350078" name="Equation" r:id="rId26" imgW="1587240" imgH="228600" progId="Equation.DSMT4">
                  <p:embed/>
                </p:oleObj>
              </mc:Choice>
              <mc:Fallback>
                <p:oleObj name="Equation" r:id="rId26" imgW="15872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350079" name="Equation" r:id="rId28" imgW="342720" imgH="164880" progId="Equation.DSMT4">
                  <p:embed/>
                </p:oleObj>
              </mc:Choice>
              <mc:Fallback>
                <p:oleObj name="Equation" r:id="rId28" imgW="34272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350080" name="Equation" r:id="rId30" imgW="1498320" imgH="228600" progId="Equation.DSMT4">
                  <p:embed/>
                </p:oleObj>
              </mc:Choice>
              <mc:Fallback>
                <p:oleObj name="Equation" r:id="rId30" imgW="149832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350081" name="Equation" r:id="rId32" imgW="622080" imgH="228600" progId="Equation.DSMT4">
                  <p:embed/>
                </p:oleObj>
              </mc:Choice>
              <mc:Fallback>
                <p:oleObj name="Equation" r:id="rId32" imgW="62208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350082" name="Equation" r:id="rId34" imgW="1866600" imgH="228600" progId="Equation.DSMT4">
                  <p:embed/>
                </p:oleObj>
              </mc:Choice>
              <mc:Fallback>
                <p:oleObj name="Equation" r:id="rId34" imgW="18666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568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June 25,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13</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472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472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473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543795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June 25,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14</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677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677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77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a:t>
            </a:r>
            <a:r>
              <a:rPr lang="en-US" sz="2400" dirty="0" smtClean="0"/>
              <a:t>North </a:t>
            </a:r>
            <a:r>
              <a:rPr lang="en-US" sz="2400" dirty="0"/>
              <a:t>and </a:t>
            </a:r>
            <a:r>
              <a:rPr lang="en-US" sz="2400" dirty="0" smtClean="0"/>
              <a:t>South </a:t>
            </a:r>
            <a:r>
              <a:rPr lang="en-US" sz="2400" dirty="0"/>
              <a:t>poles</a:t>
            </a:r>
          </a:p>
          <a:p>
            <a:pPr lvl="2">
              <a:lnSpc>
                <a:spcPct val="90000"/>
              </a:lnSpc>
            </a:pPr>
            <a:r>
              <a:rPr lang="en-US" sz="2000" dirty="0"/>
              <a:t>The pole that points to </a:t>
            </a:r>
            <a:r>
              <a:rPr lang="en-US" sz="2000" dirty="0" smtClean="0"/>
              <a:t>the geographical </a:t>
            </a:r>
            <a:r>
              <a:rPr lang="en-US" sz="2000" dirty="0"/>
              <a:t>N</a:t>
            </a:r>
            <a:r>
              <a:rPr lang="en-US" sz="2000" dirty="0" smtClean="0"/>
              <a:t>orth </a:t>
            </a:r>
            <a:r>
              <a:rPr lang="en-US" sz="2000" dirty="0"/>
              <a:t>is the </a:t>
            </a:r>
            <a:r>
              <a:rPr lang="en-US" sz="2000" dirty="0" smtClean="0"/>
              <a:t>North </a:t>
            </a:r>
            <a:r>
              <a:rPr lang="en-US" sz="2000" dirty="0"/>
              <a:t>pole and the other is the </a:t>
            </a:r>
            <a:r>
              <a:rPr lang="en-US" sz="2000" dirty="0" smtClean="0"/>
              <a:t>South </a:t>
            </a:r>
            <a:r>
              <a:rPr lang="en-US" sz="2000" dirty="0"/>
              <a:t>pole</a:t>
            </a:r>
          </a:p>
          <a:p>
            <a:pPr lvl="3">
              <a:lnSpc>
                <a:spcPct val="90000"/>
              </a:lnSpc>
            </a:pPr>
            <a:r>
              <a:rPr lang="en-US" sz="1800" dirty="0"/>
              <a:t>Principle of compass</a:t>
            </a:r>
          </a:p>
          <a:p>
            <a:pPr lvl="1">
              <a:lnSpc>
                <a:spcPct val="90000"/>
              </a:lnSpc>
            </a:pPr>
            <a:r>
              <a:rPr lang="en-US" sz="2400" dirty="0"/>
              <a:t>These are called </a:t>
            </a:r>
            <a:r>
              <a:rPr lang="en-US" sz="2400" dirty="0" smtClean="0"/>
              <a:t>the magnet </a:t>
            </a:r>
            <a:r>
              <a:rPr lang="en-US" sz="2400" dirty="0"/>
              <a:t>due to the name of the region, Magnesia, where </a:t>
            </a:r>
            <a:r>
              <a:rPr lang="en-US" sz="2400" dirty="0" smtClean="0"/>
              <a:t>the rocks </a:t>
            </a:r>
            <a:r>
              <a:rPr lang="en-US" sz="2400" dirty="0"/>
              <a:t>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95076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June 25,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15</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779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779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779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a:t>
            </a:r>
            <a:r>
              <a:rPr lang="en-US" sz="2400" dirty="0" smtClean="0"/>
              <a:t>isolated, </a:t>
            </a:r>
            <a:r>
              <a:rPr lang="en-US" sz="2400" dirty="0"/>
              <a:t>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42984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25,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16</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t>
            </a:r>
            <a:r>
              <a:rPr lang="en-US" sz="2000" dirty="0" smtClean="0">
                <a:solidFill>
                  <a:srgbClr val="660066"/>
                </a:solidFill>
                <a:latin typeface="Arial Narrow" charset="0"/>
                <a:ea typeface="ＭＳ Ｐゴシック" charset="-128"/>
              </a:rPr>
              <a:t>the field line </a:t>
            </a:r>
            <a:r>
              <a:rPr lang="en-US" sz="2000" dirty="0">
                <a:solidFill>
                  <a:srgbClr val="660066"/>
                </a:solidFill>
                <a:latin typeface="Arial Narrow" charset="0"/>
                <a:ea typeface="ＭＳ Ｐゴシック" charset="-128"/>
              </a:rPr>
              <a:t>at any </a:t>
            </a:r>
            <a:r>
              <a:rPr lang="en-US" sz="2000" dirty="0" smtClean="0">
                <a:solidFill>
                  <a:srgbClr val="660066"/>
                </a:solidFill>
                <a:latin typeface="Arial Narrow" charset="0"/>
                <a:ea typeface="ＭＳ Ｐゴシック" charset="-128"/>
              </a:rPr>
              <a:t>point</a:t>
            </a:r>
            <a:endParaRPr lang="en-US" sz="2000" dirty="0">
              <a:solidFill>
                <a:srgbClr val="660066"/>
              </a:solidFill>
              <a:latin typeface="Arial Narrow" charset="0"/>
              <a:ea typeface="ＭＳ Ｐゴシック" charset="-128"/>
            </a:endParaRP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82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82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2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98979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17</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984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984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84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a:t>
            </a:r>
            <a:r>
              <a:rPr lang="en-US" sz="2800" dirty="0" smtClean="0"/>
              <a:t>North </a:t>
            </a:r>
            <a:r>
              <a:rPr lang="en-US" sz="2800" dirty="0"/>
              <a:t>pole has to have?</a:t>
            </a:r>
          </a:p>
          <a:p>
            <a:pPr lvl="1">
              <a:lnSpc>
                <a:spcPct val="80000"/>
              </a:lnSpc>
            </a:pPr>
            <a:r>
              <a:rPr lang="en-US" sz="2400" dirty="0"/>
              <a:t>Magnetic </a:t>
            </a:r>
            <a:r>
              <a:rPr lang="en-US" sz="2400" dirty="0" smtClean="0"/>
              <a:t>South </a:t>
            </a:r>
            <a:r>
              <a:rPr lang="en-US" sz="2400" dirty="0"/>
              <a:t>pole.  What?  How do you know that?</a:t>
            </a:r>
          </a:p>
          <a:p>
            <a:pPr lvl="1">
              <a:lnSpc>
                <a:spcPct val="80000"/>
              </a:lnSpc>
            </a:pPr>
            <a:r>
              <a:rPr lang="en-US" sz="2400" dirty="0"/>
              <a:t>Since the magnetic </a:t>
            </a:r>
            <a:r>
              <a:rPr lang="en-US" sz="2400" dirty="0" smtClean="0"/>
              <a:t>North </a:t>
            </a:r>
            <a:r>
              <a:rPr lang="en-US" sz="2400" dirty="0"/>
              <a:t>pole points to the geographic </a:t>
            </a:r>
            <a:r>
              <a:rPr lang="en-US" sz="2400" dirty="0" smtClean="0"/>
              <a:t>North</a:t>
            </a:r>
            <a:r>
              <a:rPr lang="en-US" sz="2400" dirty="0"/>
              <a:t>, the geographic north must have magnetic south pole</a:t>
            </a:r>
          </a:p>
          <a:p>
            <a:pPr lvl="2">
              <a:lnSpc>
                <a:spcPct val="80000"/>
              </a:lnSpc>
            </a:pPr>
            <a:r>
              <a:rPr lang="en-US" sz="2000" dirty="0"/>
              <a:t>The pole in the </a:t>
            </a:r>
            <a:r>
              <a:rPr lang="en-US" sz="2000" dirty="0" smtClean="0"/>
              <a:t>North </a:t>
            </a:r>
            <a:r>
              <a:rPr lang="en-US" sz="2000" dirty="0"/>
              <a:t>is still called geomagnetic </a:t>
            </a:r>
            <a:r>
              <a:rPr lang="en-US" sz="2000" dirty="0" smtClean="0"/>
              <a:t>North </a:t>
            </a:r>
            <a:r>
              <a:rPr lang="en-US" sz="2000" dirty="0"/>
              <a:t>pole just because it is in the </a:t>
            </a:r>
            <a:r>
              <a:rPr lang="en-US" sz="2000" dirty="0" smtClean="0"/>
              <a:t>North</a:t>
            </a:r>
            <a:endParaRPr lang="en-US" sz="2000" dirty="0"/>
          </a:p>
          <a:p>
            <a:pPr lvl="1">
              <a:lnSpc>
                <a:spcPct val="80000"/>
              </a:lnSpc>
            </a:pPr>
            <a:r>
              <a:rPr lang="en-US" sz="2400" dirty="0"/>
              <a:t>Similarly, </a:t>
            </a:r>
            <a:r>
              <a:rPr lang="en-US" sz="2400" dirty="0" smtClean="0"/>
              <a:t>South </a:t>
            </a:r>
            <a:r>
              <a:rPr lang="en-US" sz="2400" dirty="0"/>
              <a:t>pole has magnetic </a:t>
            </a:r>
            <a:r>
              <a:rPr lang="en-US" sz="2400" dirty="0" smtClean="0"/>
              <a:t>North </a:t>
            </a:r>
            <a:r>
              <a:rPr lang="en-US" sz="2400" dirty="0"/>
              <a:t>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 is in </a:t>
            </a:r>
            <a:r>
              <a:rPr lang="en-US" dirty="0" smtClean="0">
                <a:solidFill>
                  <a:srgbClr val="660066"/>
                </a:solidFill>
                <a:latin typeface="Arial Narrow" charset="0"/>
                <a:ea typeface="ＭＳ Ｐゴシック" charset="-128"/>
              </a:rPr>
              <a:t>Northern </a:t>
            </a:r>
            <a:r>
              <a:rPr lang="en-US" dirty="0">
                <a:solidFill>
                  <a:srgbClr val="660066"/>
                </a:solidFill>
                <a:latin typeface="Arial Narrow" charset="0"/>
                <a:ea typeface="ＭＳ Ｐゴシック" charset="-128"/>
              </a:rPr>
              <a:t>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139547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18</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086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087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087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extLst>
      <p:ext uri="{BB962C8B-B14F-4D97-AF65-F5344CB8AC3E}">
        <p14:creationId xmlns:p14="http://schemas.microsoft.com/office/powerpoint/2010/main" val="1080357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19</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89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89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89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extLst>
      <p:ext uri="{BB962C8B-B14F-4D97-AF65-F5344CB8AC3E}">
        <p14:creationId xmlns:p14="http://schemas.microsoft.com/office/powerpoint/2010/main" val="59098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838200"/>
          </a:xfrm>
        </p:spPr>
        <p:txBody>
          <a:bodyPr/>
          <a:lstStyle/>
          <a:p>
            <a:r>
              <a:rPr lang="en-US" sz="48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609600"/>
            <a:ext cx="8991600" cy="5334000"/>
          </a:xfrm>
        </p:spPr>
        <p:txBody>
          <a:bodyPr/>
          <a:lstStyle/>
          <a:p>
            <a:r>
              <a:rPr lang="en-US" sz="2000" dirty="0" smtClean="0"/>
              <a:t>One-on-one mid-term grade discussion tomorrow Tuesday, June 24.  </a:t>
            </a:r>
          </a:p>
          <a:p>
            <a:pPr lvl="1"/>
            <a:r>
              <a:rPr lang="en-US" sz="1800" dirty="0" smtClean="0"/>
              <a:t>Class for the first 30min </a:t>
            </a:r>
            <a:r>
              <a:rPr lang="en-US" sz="1800" dirty="0" smtClean="0">
                <a:sym typeface="Wingdings"/>
              </a:rPr>
              <a:t> Quiz 3</a:t>
            </a:r>
            <a:endParaRPr lang="en-US" sz="1800" dirty="0" smtClean="0"/>
          </a:p>
          <a:p>
            <a:pPr lvl="1"/>
            <a:r>
              <a:rPr lang="en-US" sz="1800" dirty="0" smtClean="0"/>
              <a:t>In my office </a:t>
            </a:r>
            <a:r>
              <a:rPr lang="mr-IN" sz="1800" dirty="0" smtClean="0"/>
              <a:t>–</a:t>
            </a:r>
            <a:r>
              <a:rPr lang="en-US" sz="1800" dirty="0" smtClean="0"/>
              <a:t> CPB342. </a:t>
            </a:r>
            <a:endParaRPr lang="en-US" sz="1600" dirty="0"/>
          </a:p>
          <a:p>
            <a:pPr lvl="1"/>
            <a:r>
              <a:rPr lang="en-US" sz="1800" dirty="0" smtClean="0"/>
              <a:t>Last names begin with </a:t>
            </a:r>
          </a:p>
          <a:p>
            <a:pPr lvl="2"/>
            <a:r>
              <a:rPr lang="en-US" sz="1600" dirty="0" smtClean="0"/>
              <a:t>A </a:t>
            </a:r>
            <a:r>
              <a:rPr lang="mr-IN" sz="1600" dirty="0" smtClean="0"/>
              <a:t>–</a:t>
            </a:r>
            <a:r>
              <a:rPr lang="en-US" sz="1600" dirty="0" smtClean="0"/>
              <a:t> G: 11:05 </a:t>
            </a:r>
            <a:r>
              <a:rPr lang="mr-IN" sz="1600" dirty="0" smtClean="0"/>
              <a:t>–</a:t>
            </a:r>
            <a:r>
              <a:rPr lang="en-US" sz="1600" dirty="0" smtClean="0"/>
              <a:t> 11:35</a:t>
            </a:r>
          </a:p>
          <a:p>
            <a:pPr lvl="2"/>
            <a:r>
              <a:rPr lang="en-US" sz="1600" dirty="0" smtClean="0"/>
              <a:t>H </a:t>
            </a:r>
            <a:r>
              <a:rPr lang="mr-IN" sz="1600" dirty="0" smtClean="0"/>
              <a:t>–</a:t>
            </a:r>
            <a:r>
              <a:rPr lang="en-US" sz="1600" dirty="0" smtClean="0"/>
              <a:t> M: 11:35 </a:t>
            </a:r>
            <a:r>
              <a:rPr lang="mr-IN" sz="1600" dirty="0" smtClean="0"/>
              <a:t>–</a:t>
            </a:r>
            <a:r>
              <a:rPr lang="en-US" sz="1600" dirty="0" smtClean="0"/>
              <a:t> 12:00</a:t>
            </a:r>
          </a:p>
          <a:p>
            <a:pPr lvl="2"/>
            <a:r>
              <a:rPr lang="en-US" sz="1600" dirty="0" smtClean="0"/>
              <a:t>N </a:t>
            </a:r>
            <a:r>
              <a:rPr lang="mr-IN" sz="1600" dirty="0" smtClean="0"/>
              <a:t>–</a:t>
            </a:r>
            <a:r>
              <a:rPr lang="en-US" sz="1600" dirty="0" smtClean="0"/>
              <a:t> Z: 12 </a:t>
            </a:r>
            <a:r>
              <a:rPr lang="mr-IN" sz="1600" dirty="0" smtClean="0"/>
              <a:t>–</a:t>
            </a:r>
            <a:r>
              <a:rPr lang="en-US" sz="1600" dirty="0" smtClean="0"/>
              <a:t> 12:30</a:t>
            </a:r>
          </a:p>
          <a:p>
            <a:pPr lvl="2"/>
            <a:r>
              <a:rPr lang="en-US" sz="1600" dirty="0" smtClean="0"/>
              <a:t>If you have schedule issue, please be sure to come in early for the discussion</a:t>
            </a:r>
          </a:p>
          <a:p>
            <a:r>
              <a:rPr lang="en-US" sz="2000" dirty="0" smtClean="0"/>
              <a:t>Quiz 3 tomorrow, Tuesday, June 26 in class</a:t>
            </a:r>
          </a:p>
          <a:p>
            <a:pPr lvl="1" eaLnBrk="1" hangingPunct="1"/>
            <a:r>
              <a:rPr lang="en-US" sz="1800" dirty="0" smtClean="0"/>
              <a:t>Covers CH25.6 </a:t>
            </a:r>
            <a:r>
              <a:rPr lang="mr-IN" sz="1800" dirty="0" smtClean="0"/>
              <a:t>–</a:t>
            </a:r>
            <a:r>
              <a:rPr lang="en-US" sz="1800" dirty="0" smtClean="0"/>
              <a:t> what we finish today</a:t>
            </a:r>
          </a:p>
          <a:p>
            <a:pPr lvl="1" eaLnBrk="1" hangingPunct="1"/>
            <a:r>
              <a:rPr lang="en-US" sz="1800" dirty="0" smtClean="0"/>
              <a:t>Bring your calculator but DO NOT input formula into it!</a:t>
            </a:r>
          </a:p>
          <a:p>
            <a:pPr lvl="2" eaLnBrk="1" hangingPunct="1"/>
            <a:r>
              <a:rPr lang="en-US" sz="1600" dirty="0" smtClean="0"/>
              <a:t>Cell phones or any types of computers cannot replace a calculator!</a:t>
            </a:r>
          </a:p>
          <a:p>
            <a:pPr lvl="1" eaLnBrk="1" hangingPunct="1"/>
            <a:r>
              <a:rPr lang="en-US" sz="1800" dirty="0" smtClean="0"/>
              <a:t>BYOF: You may bring a one 8.5x11.5 sheet (front and back) of </a:t>
            </a:r>
            <a:r>
              <a:rPr lang="en-US" sz="1800" b="1" u="sng" dirty="0" smtClean="0">
                <a:solidFill>
                  <a:srgbClr val="FF0000"/>
                </a:solidFill>
              </a:rPr>
              <a:t>handwritten</a:t>
            </a:r>
            <a:r>
              <a:rPr lang="en-US" sz="1800" dirty="0" smtClean="0"/>
              <a:t> formulae and values of constants</a:t>
            </a:r>
          </a:p>
          <a:p>
            <a:pPr lvl="1" eaLnBrk="1" hangingPunct="1"/>
            <a:r>
              <a:rPr lang="en-US" sz="1800" dirty="0" smtClean="0"/>
              <a:t>No derivations, word definitions or solutions of any kind!</a:t>
            </a:r>
          </a:p>
          <a:p>
            <a:pPr lvl="1" eaLnBrk="1" hangingPunct="1"/>
            <a:r>
              <a:rPr lang="en-US" sz="1800" dirty="0" smtClean="0"/>
              <a:t>No additional formulae or values of constants will be provided! </a:t>
            </a:r>
            <a:endParaRPr lang="en-US" sz="1400" dirty="0" smtClean="0"/>
          </a:p>
          <a:p>
            <a:r>
              <a:rPr lang="en-US" sz="2000" dirty="0" smtClean="0"/>
              <a:t>Reading assignments: CH27.6 </a:t>
            </a:r>
            <a:r>
              <a:rPr lang="mr-IN" sz="2000" dirty="0" smtClean="0"/>
              <a:t>–</a:t>
            </a:r>
            <a:r>
              <a:rPr lang="en-US" sz="2000" dirty="0" smtClean="0"/>
              <a:t> CH27.9</a:t>
            </a:r>
            <a:endParaRPr lang="en-US" sz="2000" dirty="0"/>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June 25,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20</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291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291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291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652860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June 25,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21</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405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406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406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324062" name="Equation" r:id="rId7" imgW="774360" imgH="164880" progId="Equation.DSMT4">
                  <p:embed/>
                </p:oleObj>
              </mc:Choice>
              <mc:Fallback>
                <p:oleObj name="Equation" r:id="rId7" imgW="774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13877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25,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22</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223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223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223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392236" name="Equation" r:id="rId7" imgW="749160" imgH="164880" progId="Equation.DSMT4">
                  <p:embed/>
                </p:oleObj>
              </mc:Choice>
              <mc:Fallback>
                <p:oleObj name="Equation" r:id="rId7" imgW="749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392237"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392238"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392239" name="Equation" r:id="rId13" imgW="698400" imgH="203040" progId="Equation.DSMT4">
                  <p:embed/>
                </p:oleObj>
              </mc:Choice>
              <mc:Fallback>
                <p:oleObj name="Equation" r:id="rId13" imgW="698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392240" name="Equation" r:id="rId15" imgW="634680" imgH="203040" progId="Equation.DSMT4">
                  <p:embed/>
                </p:oleObj>
              </mc:Choice>
              <mc:Fallback>
                <p:oleObj name="Equation" r:id="rId15" imgW="6346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392241" name="Equation" r:id="rId17" imgW="761760" imgH="203040" progId="Equation.DSMT4">
                  <p:embed/>
                </p:oleObj>
              </mc:Choice>
              <mc:Fallback>
                <p:oleObj name="Equation" r:id="rId17" imgW="761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993666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23</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622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622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622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326228" name="Equation" r:id="rId7" imgW="152280" imgH="164880" progId="Equation.DSMT4">
                  <p:embed/>
                </p:oleObj>
              </mc:Choice>
              <mc:Fallback>
                <p:oleObj name="Equation" r:id="rId7" imgW="1522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326229"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422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June 25,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24</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327485" name="Equation" r:id="rId4" imgW="355320" imgH="203040" progId="Equation.DSMT4">
                  <p:embed/>
                </p:oleObj>
              </mc:Choice>
              <mc:Fallback>
                <p:oleObj name="Equation" r:id="rId4" imgW="3553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327486" name="Equation" r:id="rId6" imgW="634680" imgH="203040" progId="Equation.DSMT4">
                  <p:embed/>
                </p:oleObj>
              </mc:Choice>
              <mc:Fallback>
                <p:oleObj name="Equation" r:id="rId6" imgW="6346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327487" name="Equation" r:id="rId8" imgW="469800" imgH="164880" progId="Equation.DSMT4">
                  <p:embed/>
                </p:oleObj>
              </mc:Choice>
              <mc:Fallback>
                <p:oleObj name="Equation" r:id="rId8" imgW="469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327488"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327489" name="Equation" r:id="rId12" imgW="291960" imgH="368280" progId="Equation.DSMT4">
                  <p:embed/>
                </p:oleObj>
              </mc:Choice>
              <mc:Fallback>
                <p:oleObj name="Equation" r:id="rId12" imgW="2919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327490" name="Equation" r:id="rId14" imgW="1015920" imgH="393480" progId="Equation.DSMT4">
                  <p:embed/>
                </p:oleObj>
              </mc:Choice>
              <mc:Fallback>
                <p:oleObj name="Equation" r:id="rId14" imgW="10159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327491"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958655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June 25, 2018</a:t>
            </a:r>
            <a:endParaRPr lang="en-US"/>
          </a:p>
        </p:txBody>
      </p:sp>
      <p:sp>
        <p:nvSpPr>
          <p:cNvPr id="32" name="Footer Placeholder 4"/>
          <p:cNvSpPr>
            <a:spLocks noGrp="1"/>
          </p:cNvSpPr>
          <p:nvPr>
            <p:ph type="ftr" sz="quarter" idx="11"/>
          </p:nvPr>
        </p:nvSpPr>
        <p:spPr/>
        <p:txBody>
          <a:bodyPr/>
          <a:lstStyle/>
          <a:p>
            <a:r>
              <a:rPr lang="de-DE" smtClean="0"/>
              <a:t>PHYS 1444-001, Summer 2018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25</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358677" name="Equation" r:id="rId4" imgW="495000" imgH="228600" progId="Equation.DSMT4">
                  <p:embed/>
                </p:oleObj>
              </mc:Choice>
              <mc:Fallback>
                <p:oleObj name="Equation" r:id="rId4" imgW="495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358678" name="Equation" r:id="rId6" imgW="774700" imgH="190500" progId="Equation.DSMT4">
                  <p:embed/>
                </p:oleObj>
              </mc:Choice>
              <mc:Fallback>
                <p:oleObj name="Equation" r:id="rId6" imgW="7747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358679" name="Equation" r:id="rId8" imgW="368300" imgH="254000" progId="Equation.DSMT4">
                  <p:embed/>
                </p:oleObj>
              </mc:Choice>
              <mc:Fallback>
                <p:oleObj name="Equation" r:id="rId8" imgW="3683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358680" name="Equation" r:id="rId10" imgW="266700" imgH="152400" progId="Equation.DSMT4">
                  <p:embed/>
                </p:oleObj>
              </mc:Choice>
              <mc:Fallback>
                <p:oleObj name="Equation" r:id="rId10" imgW="2667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358681" name="Equation" r:id="rId12" imgW="546100" imgH="190500" progId="Equation.DSMT4">
                  <p:embed/>
                </p:oleObj>
              </mc:Choice>
              <mc:Fallback>
                <p:oleObj name="Equation" r:id="rId12" imgW="546100" imgH="190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358682" name="Equation" r:id="rId14" imgW="736600" imgH="254000" progId="Equation.DSMT4">
                  <p:embed/>
                </p:oleObj>
              </mc:Choice>
              <mc:Fallback>
                <p:oleObj name="Equation" r:id="rId14" imgW="736600" imgH="254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358683" name="Equation" r:id="rId16" imgW="482400" imgH="203040" progId="Equation.DSMT4">
                  <p:embed/>
                </p:oleObj>
              </mc:Choice>
              <mc:Fallback>
                <p:oleObj name="Equation" r:id="rId16" imgW="48240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358684" name="Equation" r:id="rId18" imgW="901700" imgH="342900" progId="Equation.DSMT4">
                  <p:embed/>
                </p:oleObj>
              </mc:Choice>
              <mc:Fallback>
                <p:oleObj name="Equation" r:id="rId18" imgW="9017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358685" name="Equation" r:id="rId20" imgW="1003300" imgH="342900" progId="Equation.DSMT4">
                  <p:embed/>
                </p:oleObj>
              </mc:Choice>
              <mc:Fallback>
                <p:oleObj name="Equation" r:id="rId20" imgW="1003300" imgH="342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358686" name="Equation" r:id="rId22" imgW="1003300" imgH="317500" progId="Equation.DSMT4">
                  <p:embed/>
                </p:oleObj>
              </mc:Choice>
              <mc:Fallback>
                <p:oleObj name="Equation" r:id="rId22" imgW="1003300" imgH="317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358687" name="Equation" r:id="rId24" imgW="381000" imgH="228600" progId="Equation.DSMT4">
                  <p:embed/>
                </p:oleObj>
              </mc:Choice>
              <mc:Fallback>
                <p:oleObj name="Equation" r:id="rId24" imgW="38100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692735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June 25, 2018</a:t>
            </a:r>
            <a:endParaRPr lang="en-US"/>
          </a:p>
        </p:txBody>
      </p:sp>
      <p:sp>
        <p:nvSpPr>
          <p:cNvPr id="5" name="Footer Placeholder 4"/>
          <p:cNvSpPr>
            <a:spLocks noGrp="1"/>
          </p:cNvSpPr>
          <p:nvPr>
            <p:ph type="ftr" sz="quarter" idx="11"/>
          </p:nvPr>
        </p:nvSpPr>
        <p:spPr/>
        <p:txBody>
          <a:bodyPr/>
          <a:lstStyle/>
          <a:p>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smtClean="0"/>
              <a:t>Reminder: Special Project #4</a:t>
            </a:r>
            <a:endParaRPr lang="en-US" dirty="0"/>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smtClean="0"/>
              <a:t>Make a list of the power consumption and the resistance of all electric and electronic devices at your home and compile them in a table. (10 points total for the first 10 items and 0.5 points each additional item.)</a:t>
            </a:r>
          </a:p>
          <a:p>
            <a:r>
              <a:rPr lang="en-US" sz="2800" dirty="0" smtClean="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smtClean="0"/>
              <a:t>Estimate the the total amount of energy in Joules and the total electricity cost per day, per month and per year for your home.  (8 points)</a:t>
            </a:r>
          </a:p>
          <a:p>
            <a:r>
              <a:rPr lang="en-US" sz="2800" dirty="0" smtClean="0"/>
              <a:t>Due: Beginning of the class tomorrow Tuesday, June 24 </a:t>
            </a:r>
          </a:p>
        </p:txBody>
      </p:sp>
    </p:spTree>
    <p:extLst>
      <p:ext uri="{BB962C8B-B14F-4D97-AF65-F5344CB8AC3E}">
        <p14:creationId xmlns:p14="http://schemas.microsoft.com/office/powerpoint/2010/main" val="149123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6-23 at 9.26.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pPr>
              <a:defRPr/>
            </a:pPr>
            <a:r>
              <a:rPr lang="en-US" smtClean="0"/>
              <a:t>Monday, June 25, 2018</a:t>
            </a:r>
            <a:endParaRPr lang="en-US"/>
          </a:p>
        </p:txBody>
      </p:sp>
      <p:sp>
        <p:nvSpPr>
          <p:cNvPr id="9" name="Footer Placeholder 8"/>
          <p:cNvSpPr>
            <a:spLocks noGrp="1"/>
          </p:cNvSpPr>
          <p:nvPr>
            <p:ph type="ftr" sz="quarter" idx="11"/>
          </p:nvPr>
        </p:nvSpPr>
        <p:spPr/>
        <p:txBody>
          <a:bodyPr/>
          <a:lstStyle/>
          <a:p>
            <a:pPr>
              <a:defRPr/>
            </a:pPr>
            <a:r>
              <a:rPr lang="de-DE" smtClean="0"/>
              <a:t>PHYS 1444-001, Summer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Tree>
    <p:extLst>
      <p:ext uri="{BB962C8B-B14F-4D97-AF65-F5344CB8AC3E}">
        <p14:creationId xmlns:p14="http://schemas.microsoft.com/office/powerpoint/2010/main" val="8193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June 25,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5</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an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629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a:solidFill>
                  <a:srgbClr val="003300"/>
                </a:solidFill>
                <a:latin typeface="Arial Narrow" charset="0"/>
                <a:ea typeface="ＭＳ Ｐゴシック" charset="-128"/>
              </a:rPr>
              <a:t>V</a:t>
            </a:r>
            <a:r>
              <a:rPr lang="en-US" sz="2000" baseline="-25000">
                <a:solidFill>
                  <a:srgbClr val="003300"/>
                </a:solidFill>
                <a:latin typeface="Arial Narrow" charset="0"/>
                <a:ea typeface="ＭＳ Ｐゴシック" charset="-128"/>
              </a:rPr>
              <a:t>ac</a:t>
            </a:r>
            <a:r>
              <a:rPr lang="en-US" sz="200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a:t>
            </a:r>
            <a:r>
              <a:rPr lang="en-US" sz="1600" dirty="0" smtClean="0">
                <a:solidFill>
                  <a:srgbClr val="CC0000"/>
                </a:solidFill>
                <a:latin typeface="Arial Narrow" charset="0"/>
              </a:rPr>
              <a:t>. An example?</a:t>
            </a:r>
            <a:endParaRPr lang="en-US" sz="1600" dirty="0">
              <a:solidFill>
                <a:srgbClr val="CC0000"/>
              </a:solidFill>
              <a:latin typeface="Arial Narrow" charset="0"/>
            </a:endParaRPr>
          </a:p>
        </p:txBody>
      </p:sp>
    </p:spTree>
    <p:extLst>
      <p:ext uri="{BB962C8B-B14F-4D97-AF65-F5344CB8AC3E}">
        <p14:creationId xmlns:p14="http://schemas.microsoft.com/office/powerpoint/2010/main" val="125591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25,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6</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resisters and capacitors</a:t>
            </a:r>
          </a:p>
          <a:p>
            <a:pPr lvl="1">
              <a:lnSpc>
                <a:spcPct val="80000"/>
              </a:lnSpc>
            </a:pPr>
            <a:r>
              <a:rPr lang="en-US" sz="2000" dirty="0"/>
              <a:t>RC circuits are used commonly in everyday life</a:t>
            </a:r>
          </a:p>
          <a:p>
            <a:pPr lvl="2">
              <a:lnSpc>
                <a:spcPct val="80000"/>
              </a:lnSpc>
            </a:pPr>
            <a:r>
              <a:rPr lang="en-US" sz="1800" dirty="0"/>
              <a:t>Control windshield wiper</a:t>
            </a:r>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a:t>
            </a:r>
            <a:r>
              <a:rPr lang="en-US" sz="2000" dirty="0" smtClean="0"/>
              <a:t>flow </a:t>
            </a:r>
            <a:r>
              <a:rPr lang="en-US" sz="2000" dirty="0"/>
              <a:t>out of negative terminal of the </a:t>
            </a:r>
            <a:r>
              <a:rPr lang="en-US" sz="2000" dirty="0" err="1"/>
              <a:t>emf</a:t>
            </a:r>
            <a:r>
              <a:rPr lang="en-US" sz="2000" dirty="0"/>
              <a:t> source, through the resister R and accumulates on the upper plate of the </a:t>
            </a:r>
            <a:r>
              <a:rPr lang="en-US" sz="2000" dirty="0" smtClean="0"/>
              <a:t>capacitor.</a:t>
            </a:r>
          </a:p>
          <a:p>
            <a:pPr lvl="1">
              <a:lnSpc>
                <a:spcPct val="80000"/>
              </a:lnSpc>
            </a:pPr>
            <a:r>
              <a:rPr lang="en-US" sz="2000" dirty="0"/>
              <a:t>The electrons from the bottom plate of the capacitor will flow into the positive terminal of the battery, leaving only </a:t>
            </a:r>
            <a:r>
              <a:rPr lang="en-US" sz="2000" dirty="0" smtClean="0"/>
              <a:t>the positive </a:t>
            </a:r>
            <a:r>
              <a:rPr lang="en-US" sz="2000" dirty="0"/>
              <a:t>charge on the bottom </a:t>
            </a:r>
            <a:r>
              <a:rPr lang="en-US" sz="2000" dirty="0" smtClean="0"/>
              <a:t>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a:t>
            </a:r>
            <a:r>
              <a:rPr lang="en-US" sz="2000" dirty="0" smtClean="0"/>
              <a:t>the </a:t>
            </a:r>
            <a:r>
              <a:rPr lang="en-US" sz="2000" dirty="0" err="1" smtClean="0"/>
              <a:t>emf</a:t>
            </a:r>
            <a:r>
              <a:rPr lang="en-US" sz="2000" dirty="0"/>
              <a:t>.</a:t>
            </a:r>
          </a:p>
          <a:p>
            <a:pPr lvl="1">
              <a:lnSpc>
                <a:spcPct val="80000"/>
              </a:lnSpc>
            </a:pPr>
            <a:r>
              <a:rPr lang="en-US" sz="2000" dirty="0"/>
              <a:t>The charge on the capacitor increases till it reaches to its maximum </a:t>
            </a:r>
            <a:r>
              <a:rPr lang="en-US" sz="2000" dirty="0" smtClean="0"/>
              <a:t>C</a:t>
            </a:r>
            <a:r>
              <a:rPr lang="en-US" sz="2400" dirty="0" smtClean="0">
                <a:latin typeface="Edwardian Script ITC"/>
                <a:ea typeface="Lucida Grande"/>
                <a:cs typeface="Edwardian Script ITC"/>
              </a:rPr>
              <a:t>E</a:t>
            </a:r>
            <a:r>
              <a:rPr lang="en-US" sz="2400" dirty="0" smtClean="0">
                <a:latin typeface="Monotype Corsiva" charset="0"/>
              </a:rPr>
              <a:t>.</a:t>
            </a:r>
            <a:endParaRPr lang="en-US" sz="2400" dirty="0">
              <a:latin typeface="Monotype Corsiva" charset="0"/>
            </a:endParaRP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732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613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7</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endParaRPr lang="en-US" sz="2800" dirty="0" smtClean="0"/>
          </a:p>
          <a:p>
            <a:pPr lvl="1">
              <a:spcBef>
                <a:spcPts val="72"/>
              </a:spcBef>
            </a:pPr>
            <a:r>
              <a:rPr lang="en-US" sz="2400" dirty="0" smtClean="0"/>
              <a:t>The charge </a:t>
            </a:r>
            <a:r>
              <a:rPr lang="en-US" sz="2400" dirty="0"/>
              <a:t>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smtClean="0"/>
          </a:p>
          <a:p>
            <a:pPr lvl="1">
              <a:spcBef>
                <a:spcPts val="72"/>
              </a:spcBef>
            </a:pPr>
            <a:endParaRPr lang="en-US" sz="2400" dirty="0" smtClean="0"/>
          </a:p>
          <a:p>
            <a:pPr lvl="1">
              <a:spcBef>
                <a:spcPts val="72"/>
              </a:spcBef>
            </a:pPr>
            <a:r>
              <a:rPr lang="en-US" sz="2400" dirty="0" smtClean="0"/>
              <a:t>From </a:t>
            </a:r>
            <a:r>
              <a:rPr lang="en-US" sz="2400" dirty="0"/>
              <a:t>energy conservation (Kirchhoff’s 2</a:t>
            </a:r>
            <a:r>
              <a:rPr lang="en-US" sz="2400" baseline="30000" dirty="0"/>
              <a:t>nd</a:t>
            </a:r>
            <a:r>
              <a:rPr lang="en-US" sz="2400" dirty="0"/>
              <a:t> rule), the </a:t>
            </a:r>
            <a:r>
              <a:rPr lang="en-US" sz="2400" dirty="0" err="1"/>
              <a:t>emf</a:t>
            </a:r>
            <a:r>
              <a:rPr lang="en-US" sz="2400" dirty="0" smtClean="0"/>
              <a:t> </a:t>
            </a:r>
            <a:r>
              <a:rPr lang="en-US" dirty="0" smtClean="0">
                <a:latin typeface="Edwardian Script ITC"/>
                <a:cs typeface="Edwardian Script ITC"/>
              </a:rPr>
              <a:t>E</a:t>
            </a:r>
            <a:r>
              <a:rPr lang="en-US" dirty="0" smtClean="0">
                <a:latin typeface="Monotype Corsiva" charset="0"/>
              </a:rPr>
              <a:t> </a:t>
            </a:r>
            <a:r>
              <a:rPr lang="en-US" sz="2400" dirty="0"/>
              <a:t>must be equal to the </a:t>
            </a:r>
            <a:r>
              <a:rPr lang="en-US" sz="2400" dirty="0" smtClean="0"/>
              <a:t>sum of voltage </a:t>
            </a:r>
            <a:r>
              <a:rPr lang="en-US" sz="2400" dirty="0"/>
              <a:t>drop across the capacitor and the resister</a:t>
            </a:r>
          </a:p>
          <a:p>
            <a:pPr lvl="2">
              <a:spcBef>
                <a:spcPts val="72"/>
              </a:spcBef>
            </a:pPr>
            <a:r>
              <a:rPr lang="en-US" dirty="0" smtClean="0"/>
              <a:t> </a:t>
            </a:r>
            <a:r>
              <a:rPr lang="en-US" dirty="0" smtClean="0">
                <a:latin typeface="Edwardian Script ITC"/>
                <a:cs typeface="Edwardian Script ITC"/>
              </a:rPr>
              <a:t>E</a:t>
            </a:r>
            <a:r>
              <a:rPr lang="en-US" dirty="0" smtClean="0">
                <a:latin typeface="Monotype Corsiva" charset="0"/>
              </a:rPr>
              <a:t>=</a:t>
            </a:r>
            <a:r>
              <a:rPr lang="en-US" dirty="0">
                <a:latin typeface="Monotype Corsiva" charset="0"/>
              </a:rPr>
              <a:t>IR+Q/C</a:t>
            </a:r>
          </a:p>
          <a:p>
            <a:pPr lvl="2">
              <a:spcBef>
                <a:spcPts val="72"/>
              </a:spcBef>
            </a:pPr>
            <a:r>
              <a:rPr lang="en-US" dirty="0"/>
              <a:t> R includes all resistance in the circuit, including the internal resistance of the battery, </a:t>
            </a:r>
            <a:r>
              <a:rPr lang="en-US" dirty="0">
                <a:latin typeface="Monotype Corsiva" charset="0"/>
              </a:rPr>
              <a:t>I</a:t>
            </a:r>
            <a:r>
              <a:rPr lang="en-US" dirty="0"/>
              <a:t> is the current in the circuit at any </a:t>
            </a:r>
            <a:r>
              <a:rPr lang="en-US" dirty="0" smtClean="0"/>
              <a:t>instance, </a:t>
            </a:r>
            <a:r>
              <a:rPr lang="en-US" dirty="0"/>
              <a:t>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858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858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58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78425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25,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8</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smtClean="0"/>
              <a:t>In an RC circuit                         </a:t>
            </a:r>
            <a:r>
              <a:rPr lang="en-US" dirty="0"/>
              <a:t>and</a:t>
            </a:r>
          </a:p>
          <a:p>
            <a:r>
              <a:rPr lang="en-US" dirty="0"/>
              <a:t>What can we see from the above equations?</a:t>
            </a:r>
          </a:p>
          <a:p>
            <a:pPr lvl="1"/>
            <a:r>
              <a:rPr lang="en-US" dirty="0"/>
              <a:t>Q and V</a:t>
            </a:r>
            <a:r>
              <a:rPr lang="en-US" baseline="-25000" dirty="0"/>
              <a:t>C</a:t>
            </a:r>
            <a:r>
              <a:rPr lang="en-US" dirty="0"/>
              <a:t> increase from 0 at </a:t>
            </a:r>
            <a:r>
              <a:rPr lang="en-US" dirty="0" err="1"/>
              <a:t>t</a:t>
            </a:r>
            <a:r>
              <a:rPr lang="en-US" dirty="0"/>
              <a:t>=0 to maximum 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a:t>
            </a:r>
            <a:r>
              <a:rPr lang="en-US" b="1" u="sng" dirty="0">
                <a:solidFill>
                  <a:srgbClr val="FF0000"/>
                </a:solidFill>
              </a:rPr>
              <a:t>time </a:t>
            </a:r>
            <a:r>
              <a:rPr lang="en-US" b="1" u="sng" dirty="0" smtClean="0">
                <a:solidFill>
                  <a:srgbClr val="FF0000"/>
                </a:solidFill>
              </a:rPr>
              <a:t>constant </a:t>
            </a:r>
            <a:r>
              <a:rPr lang="en-US" dirty="0" smtClean="0"/>
              <a:t>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the capacitor to reach (</a:t>
            </a:r>
            <a:r>
              <a:rPr lang="en-US" dirty="0" smtClean="0"/>
              <a:t>1 - e</a:t>
            </a:r>
            <a:r>
              <a:rPr lang="en-US" baseline="30000" dirty="0" smtClean="0"/>
              <a:t>-1</a:t>
            </a:r>
            <a:r>
              <a:rPr lang="en-US" dirty="0" smtClean="0"/>
              <a:t>)=</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020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020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020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nvPr>
        </p:nvGraphicFramePr>
        <p:xfrm>
          <a:off x="2970212" y="720725"/>
          <a:ext cx="2239963" cy="574675"/>
        </p:xfrm>
        <a:graphic>
          <a:graphicData uri="http://schemas.openxmlformats.org/presentationml/2006/ole">
            <mc:AlternateContent xmlns:mc="http://schemas.openxmlformats.org/markup-compatibility/2006">
              <mc:Choice xmlns:v="urn:schemas-microsoft-com:vml" Requires="v">
                <p:oleObj spid="_x0000_s310206" name="Equation" r:id="rId7" imgW="1091880" imgH="279360" progId="Equation.DSMT4">
                  <p:embed/>
                </p:oleObj>
              </mc:Choice>
              <mc:Fallback>
                <p:oleObj name="Equation" r:id="rId7" imgW="109188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12" y="720725"/>
                        <a:ext cx="2239963"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extLst/>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310207" name="Equation" r:id="rId9" imgW="1041120" imgH="279360" progId="Equation.DSMT4">
                  <p:embed/>
                </p:oleObj>
              </mc:Choice>
              <mc:Fallback>
                <p:oleObj name="Equation" r:id="rId9" imgW="104112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mc:AlternateContent xmlns:mc="http://schemas.openxmlformats.org/markup-compatibility/2006">
              <mc:Choice xmlns:v="urn:schemas-microsoft-com:vml" Requires="v">
                <p:oleObj spid="_x0000_s310208" name="Equation" r:id="rId11" imgW="228600" imgH="152280" progId="Equation.DSMT4">
                  <p:embed/>
                </p:oleObj>
              </mc:Choice>
              <mc:Fallback>
                <p:oleObj name="Equation" r:id="rId11" imgW="2286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784850"/>
                        <a:ext cx="468312"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mc:AlternateContent xmlns:mc="http://schemas.openxmlformats.org/markup-compatibility/2006">
              <mc:Choice xmlns:v="urn:schemas-microsoft-com:vml" Requires="v">
                <p:oleObj spid="_x0000_s310209" name="Equation" r:id="rId13" imgW="355320" imgH="368280" progId="Equation.DSMT4">
                  <p:embed/>
                </p:oleObj>
              </mc:Choice>
              <mc:Fallback>
                <p:oleObj name="Equation" r:id="rId13" imgW="3553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562600"/>
                        <a:ext cx="73025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mc:AlternateContent xmlns:mc="http://schemas.openxmlformats.org/markup-compatibility/2006">
              <mc:Choice xmlns:v="urn:schemas-microsoft-com:vml" Requires="v">
                <p:oleObj spid="_x0000_s310210" name="Equation" r:id="rId15" imgW="482400" imgH="368280" progId="Equation.DSMT4">
                  <p:embed/>
                </p:oleObj>
              </mc:Choice>
              <mc:Fallback>
                <p:oleObj name="Equation" r:id="rId15" imgW="4824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562600"/>
                        <a:ext cx="99060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941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Monday, June 25, 2018</a:t>
            </a:r>
            <a:endParaRPr lang="en-US"/>
          </a:p>
        </p:txBody>
      </p:sp>
      <p:sp>
        <p:nvSpPr>
          <p:cNvPr id="54" name="Footer Placeholder 4"/>
          <p:cNvSpPr>
            <a:spLocks noGrp="1"/>
          </p:cNvSpPr>
          <p:nvPr>
            <p:ph type="ftr" sz="quarter" idx="11"/>
          </p:nvPr>
        </p:nvSpPr>
        <p:spPr/>
        <p:txBody>
          <a:bodyPr/>
          <a:lstStyle/>
          <a:p>
            <a:r>
              <a:rPr lang="de-DE" smtClean="0"/>
              <a:t>PHYS 1444-001, Summer 2018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9</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362806"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362807"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362808"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362809" name="Equation" r:id="rId10" imgW="253800" imgH="190440" progId="Equation.DSMT4">
                  <p:embed/>
                </p:oleObj>
              </mc:Choice>
              <mc:Fallback>
                <p:oleObj name="Equation" r:id="rId10" imgW="25380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362810" name="Equation" r:id="rId12" imgW="583920" imgH="164880" progId="Equation.DSMT4">
                  <p:embed/>
                </p:oleObj>
              </mc:Choice>
              <mc:Fallback>
                <p:oleObj name="Equation" r:id="rId12" imgW="5839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362811" name="Equation" r:id="rId14" imgW="774360" imgH="215640" progId="Equation.DSMT4">
                  <p:embed/>
                </p:oleObj>
              </mc:Choice>
              <mc:Fallback>
                <p:oleObj name="Equation" r:id="rId14" imgW="77436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362812" name="Equation" r:id="rId16" imgW="1015920" imgH="203040" progId="Equation.DSMT4">
                  <p:embed/>
                </p:oleObj>
              </mc:Choice>
              <mc:Fallback>
                <p:oleObj name="Equation" r:id="rId16" imgW="10159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362813" name="Equation" r:id="rId18" imgW="203040" imgH="152280" progId="Equation.DSMT4">
                  <p:embed/>
                </p:oleObj>
              </mc:Choice>
              <mc:Fallback>
                <p:oleObj name="Equation" r:id="rId18" imgW="203040" imgH="152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362814" name="Equation" r:id="rId20" imgW="241200" imgH="139680" progId="Equation.DSMT4">
                  <p:embed/>
                </p:oleObj>
              </mc:Choice>
              <mc:Fallback>
                <p:oleObj name="Equation" r:id="rId20" imgW="241200" imgH="1396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362815" name="Equation" r:id="rId22" imgW="228600" imgH="152280" progId="Equation.DSMT4">
                  <p:embed/>
                </p:oleObj>
              </mc:Choice>
              <mc:Fallback>
                <p:oleObj name="Equation" r:id="rId22" imgW="228600" imgH="152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362816" name="Equation" r:id="rId24" imgW="228600" imgH="152280" progId="Equation.DSMT4">
                  <p:embed/>
                </p:oleObj>
              </mc:Choice>
              <mc:Fallback>
                <p:oleObj name="Equation" r:id="rId24" imgW="22860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362817" name="Equation" r:id="rId26" imgW="228600" imgH="152280" progId="Equation.DSMT4">
                  <p:embed/>
                </p:oleObj>
              </mc:Choice>
              <mc:Fallback>
                <p:oleObj name="Equation" r:id="rId26" imgW="22860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362818" name="Equation" r:id="rId28" imgW="253800" imgH="190440" progId="Equation.DSMT4">
                  <p:embed/>
                </p:oleObj>
              </mc:Choice>
              <mc:Fallback>
                <p:oleObj name="Equation" r:id="rId28" imgW="253800" imgH="1904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362819" name="Equation" r:id="rId30" imgW="2971800" imgH="279360" progId="Equation.DSMT4">
                  <p:embed/>
                </p:oleObj>
              </mc:Choice>
              <mc:Fallback>
                <p:oleObj name="Equation" r:id="rId30" imgW="2971800" imgH="27936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362820" name="Equation" r:id="rId32" imgW="241200" imgH="164880" progId="Equation.DSMT4">
                  <p:embed/>
                </p:oleObj>
              </mc:Choice>
              <mc:Fallback>
                <p:oleObj name="Equation" r:id="rId32" imgW="241200" imgH="1648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362821" name="Equation" r:id="rId34" imgW="558720" imgH="203040" progId="Equation.DSMT4">
                  <p:embed/>
                </p:oleObj>
              </mc:Choice>
              <mc:Fallback>
                <p:oleObj name="Equation" r:id="rId34" imgW="558720" imgH="203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362822" name="Equation" r:id="rId36" imgW="761760" imgH="203040" progId="Equation.DSMT4">
                  <p:embed/>
                </p:oleObj>
              </mc:Choice>
              <mc:Fallback>
                <p:oleObj name="Equation" r:id="rId36" imgW="76176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362823" name="Equation" r:id="rId38" imgW="774360" imgH="203040" progId="Equation.DSMT4">
                  <p:embed/>
                </p:oleObj>
              </mc:Choice>
              <mc:Fallback>
                <p:oleObj name="Equation" r:id="rId38" imgW="77436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362824" name="Equation" r:id="rId40" imgW="342720" imgH="164880" progId="Equation.DSMT4">
                  <p:embed/>
                </p:oleObj>
              </mc:Choice>
              <mc:Fallback>
                <p:oleObj name="Equation" r:id="rId40" imgW="342720" imgH="1648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362825" name="Equation" r:id="rId42" imgW="749160" imgH="203040" progId="Equation.DSMT4">
                  <p:embed/>
                </p:oleObj>
              </mc:Choice>
              <mc:Fallback>
                <p:oleObj name="Equation" r:id="rId42" imgW="749160" imgH="2030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362826" name="Equation" r:id="rId44" imgW="279360" imgH="152280" progId="Equation.DSMT4">
                  <p:embed/>
                </p:oleObj>
              </mc:Choice>
              <mc:Fallback>
                <p:oleObj name="Equation" r:id="rId44" imgW="279360" imgH="1522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362827" name="Equation" r:id="rId46" imgW="698400" imgH="203040" progId="Equation.DSMT4">
                  <p:embed/>
                </p:oleObj>
              </mc:Choice>
              <mc:Fallback>
                <p:oleObj name="Equation" r:id="rId46" imgW="698400" imgH="2030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362828" name="Equation" r:id="rId48" imgW="228600" imgH="164880" progId="Equation.DSMT4">
                  <p:embed/>
                </p:oleObj>
              </mc:Choice>
              <mc:Fallback>
                <p:oleObj name="Equation" r:id="rId48" imgW="228600" imgH="1648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362829" name="Equation" r:id="rId50" imgW="660240" imgH="279360" progId="Equation.DSMT4">
                  <p:embed/>
                </p:oleObj>
              </mc:Choice>
              <mc:Fallback>
                <p:oleObj name="Equation" r:id="rId50" imgW="660240" imgH="27936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362830" name="Equation" r:id="rId52" imgW="863280" imgH="279360" progId="Equation.DSMT4">
                  <p:embed/>
                </p:oleObj>
              </mc:Choice>
              <mc:Fallback>
                <p:oleObj name="Equation" r:id="rId52" imgW="863280" imgH="27936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362831" name="Equation" r:id="rId54" imgW="774360" imgH="164880" progId="Equation.DSMT4">
                  <p:embed/>
                </p:oleObj>
              </mc:Choice>
              <mc:Fallback>
                <p:oleObj name="Equation" r:id="rId54" imgW="774360" imgH="16488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362832" name="Equation" r:id="rId56" imgW="520560" imgH="164880" progId="Equation.DSMT4">
                  <p:embed/>
                </p:oleObj>
              </mc:Choice>
              <mc:Fallback>
                <p:oleObj name="Equation" r:id="rId56" imgW="520560" imgH="164880" progId="Equation.DSMT4">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362833" name="Equation" r:id="rId58" imgW="749160" imgH="203040" progId="Equation.DSMT4">
                  <p:embed/>
                </p:oleObj>
              </mc:Choice>
              <mc:Fallback>
                <p:oleObj name="Equation" r:id="rId58" imgW="749160" imgH="203040" progId="Equation.DSMT4">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362834" name="Equation" r:id="rId60" imgW="190440" imgH="152280" progId="Equation.DSMT4">
                  <p:embed/>
                </p:oleObj>
              </mc:Choice>
              <mc:Fallback>
                <p:oleObj name="Equation" r:id="rId60" imgW="190440" imgH="152280" progId="Equation.DSMT4">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362835" name="Equation" r:id="rId62" imgW="406080" imgH="203040" progId="Equation.DSMT4">
                  <p:embed/>
                </p:oleObj>
              </mc:Choice>
              <mc:Fallback>
                <p:oleObj name="Equation" r:id="rId62" imgW="406080" imgH="203040" progId="Equation.DSMT4">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362836" name="Equation" r:id="rId64" imgW="634680" imgH="228600" progId="Equation.DSMT4">
                  <p:embed/>
                </p:oleObj>
              </mc:Choice>
              <mc:Fallback>
                <p:oleObj name="Equation" r:id="rId64" imgW="634680" imgH="228600" progId="Equation.DSMT4">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362837" name="Equation" r:id="rId66" imgW="253800" imgH="203040" progId="Equation.DSMT4">
                  <p:embed/>
                </p:oleObj>
              </mc:Choice>
              <mc:Fallback>
                <p:oleObj name="Equation" r:id="rId66" imgW="253800" imgH="203040"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362838" name="Equation" r:id="rId68" imgW="2273040" imgH="279360" progId="Equation.DSMT4">
                  <p:embed/>
                </p:oleObj>
              </mc:Choice>
              <mc:Fallback>
                <p:oleObj name="Equation" r:id="rId68" imgW="2273040" imgH="279360"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362839" name="Equation" r:id="rId70" imgW="571320" imgH="203040" progId="Equation.DSMT4">
                  <p:embed/>
                </p:oleObj>
              </mc:Choice>
              <mc:Fallback>
                <p:oleObj name="Equation" r:id="rId70" imgW="571320" imgH="203040"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362840" name="Equation" r:id="rId72" imgW="799920" imgH="228600" progId="Equation.DSMT4">
                  <p:embed/>
                </p:oleObj>
              </mc:Choice>
              <mc:Fallback>
                <p:oleObj name="Equation" r:id="rId72" imgW="799920" imgH="228600" progId="Equation.DSMT4">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362841" name="Equation" r:id="rId74" imgW="571320" imgH="203040" progId="Equation.DSMT4">
                  <p:embed/>
                </p:oleObj>
              </mc:Choice>
              <mc:Fallback>
                <p:oleObj name="Equation" r:id="rId74" imgW="571320" imgH="203040"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362842" name="Equation" r:id="rId76" imgW="761760" imgH="228600" progId="Equation.DSMT4">
                  <p:embed/>
                </p:oleObj>
              </mc:Choice>
              <mc:Fallback>
                <p:oleObj name="Equation" r:id="rId76" imgW="761760" imgH="228600"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5170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28970</TotalTime>
  <Words>3381</Words>
  <Application>Microsoft Macintosh PowerPoint</Application>
  <PresentationFormat>On-screen Show (4:3)</PresentationFormat>
  <Paragraphs>337</Paragraphs>
  <Slides>25</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Arial Narrow</vt:lpstr>
      <vt:lpstr>Edwardian Script ITC</vt:lpstr>
      <vt:lpstr>Lucida Grande</vt:lpstr>
      <vt:lpstr>Monotype Corsiva</vt:lpstr>
      <vt:lpstr>ＭＳ Ｐゴシック</vt:lpstr>
      <vt:lpstr>Symbol</vt:lpstr>
      <vt:lpstr>Times New Roman</vt:lpstr>
      <vt:lpstr>Wingdings</vt:lpstr>
      <vt:lpstr>Arial</vt:lpstr>
      <vt:lpstr>phys1443-spring02</vt:lpstr>
      <vt:lpstr>Equation</vt:lpstr>
      <vt:lpstr>PHYS 1441 – Section 001 Lecture #13</vt:lpstr>
      <vt:lpstr>Announcements</vt:lpstr>
      <vt:lpstr>Reminder: Special Project #4</vt:lpstr>
      <vt:lpstr>PowerPoint Presentation</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656</cp:revision>
  <dcterms:created xsi:type="dcterms:W3CDTF">2012-01-19T04:21:20Z</dcterms:created>
  <dcterms:modified xsi:type="dcterms:W3CDTF">2018-06-25T19:19:14Z</dcterms:modified>
</cp:coreProperties>
</file>