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536" r:id="rId2"/>
    <p:sldId id="538" r:id="rId3"/>
    <p:sldId id="480" r:id="rId4"/>
    <p:sldId id="544" r:id="rId5"/>
    <p:sldId id="545" r:id="rId6"/>
    <p:sldId id="546" r:id="rId7"/>
    <p:sldId id="547" r:id="rId8"/>
    <p:sldId id="548" r:id="rId9"/>
    <p:sldId id="549" r:id="rId10"/>
    <p:sldId id="550" r:id="rId11"/>
    <p:sldId id="551" r:id="rId12"/>
    <p:sldId id="552" r:id="rId13"/>
    <p:sldId id="555" r:id="rId14"/>
    <p:sldId id="556" r:id="rId15"/>
    <p:sldId id="557" r:id="rId16"/>
    <p:sldId id="558" r:id="rId17"/>
    <p:sldId id="559" r:id="rId18"/>
    <p:sldId id="560" r:id="rId19"/>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39"/>
    <p:restoredTop sz="94660"/>
  </p:normalViewPr>
  <p:slideViewPr>
    <p:cSldViewPr>
      <p:cViewPr varScale="1">
        <p:scale>
          <a:sx n="136" d="100"/>
          <a:sy n="136" d="100"/>
        </p:scale>
        <p:origin x="45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emf"/><Relationship Id="rId1" Type="http://schemas.openxmlformats.org/officeDocument/2006/relationships/image" Target="../media/image80.emf"/><Relationship Id="rId6" Type="http://schemas.openxmlformats.org/officeDocument/2006/relationships/image" Target="../media/image85.emf"/><Relationship Id="rId5" Type="http://schemas.openxmlformats.org/officeDocument/2006/relationships/image" Target="../media/image84.emf"/><Relationship Id="rId4" Type="http://schemas.openxmlformats.org/officeDocument/2006/relationships/image" Target="../media/image83.e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94.emf"/><Relationship Id="rId3" Type="http://schemas.openxmlformats.org/officeDocument/2006/relationships/image" Target="../media/image89.emf"/><Relationship Id="rId7" Type="http://schemas.openxmlformats.org/officeDocument/2006/relationships/image" Target="../media/image93.emf"/><Relationship Id="rId12" Type="http://schemas.openxmlformats.org/officeDocument/2006/relationships/image" Target="../media/image98.emf"/><Relationship Id="rId2" Type="http://schemas.openxmlformats.org/officeDocument/2006/relationships/image" Target="../media/image88.emf"/><Relationship Id="rId1" Type="http://schemas.openxmlformats.org/officeDocument/2006/relationships/image" Target="../media/image87.emf"/><Relationship Id="rId6" Type="http://schemas.openxmlformats.org/officeDocument/2006/relationships/image" Target="../media/image92.emf"/><Relationship Id="rId11" Type="http://schemas.openxmlformats.org/officeDocument/2006/relationships/image" Target="../media/image97.emf"/><Relationship Id="rId5" Type="http://schemas.openxmlformats.org/officeDocument/2006/relationships/image" Target="../media/image91.emf"/><Relationship Id="rId10" Type="http://schemas.openxmlformats.org/officeDocument/2006/relationships/image" Target="../media/image96.emf"/><Relationship Id="rId4" Type="http://schemas.openxmlformats.org/officeDocument/2006/relationships/image" Target="../media/image90.emf"/><Relationship Id="rId9" Type="http://schemas.openxmlformats.org/officeDocument/2006/relationships/image" Target="../media/image95.e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106.emf"/><Relationship Id="rId13" Type="http://schemas.openxmlformats.org/officeDocument/2006/relationships/image" Target="../media/image111.emf"/><Relationship Id="rId3" Type="http://schemas.openxmlformats.org/officeDocument/2006/relationships/image" Target="../media/image101.emf"/><Relationship Id="rId7" Type="http://schemas.openxmlformats.org/officeDocument/2006/relationships/image" Target="../media/image105.emf"/><Relationship Id="rId12" Type="http://schemas.openxmlformats.org/officeDocument/2006/relationships/image" Target="../media/image110.emf"/><Relationship Id="rId17" Type="http://schemas.openxmlformats.org/officeDocument/2006/relationships/image" Target="../media/image115.emf"/><Relationship Id="rId2" Type="http://schemas.openxmlformats.org/officeDocument/2006/relationships/image" Target="../media/image100.emf"/><Relationship Id="rId16" Type="http://schemas.openxmlformats.org/officeDocument/2006/relationships/image" Target="../media/image114.emf"/><Relationship Id="rId1" Type="http://schemas.openxmlformats.org/officeDocument/2006/relationships/image" Target="../media/image99.emf"/><Relationship Id="rId6" Type="http://schemas.openxmlformats.org/officeDocument/2006/relationships/image" Target="../media/image104.emf"/><Relationship Id="rId11" Type="http://schemas.openxmlformats.org/officeDocument/2006/relationships/image" Target="../media/image109.emf"/><Relationship Id="rId5" Type="http://schemas.openxmlformats.org/officeDocument/2006/relationships/image" Target="../media/image103.emf"/><Relationship Id="rId15" Type="http://schemas.openxmlformats.org/officeDocument/2006/relationships/image" Target="../media/image113.emf"/><Relationship Id="rId10" Type="http://schemas.openxmlformats.org/officeDocument/2006/relationships/image" Target="../media/image108.emf"/><Relationship Id="rId4" Type="http://schemas.openxmlformats.org/officeDocument/2006/relationships/image" Target="../media/image102.emf"/><Relationship Id="rId9" Type="http://schemas.openxmlformats.org/officeDocument/2006/relationships/image" Target="../media/image107.emf"/><Relationship Id="rId14" Type="http://schemas.openxmlformats.org/officeDocument/2006/relationships/image" Target="../media/image112.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18.emf"/><Relationship Id="rId2" Type="http://schemas.openxmlformats.org/officeDocument/2006/relationships/image" Target="../media/image117.emf"/><Relationship Id="rId1" Type="http://schemas.openxmlformats.org/officeDocument/2006/relationships/image" Target="../media/image116.emf"/><Relationship Id="rId5" Type="http://schemas.openxmlformats.org/officeDocument/2006/relationships/image" Target="../media/image120.emf"/><Relationship Id="rId4" Type="http://schemas.openxmlformats.org/officeDocument/2006/relationships/image" Target="../media/image119.e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129.emf"/><Relationship Id="rId3" Type="http://schemas.openxmlformats.org/officeDocument/2006/relationships/image" Target="../media/image124.emf"/><Relationship Id="rId7" Type="http://schemas.openxmlformats.org/officeDocument/2006/relationships/image" Target="../media/image128.emf"/><Relationship Id="rId2" Type="http://schemas.openxmlformats.org/officeDocument/2006/relationships/image" Target="../media/image123.emf"/><Relationship Id="rId1" Type="http://schemas.openxmlformats.org/officeDocument/2006/relationships/image" Target="../media/image122.emf"/><Relationship Id="rId6" Type="http://schemas.openxmlformats.org/officeDocument/2006/relationships/image" Target="../media/image127.emf"/><Relationship Id="rId5" Type="http://schemas.openxmlformats.org/officeDocument/2006/relationships/image" Target="../media/image126.emf"/><Relationship Id="rId4" Type="http://schemas.openxmlformats.org/officeDocument/2006/relationships/image" Target="../media/image125.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emf"/><Relationship Id="rId7" Type="http://schemas.openxmlformats.org/officeDocument/2006/relationships/image" Target="../media/image9.wmf"/><Relationship Id="rId2" Type="http://schemas.openxmlformats.org/officeDocument/2006/relationships/image" Target="../media/image4.emf"/><Relationship Id="rId1" Type="http://schemas.openxmlformats.org/officeDocument/2006/relationships/image" Target="../media/image3.emf"/><Relationship Id="rId6" Type="http://schemas.openxmlformats.org/officeDocument/2006/relationships/image" Target="../media/image8.emf"/><Relationship Id="rId5" Type="http://schemas.openxmlformats.org/officeDocument/2006/relationships/image" Target="../media/image7.wmf"/><Relationship Id="rId4" Type="http://schemas.openxmlformats.org/officeDocument/2006/relationships/image" Target="../media/image6.emf"/><Relationship Id="rId9"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image" Target="../media/image12.emf"/><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 Id="rId9"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3.emf"/><Relationship Id="rId7" Type="http://schemas.openxmlformats.org/officeDocument/2006/relationships/image" Target="../media/image26.emf"/><Relationship Id="rId2" Type="http://schemas.openxmlformats.org/officeDocument/2006/relationships/image" Target="../media/image22.emf"/><Relationship Id="rId1" Type="http://schemas.openxmlformats.org/officeDocument/2006/relationships/image" Target="../media/image21.emf"/><Relationship Id="rId6" Type="http://schemas.openxmlformats.org/officeDocument/2006/relationships/image" Target="../media/image25.emf"/><Relationship Id="rId5" Type="http://schemas.openxmlformats.org/officeDocument/2006/relationships/image" Target="../media/image20.emf"/><Relationship Id="rId4"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5.emf"/><Relationship Id="rId13" Type="http://schemas.openxmlformats.org/officeDocument/2006/relationships/image" Target="../media/image40.emf"/><Relationship Id="rId18" Type="http://schemas.openxmlformats.org/officeDocument/2006/relationships/image" Target="../media/image45.emf"/><Relationship Id="rId3" Type="http://schemas.openxmlformats.org/officeDocument/2006/relationships/image" Target="../media/image30.emf"/><Relationship Id="rId21" Type="http://schemas.openxmlformats.org/officeDocument/2006/relationships/image" Target="../media/image48.emf"/><Relationship Id="rId7" Type="http://schemas.openxmlformats.org/officeDocument/2006/relationships/image" Target="../media/image34.emf"/><Relationship Id="rId12" Type="http://schemas.openxmlformats.org/officeDocument/2006/relationships/image" Target="../media/image39.emf"/><Relationship Id="rId17" Type="http://schemas.openxmlformats.org/officeDocument/2006/relationships/image" Target="../media/image44.emf"/><Relationship Id="rId25" Type="http://schemas.openxmlformats.org/officeDocument/2006/relationships/image" Target="../media/image52.emf"/><Relationship Id="rId2" Type="http://schemas.openxmlformats.org/officeDocument/2006/relationships/image" Target="../media/image29.emf"/><Relationship Id="rId16" Type="http://schemas.openxmlformats.org/officeDocument/2006/relationships/image" Target="../media/image43.emf"/><Relationship Id="rId20" Type="http://schemas.openxmlformats.org/officeDocument/2006/relationships/image" Target="../media/image47.emf"/><Relationship Id="rId1" Type="http://schemas.openxmlformats.org/officeDocument/2006/relationships/image" Target="../media/image28.emf"/><Relationship Id="rId6" Type="http://schemas.openxmlformats.org/officeDocument/2006/relationships/image" Target="../media/image33.emf"/><Relationship Id="rId11" Type="http://schemas.openxmlformats.org/officeDocument/2006/relationships/image" Target="../media/image38.emf"/><Relationship Id="rId24" Type="http://schemas.openxmlformats.org/officeDocument/2006/relationships/image" Target="../media/image51.emf"/><Relationship Id="rId5" Type="http://schemas.openxmlformats.org/officeDocument/2006/relationships/image" Target="../media/image32.wmf"/><Relationship Id="rId15" Type="http://schemas.openxmlformats.org/officeDocument/2006/relationships/image" Target="../media/image42.emf"/><Relationship Id="rId23" Type="http://schemas.openxmlformats.org/officeDocument/2006/relationships/image" Target="../media/image50.emf"/><Relationship Id="rId10" Type="http://schemas.openxmlformats.org/officeDocument/2006/relationships/image" Target="../media/image37.emf"/><Relationship Id="rId19" Type="http://schemas.openxmlformats.org/officeDocument/2006/relationships/image" Target="../media/image46.emf"/><Relationship Id="rId4" Type="http://schemas.openxmlformats.org/officeDocument/2006/relationships/image" Target="../media/image31.emf"/><Relationship Id="rId9" Type="http://schemas.openxmlformats.org/officeDocument/2006/relationships/image" Target="../media/image36.wmf"/><Relationship Id="rId14" Type="http://schemas.openxmlformats.org/officeDocument/2006/relationships/image" Target="../media/image41.emf"/><Relationship Id="rId22" Type="http://schemas.openxmlformats.org/officeDocument/2006/relationships/image" Target="../media/image49.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image" Target="../media/image55.emf"/><Relationship Id="rId7" Type="http://schemas.openxmlformats.org/officeDocument/2006/relationships/image" Target="../media/image59.emf"/><Relationship Id="rId2" Type="http://schemas.openxmlformats.org/officeDocument/2006/relationships/image" Target="../media/image54.emf"/><Relationship Id="rId1" Type="http://schemas.openxmlformats.org/officeDocument/2006/relationships/image" Target="../media/image53.emf"/><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image" Target="../media/image56.emf"/><Relationship Id="rId9" Type="http://schemas.openxmlformats.org/officeDocument/2006/relationships/image" Target="../media/image61.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emf"/><Relationship Id="rId5" Type="http://schemas.openxmlformats.org/officeDocument/2006/relationships/image" Target="../media/image69.wmf"/><Relationship Id="rId4" Type="http://schemas.openxmlformats.org/officeDocument/2006/relationships/image" Target="../media/image6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3.wmf"/><Relationship Id="rId7" Type="http://schemas.openxmlformats.org/officeDocument/2006/relationships/image" Target="../media/image77.wmf"/><Relationship Id="rId2" Type="http://schemas.openxmlformats.org/officeDocument/2006/relationships/image" Target="../media/image72.wmf"/><Relationship Id="rId1" Type="http://schemas.openxmlformats.org/officeDocument/2006/relationships/image" Target="../media/image71.wmf"/><Relationship Id="rId6" Type="http://schemas.openxmlformats.org/officeDocument/2006/relationships/image" Target="../media/image76.wmf"/><Relationship Id="rId5" Type="http://schemas.openxmlformats.org/officeDocument/2006/relationships/image" Target="../media/image75.wmf"/><Relationship Id="rId4" Type="http://schemas.openxmlformats.org/officeDocument/2006/relationships/image" Target="../media/image7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1132017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1070697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3</a:t>
            </a:fld>
            <a:endParaRPr lang="en-US"/>
          </a:p>
        </p:txBody>
      </p:sp>
    </p:spTree>
    <p:extLst>
      <p:ext uri="{BB962C8B-B14F-4D97-AF65-F5344CB8AC3E}">
        <p14:creationId xmlns:p14="http://schemas.microsoft.com/office/powerpoint/2010/main" val="1058210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4</a:t>
            </a:fld>
            <a:endParaRPr lang="en-US"/>
          </a:p>
        </p:txBody>
      </p:sp>
    </p:spTree>
    <p:extLst>
      <p:ext uri="{BB962C8B-B14F-4D97-AF65-F5344CB8AC3E}">
        <p14:creationId xmlns:p14="http://schemas.microsoft.com/office/powerpoint/2010/main" val="41105804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Wednesday, June 5, 2019</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1444-001, Summer 2019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June 5, 2019</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June 5, 2019</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June 5, 2019</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vl1pPr>
          </a:lstStyle>
          <a:p>
            <a:r>
              <a:rPr lang="en-US"/>
              <a:t>Wednesday, June 5, 2019</a:t>
            </a:r>
          </a:p>
        </p:txBody>
      </p:sp>
      <p:sp>
        <p:nvSpPr>
          <p:cNvPr id="7" name="Rectangle 5"/>
          <p:cNvSpPr>
            <a:spLocks noGrp="1" noChangeArrowheads="1"/>
          </p:cNvSpPr>
          <p:nvPr>
            <p:ph type="ftr" sz="quarter" idx="11"/>
          </p:nvPr>
        </p:nvSpPr>
        <p:spPr/>
        <p:txBody>
          <a:bodyPr/>
          <a:lstStyle>
            <a:lvl1pPr>
              <a:defRPr/>
            </a:lvl1pPr>
          </a:lstStyle>
          <a:p>
            <a:r>
              <a:rPr lang="de-DE"/>
              <a:t>PHYS 1444-001, Summer 2019             Dr. Jaehoon Yu</a:t>
            </a:r>
            <a:endParaRPr lang="en-US"/>
          </a:p>
        </p:txBody>
      </p:sp>
      <p:sp>
        <p:nvSpPr>
          <p:cNvPr id="8" name="Rectangle 6"/>
          <p:cNvSpPr>
            <a:spLocks noGrp="1" noChangeArrowheads="1"/>
          </p:cNvSpPr>
          <p:nvPr>
            <p:ph type="sldNum" sz="quarter" idx="12"/>
          </p:nvPr>
        </p:nvSpPr>
        <p:spPr/>
        <p:txBody>
          <a:bodyPr/>
          <a:lstStyle>
            <a:lvl1pPr>
              <a:defRPr/>
            </a:lvl1pPr>
          </a:lstStyle>
          <a:p>
            <a:fld id="{1FC3919E-85B3-5641-AC26-32B247D11AB5}" type="slidenum">
              <a:rPr lang="en-US"/>
              <a:pPr/>
              <a:t>‹#›</a:t>
            </a:fld>
            <a:endParaRPr lang="en-US"/>
          </a:p>
        </p:txBody>
      </p:sp>
    </p:spTree>
    <p:extLst>
      <p:ext uri="{BB962C8B-B14F-4D97-AF65-F5344CB8AC3E}">
        <p14:creationId xmlns:p14="http://schemas.microsoft.com/office/powerpoint/2010/main" val="4120086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2133600" cy="457200"/>
          </a:xfrm>
        </p:spPr>
        <p:txBody>
          <a:bodyPr/>
          <a:lstStyle>
            <a:lvl1pPr>
              <a:defRPr/>
            </a:lvl1pPr>
          </a:lstStyle>
          <a:p>
            <a:r>
              <a:rPr lang="en-US"/>
              <a:t>Wednesday, June 5, 2019</a:t>
            </a:r>
          </a:p>
        </p:txBody>
      </p:sp>
      <p:sp>
        <p:nvSpPr>
          <p:cNvPr id="6" name="Footer Placeholder 5"/>
          <p:cNvSpPr>
            <a:spLocks noGrp="1"/>
          </p:cNvSpPr>
          <p:nvPr>
            <p:ph type="ftr" sz="quarter" idx="11"/>
          </p:nvPr>
        </p:nvSpPr>
        <p:spPr/>
        <p:txBody>
          <a:bodyPr/>
          <a:lstStyle>
            <a:lvl1pPr>
              <a:defRPr/>
            </a:lvl1pPr>
          </a:lstStyle>
          <a:p>
            <a:r>
              <a:rPr lang="de-DE"/>
              <a:t>PHYS 1444-001, Summer 2019             Dr. Jaehoon Yu</a:t>
            </a:r>
            <a:endParaRPr lang="en-US"/>
          </a:p>
        </p:txBody>
      </p:sp>
      <p:sp>
        <p:nvSpPr>
          <p:cNvPr id="7" name="Slide Number Placeholder 6"/>
          <p:cNvSpPr>
            <a:spLocks noGrp="1"/>
          </p:cNvSpPr>
          <p:nvPr>
            <p:ph type="sldNum" sz="quarter" idx="12"/>
          </p:nvPr>
        </p:nvSpPr>
        <p:spPr/>
        <p:txBody>
          <a:bodyPr/>
          <a:lstStyle>
            <a:lvl1pPr>
              <a:defRPr/>
            </a:lvl1pPr>
          </a:lstStyle>
          <a:p>
            <a:fld id="{468EBD15-4A3E-7D40-944A-9EC5B83016F1}" type="slidenum">
              <a:rPr lang="en-US"/>
              <a:pPr/>
              <a:t>‹#›</a:t>
            </a:fld>
            <a:endParaRPr lang="en-US"/>
          </a:p>
        </p:txBody>
      </p:sp>
    </p:spTree>
    <p:extLst>
      <p:ext uri="{BB962C8B-B14F-4D97-AF65-F5344CB8AC3E}">
        <p14:creationId xmlns:p14="http://schemas.microsoft.com/office/powerpoint/2010/main" val="207563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June 5, 2019</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Wednesday, June 5, 2019</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Wednesday, June 5, 2019</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June 5, 2019</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Wednesday, June 5, 2019</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Wednesday, June 5, 2019</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June 5, 2019</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June 5, 2019</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Wednesday, June 5, 2019</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1444-001, Summer 2019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9" r:id="rId13"/>
    <p:sldLayoutId id="2147483690" r:id="rId14"/>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7.wmf"/><Relationship Id="rId13" Type="http://schemas.openxmlformats.org/officeDocument/2006/relationships/image" Target="../media/image70.emf"/><Relationship Id="rId3" Type="http://schemas.openxmlformats.org/officeDocument/2006/relationships/oleObject" Target="../embeddings/oleObject64.bin"/><Relationship Id="rId7" Type="http://schemas.openxmlformats.org/officeDocument/2006/relationships/oleObject" Target="../embeddings/oleObject66.bin"/><Relationship Id="rId12" Type="http://schemas.openxmlformats.org/officeDocument/2006/relationships/image" Target="../media/image69.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66.wmf"/><Relationship Id="rId11" Type="http://schemas.openxmlformats.org/officeDocument/2006/relationships/oleObject" Target="../embeddings/oleObject68.bin"/><Relationship Id="rId5" Type="http://schemas.openxmlformats.org/officeDocument/2006/relationships/oleObject" Target="../embeddings/oleObject65.bin"/><Relationship Id="rId10" Type="http://schemas.openxmlformats.org/officeDocument/2006/relationships/image" Target="../media/image68.wmf"/><Relationship Id="rId4" Type="http://schemas.openxmlformats.org/officeDocument/2006/relationships/image" Target="../media/image65.emf"/><Relationship Id="rId9" Type="http://schemas.openxmlformats.org/officeDocument/2006/relationships/oleObject" Target="../embeddings/oleObject67.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71.bin"/><Relationship Id="rId13" Type="http://schemas.openxmlformats.org/officeDocument/2006/relationships/image" Target="../media/image75.wmf"/><Relationship Id="rId3" Type="http://schemas.openxmlformats.org/officeDocument/2006/relationships/image" Target="../media/image78.jpeg"/><Relationship Id="rId7" Type="http://schemas.openxmlformats.org/officeDocument/2006/relationships/image" Target="../media/image72.wmf"/><Relationship Id="rId12" Type="http://schemas.openxmlformats.org/officeDocument/2006/relationships/oleObject" Target="../embeddings/oleObject73.bin"/><Relationship Id="rId17" Type="http://schemas.openxmlformats.org/officeDocument/2006/relationships/image" Target="../media/image77.wmf"/><Relationship Id="rId2" Type="http://schemas.openxmlformats.org/officeDocument/2006/relationships/slideLayout" Target="../slideLayouts/slideLayout2.xml"/><Relationship Id="rId16" Type="http://schemas.openxmlformats.org/officeDocument/2006/relationships/oleObject" Target="../embeddings/oleObject75.bin"/><Relationship Id="rId1" Type="http://schemas.openxmlformats.org/officeDocument/2006/relationships/vmlDrawing" Target="../drawings/vmlDrawing8.vml"/><Relationship Id="rId6" Type="http://schemas.openxmlformats.org/officeDocument/2006/relationships/oleObject" Target="../embeddings/oleObject70.bin"/><Relationship Id="rId11" Type="http://schemas.openxmlformats.org/officeDocument/2006/relationships/image" Target="../media/image74.wmf"/><Relationship Id="rId5" Type="http://schemas.openxmlformats.org/officeDocument/2006/relationships/image" Target="../media/image71.wmf"/><Relationship Id="rId15" Type="http://schemas.openxmlformats.org/officeDocument/2006/relationships/image" Target="../media/image76.wmf"/><Relationship Id="rId10" Type="http://schemas.openxmlformats.org/officeDocument/2006/relationships/oleObject" Target="../embeddings/oleObject72.bin"/><Relationship Id="rId4" Type="http://schemas.openxmlformats.org/officeDocument/2006/relationships/oleObject" Target="../embeddings/oleObject69.bin"/><Relationship Id="rId9" Type="http://schemas.openxmlformats.org/officeDocument/2006/relationships/image" Target="../media/image73.wmf"/><Relationship Id="rId14" Type="http://schemas.openxmlformats.org/officeDocument/2006/relationships/oleObject" Target="../embeddings/oleObject74.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79.e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79.bin"/><Relationship Id="rId13" Type="http://schemas.openxmlformats.org/officeDocument/2006/relationships/image" Target="../media/image84.emf"/><Relationship Id="rId3" Type="http://schemas.openxmlformats.org/officeDocument/2006/relationships/oleObject" Target="../embeddings/oleObject77.bin"/><Relationship Id="rId7" Type="http://schemas.openxmlformats.org/officeDocument/2006/relationships/image" Target="../media/image81.emf"/><Relationship Id="rId12"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78.bin"/><Relationship Id="rId11" Type="http://schemas.openxmlformats.org/officeDocument/2006/relationships/image" Target="../media/image83.emf"/><Relationship Id="rId5" Type="http://schemas.openxmlformats.org/officeDocument/2006/relationships/image" Target="../media/image86.jpeg"/><Relationship Id="rId15" Type="http://schemas.openxmlformats.org/officeDocument/2006/relationships/image" Target="../media/image85.emf"/><Relationship Id="rId10" Type="http://schemas.openxmlformats.org/officeDocument/2006/relationships/oleObject" Target="../embeddings/oleObject80.bin"/><Relationship Id="rId4" Type="http://schemas.openxmlformats.org/officeDocument/2006/relationships/image" Target="../media/image80.emf"/><Relationship Id="rId9" Type="http://schemas.openxmlformats.org/officeDocument/2006/relationships/image" Target="../media/image82.emf"/><Relationship Id="rId14" Type="http://schemas.openxmlformats.org/officeDocument/2006/relationships/oleObject" Target="../embeddings/oleObject82.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85.bin"/><Relationship Id="rId13" Type="http://schemas.openxmlformats.org/officeDocument/2006/relationships/image" Target="../media/image91.emf"/><Relationship Id="rId18" Type="http://schemas.openxmlformats.org/officeDocument/2006/relationships/oleObject" Target="../embeddings/oleObject90.bin"/><Relationship Id="rId26" Type="http://schemas.openxmlformats.org/officeDocument/2006/relationships/oleObject" Target="../embeddings/oleObject94.bin"/><Relationship Id="rId3" Type="http://schemas.openxmlformats.org/officeDocument/2006/relationships/oleObject" Target="../embeddings/oleObject83.bin"/><Relationship Id="rId21" Type="http://schemas.openxmlformats.org/officeDocument/2006/relationships/image" Target="../media/image95.emf"/><Relationship Id="rId7" Type="http://schemas.openxmlformats.org/officeDocument/2006/relationships/image" Target="../media/image88.emf"/><Relationship Id="rId12" Type="http://schemas.openxmlformats.org/officeDocument/2006/relationships/oleObject" Target="../embeddings/oleObject87.bin"/><Relationship Id="rId17" Type="http://schemas.openxmlformats.org/officeDocument/2006/relationships/image" Target="../media/image93.emf"/><Relationship Id="rId25" Type="http://schemas.openxmlformats.org/officeDocument/2006/relationships/image" Target="../media/image97.emf"/><Relationship Id="rId2" Type="http://schemas.openxmlformats.org/officeDocument/2006/relationships/slideLayout" Target="../slideLayouts/slideLayout2.xml"/><Relationship Id="rId16" Type="http://schemas.openxmlformats.org/officeDocument/2006/relationships/oleObject" Target="../embeddings/oleObject89.bin"/><Relationship Id="rId20" Type="http://schemas.openxmlformats.org/officeDocument/2006/relationships/oleObject" Target="../embeddings/oleObject91.bin"/><Relationship Id="rId1" Type="http://schemas.openxmlformats.org/officeDocument/2006/relationships/vmlDrawing" Target="../drawings/vmlDrawing11.vml"/><Relationship Id="rId6" Type="http://schemas.openxmlformats.org/officeDocument/2006/relationships/oleObject" Target="../embeddings/oleObject84.bin"/><Relationship Id="rId11" Type="http://schemas.openxmlformats.org/officeDocument/2006/relationships/image" Target="../media/image90.emf"/><Relationship Id="rId24" Type="http://schemas.openxmlformats.org/officeDocument/2006/relationships/oleObject" Target="../embeddings/oleObject93.bin"/><Relationship Id="rId5" Type="http://schemas.openxmlformats.org/officeDocument/2006/relationships/image" Target="../media/image86.jpeg"/><Relationship Id="rId15" Type="http://schemas.openxmlformats.org/officeDocument/2006/relationships/image" Target="../media/image92.emf"/><Relationship Id="rId23" Type="http://schemas.openxmlformats.org/officeDocument/2006/relationships/image" Target="../media/image96.emf"/><Relationship Id="rId10" Type="http://schemas.openxmlformats.org/officeDocument/2006/relationships/oleObject" Target="../embeddings/oleObject86.bin"/><Relationship Id="rId19" Type="http://schemas.openxmlformats.org/officeDocument/2006/relationships/image" Target="../media/image94.emf"/><Relationship Id="rId4" Type="http://schemas.openxmlformats.org/officeDocument/2006/relationships/image" Target="../media/image87.emf"/><Relationship Id="rId9" Type="http://schemas.openxmlformats.org/officeDocument/2006/relationships/image" Target="../media/image89.emf"/><Relationship Id="rId14" Type="http://schemas.openxmlformats.org/officeDocument/2006/relationships/oleObject" Target="../embeddings/oleObject88.bin"/><Relationship Id="rId22" Type="http://schemas.openxmlformats.org/officeDocument/2006/relationships/oleObject" Target="../embeddings/oleObject92.bin"/><Relationship Id="rId27" Type="http://schemas.openxmlformats.org/officeDocument/2006/relationships/image" Target="../media/image98.emf"/></Relationships>
</file>

<file path=ppt/slides/_rels/slide16.xml.rels><?xml version="1.0" encoding="UTF-8" standalone="yes"?>
<Relationships xmlns="http://schemas.openxmlformats.org/package/2006/relationships"><Relationship Id="rId13" Type="http://schemas.openxmlformats.org/officeDocument/2006/relationships/image" Target="../media/image103.emf"/><Relationship Id="rId18" Type="http://schemas.openxmlformats.org/officeDocument/2006/relationships/oleObject" Target="../embeddings/oleObject102.bin"/><Relationship Id="rId26" Type="http://schemas.openxmlformats.org/officeDocument/2006/relationships/oleObject" Target="../embeddings/oleObject106.bin"/><Relationship Id="rId21" Type="http://schemas.openxmlformats.org/officeDocument/2006/relationships/image" Target="../media/image107.emf"/><Relationship Id="rId34" Type="http://schemas.openxmlformats.org/officeDocument/2006/relationships/oleObject" Target="../embeddings/oleObject110.bin"/><Relationship Id="rId7" Type="http://schemas.openxmlformats.org/officeDocument/2006/relationships/image" Target="../media/image100.emf"/><Relationship Id="rId12" Type="http://schemas.openxmlformats.org/officeDocument/2006/relationships/oleObject" Target="../embeddings/oleObject99.bin"/><Relationship Id="rId17" Type="http://schemas.openxmlformats.org/officeDocument/2006/relationships/image" Target="../media/image105.emf"/><Relationship Id="rId25" Type="http://schemas.openxmlformats.org/officeDocument/2006/relationships/image" Target="../media/image109.emf"/><Relationship Id="rId33" Type="http://schemas.openxmlformats.org/officeDocument/2006/relationships/image" Target="../media/image113.emf"/><Relationship Id="rId2" Type="http://schemas.openxmlformats.org/officeDocument/2006/relationships/slideLayout" Target="../slideLayouts/slideLayout2.xml"/><Relationship Id="rId16" Type="http://schemas.openxmlformats.org/officeDocument/2006/relationships/oleObject" Target="../embeddings/oleObject101.bin"/><Relationship Id="rId20" Type="http://schemas.openxmlformats.org/officeDocument/2006/relationships/oleObject" Target="../embeddings/oleObject103.bin"/><Relationship Id="rId29" Type="http://schemas.openxmlformats.org/officeDocument/2006/relationships/image" Target="../media/image111.emf"/><Relationship Id="rId1" Type="http://schemas.openxmlformats.org/officeDocument/2006/relationships/vmlDrawing" Target="../drawings/vmlDrawing12.vml"/><Relationship Id="rId6" Type="http://schemas.openxmlformats.org/officeDocument/2006/relationships/oleObject" Target="../embeddings/oleObject96.bin"/><Relationship Id="rId11" Type="http://schemas.openxmlformats.org/officeDocument/2006/relationships/image" Target="../media/image102.emf"/><Relationship Id="rId24" Type="http://schemas.openxmlformats.org/officeDocument/2006/relationships/oleObject" Target="../embeddings/oleObject105.bin"/><Relationship Id="rId32" Type="http://schemas.openxmlformats.org/officeDocument/2006/relationships/oleObject" Target="../embeddings/oleObject109.bin"/><Relationship Id="rId37" Type="http://schemas.openxmlformats.org/officeDocument/2006/relationships/image" Target="../media/image115.emf"/><Relationship Id="rId5" Type="http://schemas.openxmlformats.org/officeDocument/2006/relationships/image" Target="../media/image86.jpeg"/><Relationship Id="rId15" Type="http://schemas.openxmlformats.org/officeDocument/2006/relationships/image" Target="../media/image104.emf"/><Relationship Id="rId23" Type="http://schemas.openxmlformats.org/officeDocument/2006/relationships/image" Target="../media/image108.emf"/><Relationship Id="rId28" Type="http://schemas.openxmlformats.org/officeDocument/2006/relationships/oleObject" Target="../embeddings/oleObject107.bin"/><Relationship Id="rId36" Type="http://schemas.openxmlformats.org/officeDocument/2006/relationships/oleObject" Target="../embeddings/oleObject111.bin"/><Relationship Id="rId10" Type="http://schemas.openxmlformats.org/officeDocument/2006/relationships/oleObject" Target="../embeddings/oleObject98.bin"/><Relationship Id="rId19" Type="http://schemas.openxmlformats.org/officeDocument/2006/relationships/image" Target="../media/image106.emf"/><Relationship Id="rId31" Type="http://schemas.openxmlformats.org/officeDocument/2006/relationships/image" Target="../media/image112.emf"/><Relationship Id="rId4" Type="http://schemas.openxmlformats.org/officeDocument/2006/relationships/image" Target="../media/image99.emf"/><Relationship Id="rId9" Type="http://schemas.openxmlformats.org/officeDocument/2006/relationships/image" Target="../media/image101.emf"/><Relationship Id="rId14" Type="http://schemas.openxmlformats.org/officeDocument/2006/relationships/oleObject" Target="../embeddings/oleObject100.bin"/><Relationship Id="rId22" Type="http://schemas.openxmlformats.org/officeDocument/2006/relationships/oleObject" Target="../embeddings/oleObject104.bin"/><Relationship Id="rId27" Type="http://schemas.openxmlformats.org/officeDocument/2006/relationships/image" Target="../media/image110.emf"/><Relationship Id="rId30" Type="http://schemas.openxmlformats.org/officeDocument/2006/relationships/oleObject" Target="../embeddings/oleObject108.bin"/><Relationship Id="rId35" Type="http://schemas.openxmlformats.org/officeDocument/2006/relationships/image" Target="../media/image114.emf"/><Relationship Id="rId8" Type="http://schemas.openxmlformats.org/officeDocument/2006/relationships/oleObject" Target="../embeddings/oleObject97.bin"/><Relationship Id="rId3" Type="http://schemas.openxmlformats.org/officeDocument/2006/relationships/oleObject" Target="../embeddings/oleObject95.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14.bin"/><Relationship Id="rId13" Type="http://schemas.openxmlformats.org/officeDocument/2006/relationships/image" Target="../media/image120.emf"/><Relationship Id="rId3" Type="http://schemas.openxmlformats.org/officeDocument/2006/relationships/image" Target="../media/image121.jpeg"/><Relationship Id="rId7" Type="http://schemas.openxmlformats.org/officeDocument/2006/relationships/image" Target="../media/image117.emf"/><Relationship Id="rId12" Type="http://schemas.openxmlformats.org/officeDocument/2006/relationships/oleObject" Target="../embeddings/oleObject116.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113.bin"/><Relationship Id="rId11" Type="http://schemas.openxmlformats.org/officeDocument/2006/relationships/image" Target="../media/image119.emf"/><Relationship Id="rId5" Type="http://schemas.openxmlformats.org/officeDocument/2006/relationships/image" Target="../media/image116.emf"/><Relationship Id="rId10" Type="http://schemas.openxmlformats.org/officeDocument/2006/relationships/oleObject" Target="../embeddings/oleObject115.bin"/><Relationship Id="rId4" Type="http://schemas.openxmlformats.org/officeDocument/2006/relationships/oleObject" Target="../embeddings/oleObject112.bin"/><Relationship Id="rId9" Type="http://schemas.openxmlformats.org/officeDocument/2006/relationships/image" Target="../media/image118.emf"/></Relationships>
</file>

<file path=ppt/slides/_rels/slide18.xml.rels><?xml version="1.0" encoding="UTF-8" standalone="yes"?>
<Relationships xmlns="http://schemas.openxmlformats.org/package/2006/relationships"><Relationship Id="rId8" Type="http://schemas.openxmlformats.org/officeDocument/2006/relationships/image" Target="../media/image124.emf"/><Relationship Id="rId13" Type="http://schemas.openxmlformats.org/officeDocument/2006/relationships/oleObject" Target="../embeddings/oleObject122.bin"/><Relationship Id="rId18" Type="http://schemas.openxmlformats.org/officeDocument/2006/relationships/image" Target="../media/image129.emf"/><Relationship Id="rId3" Type="http://schemas.openxmlformats.org/officeDocument/2006/relationships/oleObject" Target="../embeddings/oleObject117.bin"/><Relationship Id="rId7" Type="http://schemas.openxmlformats.org/officeDocument/2006/relationships/oleObject" Target="../embeddings/oleObject119.bin"/><Relationship Id="rId12" Type="http://schemas.openxmlformats.org/officeDocument/2006/relationships/image" Target="../media/image126.emf"/><Relationship Id="rId17" Type="http://schemas.openxmlformats.org/officeDocument/2006/relationships/oleObject" Target="../embeddings/oleObject124.bin"/><Relationship Id="rId2" Type="http://schemas.openxmlformats.org/officeDocument/2006/relationships/slideLayout" Target="../slideLayouts/slideLayout2.xml"/><Relationship Id="rId16" Type="http://schemas.openxmlformats.org/officeDocument/2006/relationships/image" Target="../media/image128.emf"/><Relationship Id="rId1" Type="http://schemas.openxmlformats.org/officeDocument/2006/relationships/vmlDrawing" Target="../drawings/vmlDrawing14.vml"/><Relationship Id="rId6" Type="http://schemas.openxmlformats.org/officeDocument/2006/relationships/image" Target="../media/image123.emf"/><Relationship Id="rId11" Type="http://schemas.openxmlformats.org/officeDocument/2006/relationships/oleObject" Target="../embeddings/oleObject121.bin"/><Relationship Id="rId5" Type="http://schemas.openxmlformats.org/officeDocument/2006/relationships/oleObject" Target="../embeddings/oleObject118.bin"/><Relationship Id="rId15" Type="http://schemas.openxmlformats.org/officeDocument/2006/relationships/oleObject" Target="../embeddings/oleObject123.bin"/><Relationship Id="rId10" Type="http://schemas.openxmlformats.org/officeDocument/2006/relationships/image" Target="../media/image125.emf"/><Relationship Id="rId4" Type="http://schemas.openxmlformats.org/officeDocument/2006/relationships/image" Target="../media/image122.emf"/><Relationship Id="rId9" Type="http://schemas.openxmlformats.org/officeDocument/2006/relationships/oleObject" Target="../embeddings/oleObject120.bin"/><Relationship Id="rId14" Type="http://schemas.openxmlformats.org/officeDocument/2006/relationships/image" Target="../media/image127.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oleObject" Target="../embeddings/oleObject7.bin"/><Relationship Id="rId18" Type="http://schemas.openxmlformats.org/officeDocument/2006/relationships/image" Target="../media/image10.w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7.wmf"/><Relationship Id="rId17" Type="http://schemas.openxmlformats.org/officeDocument/2006/relationships/oleObject" Target="../embeddings/oleObject9.bin"/><Relationship Id="rId2" Type="http://schemas.openxmlformats.org/officeDocument/2006/relationships/slideLayout" Target="../slideLayouts/slideLayout2.xml"/><Relationship Id="rId16" Type="http://schemas.openxmlformats.org/officeDocument/2006/relationships/image" Target="../media/image9.wmf"/><Relationship Id="rId20" Type="http://schemas.openxmlformats.org/officeDocument/2006/relationships/image" Target="../media/image11.emf"/><Relationship Id="rId1" Type="http://schemas.openxmlformats.org/officeDocument/2006/relationships/vmlDrawing" Target="../drawings/vmlDrawing2.vml"/><Relationship Id="rId6" Type="http://schemas.openxmlformats.org/officeDocument/2006/relationships/image" Target="../media/image4.e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oleObject" Target="../embeddings/oleObject8.bin"/><Relationship Id="rId10" Type="http://schemas.openxmlformats.org/officeDocument/2006/relationships/image" Target="../media/image6.emf"/><Relationship Id="rId19" Type="http://schemas.openxmlformats.org/officeDocument/2006/relationships/oleObject" Target="../embeddings/oleObject10.bin"/><Relationship Id="rId4" Type="http://schemas.openxmlformats.org/officeDocument/2006/relationships/image" Target="../media/image3.emf"/><Relationship Id="rId9" Type="http://schemas.openxmlformats.org/officeDocument/2006/relationships/oleObject" Target="../embeddings/oleObject5.bin"/><Relationship Id="rId14" Type="http://schemas.openxmlformats.org/officeDocument/2006/relationships/image" Target="../media/image8.emf"/></Relationships>
</file>

<file path=ppt/slides/_rels/slide6.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oleObject" Target="../embeddings/oleObject16.bin"/><Relationship Id="rId18" Type="http://schemas.openxmlformats.org/officeDocument/2006/relationships/image" Target="../media/image19.e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16.emf"/><Relationship Id="rId17" Type="http://schemas.openxmlformats.org/officeDocument/2006/relationships/oleObject" Target="../embeddings/oleObject18.bin"/><Relationship Id="rId2" Type="http://schemas.openxmlformats.org/officeDocument/2006/relationships/slideLayout" Target="../slideLayouts/slideLayout13.xml"/><Relationship Id="rId16" Type="http://schemas.openxmlformats.org/officeDocument/2006/relationships/image" Target="../media/image18.emf"/><Relationship Id="rId20" Type="http://schemas.openxmlformats.org/officeDocument/2006/relationships/image" Target="../media/image20.emf"/><Relationship Id="rId1" Type="http://schemas.openxmlformats.org/officeDocument/2006/relationships/vmlDrawing" Target="../drawings/vmlDrawing3.vml"/><Relationship Id="rId6" Type="http://schemas.openxmlformats.org/officeDocument/2006/relationships/image" Target="../media/image13.emf"/><Relationship Id="rId11" Type="http://schemas.openxmlformats.org/officeDocument/2006/relationships/oleObject" Target="../embeddings/oleObject15.bin"/><Relationship Id="rId5" Type="http://schemas.openxmlformats.org/officeDocument/2006/relationships/oleObject" Target="../embeddings/oleObject12.bin"/><Relationship Id="rId15" Type="http://schemas.openxmlformats.org/officeDocument/2006/relationships/oleObject" Target="../embeddings/oleObject17.bin"/><Relationship Id="rId10" Type="http://schemas.openxmlformats.org/officeDocument/2006/relationships/image" Target="../media/image15.emf"/><Relationship Id="rId19" Type="http://schemas.openxmlformats.org/officeDocument/2006/relationships/oleObject" Target="../embeddings/oleObject19.bin"/><Relationship Id="rId4" Type="http://schemas.openxmlformats.org/officeDocument/2006/relationships/image" Target="../media/image12.emf"/><Relationship Id="rId9" Type="http://schemas.openxmlformats.org/officeDocument/2006/relationships/oleObject" Target="../embeddings/oleObject14.bin"/><Relationship Id="rId14" Type="http://schemas.openxmlformats.org/officeDocument/2006/relationships/image" Target="../media/image17.emf"/></Relationships>
</file>

<file path=ppt/slides/_rels/slide7.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oleObject" Target="../embeddings/oleObject25.bin"/><Relationship Id="rId18" Type="http://schemas.openxmlformats.org/officeDocument/2006/relationships/oleObject" Target="../embeddings/oleObject28.bin"/><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20.emf"/><Relationship Id="rId17" Type="http://schemas.openxmlformats.org/officeDocument/2006/relationships/oleObject" Target="../embeddings/oleObject27.bin"/><Relationship Id="rId2" Type="http://schemas.openxmlformats.org/officeDocument/2006/relationships/slideLayout" Target="../slideLayouts/slideLayout14.xml"/><Relationship Id="rId16" Type="http://schemas.openxmlformats.org/officeDocument/2006/relationships/image" Target="../media/image26.emf"/><Relationship Id="rId20" Type="http://schemas.openxmlformats.org/officeDocument/2006/relationships/oleObject" Target="../embeddings/oleObject29.bin"/><Relationship Id="rId1" Type="http://schemas.openxmlformats.org/officeDocument/2006/relationships/vmlDrawing" Target="../drawings/vmlDrawing4.vml"/><Relationship Id="rId6" Type="http://schemas.openxmlformats.org/officeDocument/2006/relationships/image" Target="../media/image22.emf"/><Relationship Id="rId11" Type="http://schemas.openxmlformats.org/officeDocument/2006/relationships/oleObject" Target="../embeddings/oleObject24.bin"/><Relationship Id="rId5" Type="http://schemas.openxmlformats.org/officeDocument/2006/relationships/oleObject" Target="../embeddings/oleObject21.bin"/><Relationship Id="rId15" Type="http://schemas.openxmlformats.org/officeDocument/2006/relationships/oleObject" Target="../embeddings/oleObject26.bin"/><Relationship Id="rId10" Type="http://schemas.openxmlformats.org/officeDocument/2006/relationships/image" Target="../media/image24.emf"/><Relationship Id="rId19" Type="http://schemas.openxmlformats.org/officeDocument/2006/relationships/image" Target="../media/image27.emf"/><Relationship Id="rId4" Type="http://schemas.openxmlformats.org/officeDocument/2006/relationships/image" Target="../media/image21.emf"/><Relationship Id="rId9" Type="http://schemas.openxmlformats.org/officeDocument/2006/relationships/oleObject" Target="../embeddings/oleObject23.bin"/><Relationship Id="rId14" Type="http://schemas.openxmlformats.org/officeDocument/2006/relationships/image" Target="../media/image25.emf"/></Relationships>
</file>

<file path=ppt/slides/_rels/slide8.xml.rels><?xml version="1.0" encoding="UTF-8" standalone="yes"?>
<Relationships xmlns="http://schemas.openxmlformats.org/package/2006/relationships"><Relationship Id="rId13" Type="http://schemas.openxmlformats.org/officeDocument/2006/relationships/oleObject" Target="../embeddings/oleObject35.bin"/><Relationship Id="rId18" Type="http://schemas.openxmlformats.org/officeDocument/2006/relationships/image" Target="../media/image35.emf"/><Relationship Id="rId26" Type="http://schemas.openxmlformats.org/officeDocument/2006/relationships/image" Target="../media/image39.emf"/><Relationship Id="rId39" Type="http://schemas.openxmlformats.org/officeDocument/2006/relationships/oleObject" Target="../embeddings/oleObject48.bin"/><Relationship Id="rId21" Type="http://schemas.openxmlformats.org/officeDocument/2006/relationships/oleObject" Target="../embeddings/oleObject39.bin"/><Relationship Id="rId34" Type="http://schemas.openxmlformats.org/officeDocument/2006/relationships/image" Target="../media/image43.emf"/><Relationship Id="rId42" Type="http://schemas.openxmlformats.org/officeDocument/2006/relationships/image" Target="../media/image47.emf"/><Relationship Id="rId47" Type="http://schemas.openxmlformats.org/officeDocument/2006/relationships/oleObject" Target="../embeddings/oleObject52.bin"/><Relationship Id="rId50" Type="http://schemas.openxmlformats.org/officeDocument/2006/relationships/image" Target="../media/image51.emf"/><Relationship Id="rId7" Type="http://schemas.openxmlformats.org/officeDocument/2006/relationships/oleObject" Target="../embeddings/oleObject32.bin"/><Relationship Id="rId2" Type="http://schemas.openxmlformats.org/officeDocument/2006/relationships/slideLayout" Target="../slideLayouts/slideLayout2.xml"/><Relationship Id="rId16" Type="http://schemas.openxmlformats.org/officeDocument/2006/relationships/image" Target="../media/image34.emf"/><Relationship Id="rId29" Type="http://schemas.openxmlformats.org/officeDocument/2006/relationships/oleObject" Target="../embeddings/oleObject43.bin"/><Relationship Id="rId11" Type="http://schemas.openxmlformats.org/officeDocument/2006/relationships/oleObject" Target="../embeddings/oleObject34.bin"/><Relationship Id="rId24" Type="http://schemas.openxmlformats.org/officeDocument/2006/relationships/image" Target="../media/image38.emf"/><Relationship Id="rId32" Type="http://schemas.openxmlformats.org/officeDocument/2006/relationships/image" Target="../media/image42.emf"/><Relationship Id="rId37" Type="http://schemas.openxmlformats.org/officeDocument/2006/relationships/oleObject" Target="../embeddings/oleObject47.bin"/><Relationship Id="rId40" Type="http://schemas.openxmlformats.org/officeDocument/2006/relationships/image" Target="../media/image46.emf"/><Relationship Id="rId45" Type="http://schemas.openxmlformats.org/officeDocument/2006/relationships/oleObject" Target="../embeddings/oleObject51.bin"/><Relationship Id="rId5" Type="http://schemas.openxmlformats.org/officeDocument/2006/relationships/oleObject" Target="../embeddings/oleObject31.bin"/><Relationship Id="rId15" Type="http://schemas.openxmlformats.org/officeDocument/2006/relationships/oleObject" Target="../embeddings/oleObject36.bin"/><Relationship Id="rId23" Type="http://schemas.openxmlformats.org/officeDocument/2006/relationships/oleObject" Target="../embeddings/oleObject40.bin"/><Relationship Id="rId28" Type="http://schemas.openxmlformats.org/officeDocument/2006/relationships/image" Target="../media/image40.emf"/><Relationship Id="rId36" Type="http://schemas.openxmlformats.org/officeDocument/2006/relationships/image" Target="../media/image44.emf"/><Relationship Id="rId49" Type="http://schemas.openxmlformats.org/officeDocument/2006/relationships/oleObject" Target="../embeddings/oleObject53.bin"/><Relationship Id="rId10" Type="http://schemas.openxmlformats.org/officeDocument/2006/relationships/image" Target="../media/image31.emf"/><Relationship Id="rId19" Type="http://schemas.openxmlformats.org/officeDocument/2006/relationships/oleObject" Target="../embeddings/oleObject38.bin"/><Relationship Id="rId31" Type="http://schemas.openxmlformats.org/officeDocument/2006/relationships/oleObject" Target="../embeddings/oleObject44.bin"/><Relationship Id="rId44" Type="http://schemas.openxmlformats.org/officeDocument/2006/relationships/image" Target="../media/image48.emf"/><Relationship Id="rId52" Type="http://schemas.openxmlformats.org/officeDocument/2006/relationships/image" Target="../media/image52.emf"/><Relationship Id="rId4" Type="http://schemas.openxmlformats.org/officeDocument/2006/relationships/image" Target="../media/image28.emf"/><Relationship Id="rId9" Type="http://schemas.openxmlformats.org/officeDocument/2006/relationships/oleObject" Target="../embeddings/oleObject33.bin"/><Relationship Id="rId14" Type="http://schemas.openxmlformats.org/officeDocument/2006/relationships/image" Target="../media/image33.emf"/><Relationship Id="rId22" Type="http://schemas.openxmlformats.org/officeDocument/2006/relationships/image" Target="../media/image37.emf"/><Relationship Id="rId27" Type="http://schemas.openxmlformats.org/officeDocument/2006/relationships/oleObject" Target="../embeddings/oleObject42.bin"/><Relationship Id="rId30" Type="http://schemas.openxmlformats.org/officeDocument/2006/relationships/image" Target="../media/image41.emf"/><Relationship Id="rId35" Type="http://schemas.openxmlformats.org/officeDocument/2006/relationships/oleObject" Target="../embeddings/oleObject46.bin"/><Relationship Id="rId43" Type="http://schemas.openxmlformats.org/officeDocument/2006/relationships/oleObject" Target="../embeddings/oleObject50.bin"/><Relationship Id="rId48" Type="http://schemas.openxmlformats.org/officeDocument/2006/relationships/image" Target="../media/image50.emf"/><Relationship Id="rId8" Type="http://schemas.openxmlformats.org/officeDocument/2006/relationships/image" Target="../media/image30.emf"/><Relationship Id="rId51" Type="http://schemas.openxmlformats.org/officeDocument/2006/relationships/oleObject" Target="../embeddings/oleObject54.bin"/><Relationship Id="rId3" Type="http://schemas.openxmlformats.org/officeDocument/2006/relationships/oleObject" Target="../embeddings/oleObject30.bin"/><Relationship Id="rId12" Type="http://schemas.openxmlformats.org/officeDocument/2006/relationships/image" Target="../media/image32.wmf"/><Relationship Id="rId17" Type="http://schemas.openxmlformats.org/officeDocument/2006/relationships/oleObject" Target="../embeddings/oleObject37.bin"/><Relationship Id="rId25" Type="http://schemas.openxmlformats.org/officeDocument/2006/relationships/oleObject" Target="../embeddings/oleObject41.bin"/><Relationship Id="rId33" Type="http://schemas.openxmlformats.org/officeDocument/2006/relationships/oleObject" Target="../embeddings/oleObject45.bin"/><Relationship Id="rId38" Type="http://schemas.openxmlformats.org/officeDocument/2006/relationships/image" Target="../media/image45.emf"/><Relationship Id="rId46" Type="http://schemas.openxmlformats.org/officeDocument/2006/relationships/image" Target="../media/image49.emf"/><Relationship Id="rId20" Type="http://schemas.openxmlformats.org/officeDocument/2006/relationships/image" Target="../media/image36.wmf"/><Relationship Id="rId41" Type="http://schemas.openxmlformats.org/officeDocument/2006/relationships/oleObject" Target="../embeddings/oleObject49.bin"/><Relationship Id="rId1" Type="http://schemas.openxmlformats.org/officeDocument/2006/relationships/vmlDrawing" Target="../drawings/vmlDrawing5.vml"/><Relationship Id="rId6" Type="http://schemas.openxmlformats.org/officeDocument/2006/relationships/image" Target="../media/image29.e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57.bin"/><Relationship Id="rId13" Type="http://schemas.openxmlformats.org/officeDocument/2006/relationships/image" Target="../media/image57.emf"/><Relationship Id="rId18" Type="http://schemas.openxmlformats.org/officeDocument/2006/relationships/oleObject" Target="../embeddings/oleObject62.bin"/><Relationship Id="rId3" Type="http://schemas.openxmlformats.org/officeDocument/2006/relationships/image" Target="../media/image62.jpeg"/><Relationship Id="rId21" Type="http://schemas.openxmlformats.org/officeDocument/2006/relationships/image" Target="../media/image61.emf"/><Relationship Id="rId7" Type="http://schemas.openxmlformats.org/officeDocument/2006/relationships/image" Target="../media/image54.emf"/><Relationship Id="rId12" Type="http://schemas.openxmlformats.org/officeDocument/2006/relationships/oleObject" Target="../embeddings/oleObject59.bin"/><Relationship Id="rId17" Type="http://schemas.openxmlformats.org/officeDocument/2006/relationships/image" Target="../media/image59.emf"/><Relationship Id="rId2" Type="http://schemas.openxmlformats.org/officeDocument/2006/relationships/slideLayout" Target="../slideLayouts/slideLayout2.xml"/><Relationship Id="rId16" Type="http://schemas.openxmlformats.org/officeDocument/2006/relationships/oleObject" Target="../embeddings/oleObject61.bin"/><Relationship Id="rId20" Type="http://schemas.openxmlformats.org/officeDocument/2006/relationships/oleObject" Target="../embeddings/oleObject63.bin"/><Relationship Id="rId1" Type="http://schemas.openxmlformats.org/officeDocument/2006/relationships/vmlDrawing" Target="../drawings/vmlDrawing6.vml"/><Relationship Id="rId6" Type="http://schemas.openxmlformats.org/officeDocument/2006/relationships/oleObject" Target="../embeddings/oleObject56.bin"/><Relationship Id="rId11" Type="http://schemas.openxmlformats.org/officeDocument/2006/relationships/image" Target="../media/image56.emf"/><Relationship Id="rId5" Type="http://schemas.openxmlformats.org/officeDocument/2006/relationships/image" Target="../media/image53.emf"/><Relationship Id="rId15" Type="http://schemas.openxmlformats.org/officeDocument/2006/relationships/image" Target="../media/image58.emf"/><Relationship Id="rId10" Type="http://schemas.openxmlformats.org/officeDocument/2006/relationships/oleObject" Target="../embeddings/oleObject58.bin"/><Relationship Id="rId19" Type="http://schemas.openxmlformats.org/officeDocument/2006/relationships/image" Target="../media/image60.emf"/><Relationship Id="rId4" Type="http://schemas.openxmlformats.org/officeDocument/2006/relationships/oleObject" Target="../embeddings/oleObject55.bin"/><Relationship Id="rId9" Type="http://schemas.openxmlformats.org/officeDocument/2006/relationships/image" Target="../media/image55.emf"/><Relationship Id="rId14" Type="http://schemas.openxmlformats.org/officeDocument/2006/relationships/oleObject" Target="../embeddings/oleObject60.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Wednesday, June 5, 2019</a:t>
            </a:r>
          </a:p>
        </p:txBody>
      </p:sp>
      <p:sp>
        <p:nvSpPr>
          <p:cNvPr id="7" name="Rectangle 5"/>
          <p:cNvSpPr>
            <a:spLocks noGrp="1" noChangeArrowheads="1"/>
          </p:cNvSpPr>
          <p:nvPr>
            <p:ph type="ftr" sz="quarter" idx="11"/>
          </p:nvPr>
        </p:nvSpPr>
        <p:spPr/>
        <p:txBody>
          <a:bodyPr/>
          <a:lstStyle/>
          <a:p>
            <a:pPr>
              <a:defRPr/>
            </a:pPr>
            <a:r>
              <a:rPr lang="de-DE"/>
              <a:t>PHYS 1444-001, Summer 2019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1441 –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#3</a:t>
            </a:r>
          </a:p>
        </p:txBody>
      </p:sp>
      <p:sp>
        <p:nvSpPr>
          <p:cNvPr id="18438" name="Text Box 4"/>
          <p:cNvSpPr txBox="1">
            <a:spLocks noChangeArrowheads="1"/>
          </p:cNvSpPr>
          <p:nvPr/>
        </p:nvSpPr>
        <p:spPr bwMode="auto">
          <a:xfrm>
            <a:off x="2945494" y="1447800"/>
            <a:ext cx="2945038"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Wednesday, June 5, 2019</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10" name="Content Placeholder 2"/>
          <p:cNvSpPr txBox="1">
            <a:spLocks/>
          </p:cNvSpPr>
          <p:nvPr/>
        </p:nvSpPr>
        <p:spPr bwMode="auto">
          <a:xfrm>
            <a:off x="952500" y="2133600"/>
            <a:ext cx="655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800" kern="0" dirty="0">
                <a:latin typeface="Arial Narrow" charset="0"/>
              </a:rPr>
              <a:t>Chapter 21</a:t>
            </a:r>
            <a:endParaRPr lang="en-US" sz="2800" kern="0" dirty="0">
              <a:solidFill>
                <a:srgbClr val="003300"/>
              </a:solidFill>
              <a:latin typeface="Arial Narrow" charset="0"/>
            </a:endParaRPr>
          </a:p>
          <a:p>
            <a:pPr marL="990600" lvl="1" indent="-533400"/>
            <a:r>
              <a:rPr lang="en-US" sz="2400" dirty="0">
                <a:solidFill>
                  <a:srgbClr val="003300"/>
                </a:solidFill>
                <a:latin typeface="Arial Narrow" charset="0"/>
              </a:rPr>
              <a:t>The Electric Field &amp; Field Lines</a:t>
            </a:r>
          </a:p>
          <a:p>
            <a:pPr marL="990600" lvl="1" indent="-533400"/>
            <a:r>
              <a:rPr lang="en-US" sz="2400" dirty="0">
                <a:solidFill>
                  <a:srgbClr val="003300"/>
                </a:solidFill>
                <a:latin typeface="Arial Narrow" charset="0"/>
              </a:rPr>
              <a:t>Electric Fields and Conductors</a:t>
            </a:r>
          </a:p>
          <a:p>
            <a:pPr marL="990600" lvl="1" indent="-533400"/>
            <a:r>
              <a:rPr lang="en-US" sz="2400" dirty="0">
                <a:solidFill>
                  <a:srgbClr val="003800"/>
                </a:solidFill>
                <a:latin typeface="Arial Narrow" charset="0"/>
              </a:rPr>
              <a:t>Motion of a Charged Particle in an Electric Field</a:t>
            </a:r>
          </a:p>
          <a:p>
            <a:pPr marL="990600" lvl="1" indent="-533400"/>
            <a:r>
              <a:rPr lang="en-US" sz="2400" dirty="0">
                <a:solidFill>
                  <a:srgbClr val="003800"/>
                </a:solidFill>
                <a:latin typeface="Arial Narrow" charset="0"/>
              </a:rPr>
              <a:t>Electric Dipoles</a:t>
            </a:r>
          </a:p>
          <a:p>
            <a:pPr marL="609600" indent="-609600" algn="l"/>
            <a:r>
              <a:rPr lang="en-US" sz="2800" kern="0" dirty="0">
                <a:latin typeface="Arial Narrow" charset="0"/>
              </a:rPr>
              <a:t>Chapter 22</a:t>
            </a:r>
            <a:endParaRPr lang="en-US" sz="2800" kern="0" dirty="0">
              <a:solidFill>
                <a:srgbClr val="003300"/>
              </a:solidFill>
              <a:latin typeface="Arial Narrow" charset="0"/>
            </a:endParaRPr>
          </a:p>
          <a:p>
            <a:pPr marL="990600" lvl="1" indent="-533400"/>
            <a:r>
              <a:rPr lang="en-US" sz="2400" dirty="0">
                <a:solidFill>
                  <a:srgbClr val="003300"/>
                </a:solidFill>
                <a:latin typeface="Arial Narrow" charset="0"/>
              </a:rPr>
              <a:t>Electric Flux</a:t>
            </a:r>
          </a:p>
        </p:txBody>
      </p:sp>
    </p:spTree>
    <p:extLst>
      <p:ext uri="{BB962C8B-B14F-4D97-AF65-F5344CB8AC3E}">
        <p14:creationId xmlns:p14="http://schemas.microsoft.com/office/powerpoint/2010/main" val="1541615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Wednesday, June 5, 2019</a:t>
            </a:r>
          </a:p>
        </p:txBody>
      </p:sp>
      <p:sp>
        <p:nvSpPr>
          <p:cNvPr id="7" name="Footer Placeholder 4"/>
          <p:cNvSpPr>
            <a:spLocks noGrp="1"/>
          </p:cNvSpPr>
          <p:nvPr>
            <p:ph type="ftr" sz="quarter" idx="11"/>
          </p:nvPr>
        </p:nvSpPr>
        <p:spPr/>
        <p:txBody>
          <a:bodyPr/>
          <a:lstStyle/>
          <a:p>
            <a:r>
              <a:rPr lang="de-DE"/>
              <a:t>PHYS 1444-001, Summer 2019             Dr. Jaehoon Yu</a:t>
            </a:r>
            <a:endParaRPr lang="en-US"/>
          </a:p>
        </p:txBody>
      </p:sp>
      <p:sp>
        <p:nvSpPr>
          <p:cNvPr id="8" name="Slide Number Placeholder 5"/>
          <p:cNvSpPr>
            <a:spLocks noGrp="1"/>
          </p:cNvSpPr>
          <p:nvPr>
            <p:ph type="sldNum" sz="quarter" idx="12"/>
          </p:nvPr>
        </p:nvSpPr>
        <p:spPr/>
        <p:txBody>
          <a:bodyPr/>
          <a:lstStyle/>
          <a:p>
            <a:fld id="{DBA64447-22C9-354A-965E-2B549BF08EC5}" type="slidenum">
              <a:rPr lang="en-US"/>
              <a:pPr/>
              <a:t>10</a:t>
            </a:fld>
            <a:endParaRPr lang="en-US"/>
          </a:p>
        </p:txBody>
      </p:sp>
      <p:pic>
        <p:nvPicPr>
          <p:cNvPr id="145413" name="Picture 5" descr="FG21_021"/>
          <p:cNvPicPr>
            <a:picLocks noChangeAspect="1" noChangeArrowheads="1"/>
          </p:cNvPicPr>
          <p:nvPr/>
        </p:nvPicPr>
        <p:blipFill>
          <a:blip r:embed="rId2"/>
          <a:srcRect/>
          <a:stretch>
            <a:fillRect/>
          </a:stretch>
        </p:blipFill>
        <p:spPr bwMode="auto">
          <a:xfrm>
            <a:off x="6422570" y="3581400"/>
            <a:ext cx="2873829" cy="2514600"/>
          </a:xfrm>
          <a:prstGeom prst="rect">
            <a:avLst/>
          </a:prstGeom>
          <a:noFill/>
        </p:spPr>
      </p:pic>
      <p:pic>
        <p:nvPicPr>
          <p:cNvPr id="145412" name="Picture 4" descr="FG21_020"/>
          <p:cNvPicPr>
            <a:picLocks noChangeAspect="1" noChangeArrowheads="1"/>
          </p:cNvPicPr>
          <p:nvPr/>
        </p:nvPicPr>
        <p:blipFill>
          <a:blip r:embed="rId3"/>
          <a:srcRect/>
          <a:stretch>
            <a:fillRect/>
          </a:stretch>
        </p:blipFill>
        <p:spPr bwMode="auto">
          <a:xfrm>
            <a:off x="6477000" y="990600"/>
            <a:ext cx="2667000" cy="2000250"/>
          </a:xfrm>
          <a:prstGeom prst="rect">
            <a:avLst/>
          </a:prstGeom>
          <a:noFill/>
        </p:spPr>
      </p:pic>
      <p:sp>
        <p:nvSpPr>
          <p:cNvPr id="145410" name="Rectangle 2"/>
          <p:cNvSpPr>
            <a:spLocks noGrp="1" noChangeArrowheads="1"/>
          </p:cNvSpPr>
          <p:nvPr>
            <p:ph type="title"/>
          </p:nvPr>
        </p:nvSpPr>
        <p:spPr>
          <a:xfrm>
            <a:off x="457200" y="0"/>
            <a:ext cx="8077200" cy="685800"/>
          </a:xfrm>
        </p:spPr>
        <p:txBody>
          <a:bodyPr/>
          <a:lstStyle/>
          <a:p>
            <a:r>
              <a:rPr lang="en-US" dirty="0"/>
              <a:t>The Electric Field</a:t>
            </a:r>
          </a:p>
        </p:txBody>
      </p:sp>
      <p:sp>
        <p:nvSpPr>
          <p:cNvPr id="145411" name="Rectangle 3"/>
          <p:cNvSpPr>
            <a:spLocks noGrp="1" noChangeArrowheads="1"/>
          </p:cNvSpPr>
          <p:nvPr>
            <p:ph type="body" idx="1"/>
          </p:nvPr>
        </p:nvSpPr>
        <p:spPr>
          <a:xfrm>
            <a:off x="76200" y="609600"/>
            <a:ext cx="7010400" cy="5181600"/>
          </a:xfrm>
        </p:spPr>
        <p:txBody>
          <a:bodyPr/>
          <a:lstStyle/>
          <a:p>
            <a:r>
              <a:rPr lang="en-US" sz="2800" dirty="0"/>
              <a:t>Both gravitational and electric forces act over a distance without contacting objects </a:t>
            </a:r>
            <a:r>
              <a:rPr lang="en-US" sz="2800" dirty="0">
                <a:sym typeface="Wingdings" charset="2"/>
              </a:rPr>
              <a:t> What kind of forces are these?</a:t>
            </a:r>
          </a:p>
          <a:p>
            <a:pPr lvl="1"/>
            <a:r>
              <a:rPr lang="en-US" sz="2400" dirty="0"/>
              <a:t>Field forces</a:t>
            </a:r>
          </a:p>
          <a:p>
            <a:r>
              <a:rPr lang="en-US" sz="2800" dirty="0"/>
              <a:t>Michael Faraday developed the idea of the field.</a:t>
            </a:r>
          </a:p>
          <a:p>
            <a:pPr lvl="1"/>
            <a:r>
              <a:rPr lang="en-US" sz="2400" dirty="0"/>
              <a:t>Faraday (1791 – 1867) argued that the electric field extends outward/inward from every charge and permeates through all of space.</a:t>
            </a:r>
          </a:p>
          <a:p>
            <a:r>
              <a:rPr lang="en-US" sz="2800" dirty="0"/>
              <a:t>Field by a charge or a group of charges can be inspected by placing a small </a:t>
            </a:r>
            <a:r>
              <a:rPr lang="en-US" sz="2800" b="1" u="sng" dirty="0">
                <a:solidFill>
                  <a:srgbClr val="FF0000"/>
                </a:solidFill>
              </a:rPr>
              <a:t>positive test charge </a:t>
            </a:r>
            <a:r>
              <a:rPr lang="en-US" sz="2800" dirty="0"/>
              <a:t>in the vicinity and measuring the force on it.</a:t>
            </a:r>
          </a:p>
          <a:p>
            <a:pPr lvl="1"/>
            <a:r>
              <a:rPr lang="en-US" sz="2400" dirty="0"/>
              <a:t>You imagine what would happen to the test charge!</a:t>
            </a:r>
          </a:p>
          <a:p>
            <a:pPr lvl="1"/>
            <a:r>
              <a:rPr lang="en-US" sz="2400" dirty="0"/>
              <a:t>E due to a charge is independent of the other charge</a:t>
            </a:r>
          </a:p>
        </p:txBody>
      </p:sp>
    </p:spTree>
    <p:extLst>
      <p:ext uri="{BB962C8B-B14F-4D97-AF65-F5344CB8AC3E}">
        <p14:creationId xmlns:p14="http://schemas.microsoft.com/office/powerpoint/2010/main" val="3848802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Wednesday, June 5, 2019</a:t>
            </a:r>
          </a:p>
        </p:txBody>
      </p:sp>
      <p:sp>
        <p:nvSpPr>
          <p:cNvPr id="10" name="Footer Placeholder 4"/>
          <p:cNvSpPr>
            <a:spLocks noGrp="1"/>
          </p:cNvSpPr>
          <p:nvPr>
            <p:ph type="ftr" sz="quarter" idx="11"/>
          </p:nvPr>
        </p:nvSpPr>
        <p:spPr/>
        <p:txBody>
          <a:bodyPr/>
          <a:lstStyle/>
          <a:p>
            <a:r>
              <a:rPr lang="de-DE"/>
              <a:t>PHYS 1444-001, Summer 2019             Dr. Jaehoon Yu</a:t>
            </a:r>
            <a:endParaRPr lang="en-US"/>
          </a:p>
        </p:txBody>
      </p:sp>
      <p:sp>
        <p:nvSpPr>
          <p:cNvPr id="11" name="Slide Number Placeholder 5"/>
          <p:cNvSpPr>
            <a:spLocks noGrp="1"/>
          </p:cNvSpPr>
          <p:nvPr>
            <p:ph type="sldNum" sz="quarter" idx="12"/>
          </p:nvPr>
        </p:nvSpPr>
        <p:spPr/>
        <p:txBody>
          <a:bodyPr/>
          <a:lstStyle/>
          <a:p>
            <a:fld id="{D0CDF389-146E-1C42-A75B-0E76D2EE0D2D}" type="slidenum">
              <a:rPr lang="en-US"/>
              <a:pPr/>
              <a:t>11</a:t>
            </a:fld>
            <a:endParaRPr lang="en-US"/>
          </a:p>
        </p:txBody>
      </p:sp>
      <p:sp>
        <p:nvSpPr>
          <p:cNvPr id="146436" name="Rectangle 4"/>
          <p:cNvSpPr>
            <a:spLocks noGrp="1" noChangeArrowheads="1"/>
          </p:cNvSpPr>
          <p:nvPr>
            <p:ph type="title"/>
          </p:nvPr>
        </p:nvSpPr>
        <p:spPr>
          <a:xfrm>
            <a:off x="457200" y="128588"/>
            <a:ext cx="8077200" cy="685800"/>
          </a:xfrm>
        </p:spPr>
        <p:txBody>
          <a:bodyPr/>
          <a:lstStyle/>
          <a:p>
            <a:r>
              <a:rPr lang="en-US"/>
              <a:t>The Electric Field</a:t>
            </a:r>
          </a:p>
        </p:txBody>
      </p:sp>
      <p:sp>
        <p:nvSpPr>
          <p:cNvPr id="146437" name="Rectangle 5"/>
          <p:cNvSpPr>
            <a:spLocks noGrp="1" noChangeArrowheads="1"/>
          </p:cNvSpPr>
          <p:nvPr>
            <p:ph type="body" idx="1"/>
          </p:nvPr>
        </p:nvSpPr>
        <p:spPr>
          <a:xfrm>
            <a:off x="381000" y="838200"/>
            <a:ext cx="8001000" cy="4572000"/>
          </a:xfrm>
        </p:spPr>
        <p:txBody>
          <a:bodyPr/>
          <a:lstStyle/>
          <a:p>
            <a:pPr>
              <a:lnSpc>
                <a:spcPct val="90000"/>
              </a:lnSpc>
            </a:pPr>
            <a:r>
              <a:rPr lang="en-US" sz="2800" dirty="0"/>
              <a:t>The electric field at any point in space is defined as the force exerted on a tiny positive test charge divide by magnitude of the test charge</a:t>
            </a:r>
          </a:p>
          <a:p>
            <a:pPr lvl="1">
              <a:lnSpc>
                <a:spcPct val="90000"/>
              </a:lnSpc>
            </a:pPr>
            <a:r>
              <a:rPr lang="en-US" sz="2400" dirty="0"/>
              <a:t>Electric force per unit charge</a:t>
            </a:r>
          </a:p>
          <a:p>
            <a:pPr>
              <a:lnSpc>
                <a:spcPct val="90000"/>
              </a:lnSpc>
            </a:pPr>
            <a:r>
              <a:rPr lang="en-US" sz="2800" dirty="0"/>
              <a:t>What kind of quantity is the electric field?</a:t>
            </a:r>
          </a:p>
          <a:p>
            <a:pPr lvl="1">
              <a:lnSpc>
                <a:spcPct val="90000"/>
              </a:lnSpc>
            </a:pPr>
            <a:r>
              <a:rPr lang="en-US" sz="2400" dirty="0"/>
              <a:t>Vector quantity.   Why?</a:t>
            </a:r>
          </a:p>
          <a:p>
            <a:pPr>
              <a:lnSpc>
                <a:spcPct val="90000"/>
              </a:lnSpc>
            </a:pPr>
            <a:r>
              <a:rPr lang="en-US" sz="2800" dirty="0"/>
              <a:t>What is the unit of the electric field?</a:t>
            </a:r>
          </a:p>
          <a:p>
            <a:pPr lvl="1">
              <a:lnSpc>
                <a:spcPct val="90000"/>
              </a:lnSpc>
            </a:pPr>
            <a:r>
              <a:rPr lang="en-US" sz="2400" dirty="0"/>
              <a:t>N/C</a:t>
            </a:r>
          </a:p>
          <a:p>
            <a:pPr>
              <a:lnSpc>
                <a:spcPct val="90000"/>
              </a:lnSpc>
            </a:pPr>
            <a:r>
              <a:rPr lang="en-US" sz="2800" dirty="0"/>
              <a:t>What is the magnitude of the electric field at a distance r from a single point charge Q?</a:t>
            </a:r>
          </a:p>
        </p:txBody>
      </p:sp>
      <p:graphicFrame>
        <p:nvGraphicFramePr>
          <p:cNvPr id="146440" name="Object 8"/>
          <p:cNvGraphicFramePr>
            <a:graphicFrameLocks noChangeAspect="1"/>
          </p:cNvGraphicFramePr>
          <p:nvPr/>
        </p:nvGraphicFramePr>
        <p:xfrm>
          <a:off x="4953000" y="1617663"/>
          <a:ext cx="1219200" cy="950912"/>
        </p:xfrm>
        <a:graphic>
          <a:graphicData uri="http://schemas.openxmlformats.org/presentationml/2006/ole">
            <mc:AlternateContent xmlns:mc="http://schemas.openxmlformats.org/markup-compatibility/2006">
              <mc:Choice xmlns:v="urn:schemas-microsoft-com:vml" Requires="v">
                <p:oleObj spid="_x0000_s14462" name="Equation" r:id="rId3" imgW="419100" imgH="406400" progId="Equation.DSMT4">
                  <p:embed/>
                </p:oleObj>
              </mc:Choice>
              <mc:Fallback>
                <p:oleObj name="Equation" r:id="rId3" imgW="419100" imgH="406400" progId="Equation.DSMT4">
                  <p:embed/>
                  <p:pic>
                    <p:nvPicPr>
                      <p:cNvPr id="146440" name="Object 8"/>
                      <p:cNvPicPr>
                        <a:picLocks noChangeAspect="1" noChangeArrowheads="1"/>
                      </p:cNvPicPr>
                      <p:nvPr/>
                    </p:nvPicPr>
                    <p:blipFill>
                      <a:blip r:embed="rId4"/>
                      <a:srcRect/>
                      <a:stretch>
                        <a:fillRect/>
                      </a:stretch>
                    </p:blipFill>
                    <p:spPr bwMode="auto">
                      <a:xfrm>
                        <a:off x="4953000" y="1617663"/>
                        <a:ext cx="1219200" cy="9509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6447" name="Object 15"/>
          <p:cNvGraphicFramePr>
            <a:graphicFrameLocks noChangeAspect="1"/>
          </p:cNvGraphicFramePr>
          <p:nvPr/>
        </p:nvGraphicFramePr>
        <p:xfrm>
          <a:off x="1219200" y="5130800"/>
          <a:ext cx="1298575" cy="1011237"/>
        </p:xfrm>
        <a:graphic>
          <a:graphicData uri="http://schemas.openxmlformats.org/presentationml/2006/ole">
            <mc:AlternateContent xmlns:mc="http://schemas.openxmlformats.org/markup-compatibility/2006">
              <mc:Choice xmlns:v="urn:schemas-microsoft-com:vml" Requires="v">
                <p:oleObj spid="_x0000_s14463" name="Equation" r:id="rId5" imgW="419040" imgH="406080" progId="Equation.DSMT4">
                  <p:embed/>
                </p:oleObj>
              </mc:Choice>
              <mc:Fallback>
                <p:oleObj name="Equation" r:id="rId5" imgW="419040" imgH="406080" progId="Equation.DSMT4">
                  <p:embed/>
                  <p:pic>
                    <p:nvPicPr>
                      <p:cNvPr id="146447"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5130800"/>
                        <a:ext cx="1298575" cy="10112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6448" name="Object 16"/>
          <p:cNvGraphicFramePr>
            <a:graphicFrameLocks noChangeAspect="1"/>
          </p:cNvGraphicFramePr>
          <p:nvPr/>
        </p:nvGraphicFramePr>
        <p:xfrm>
          <a:off x="2486025" y="5097462"/>
          <a:ext cx="1928813" cy="1074738"/>
        </p:xfrm>
        <a:graphic>
          <a:graphicData uri="http://schemas.openxmlformats.org/presentationml/2006/ole">
            <mc:AlternateContent xmlns:mc="http://schemas.openxmlformats.org/markup-compatibility/2006">
              <mc:Choice xmlns:v="urn:schemas-microsoft-com:vml" Requires="v">
                <p:oleObj spid="_x0000_s14464" name="Equation" r:id="rId7" imgW="622080" imgH="431640" progId="Equation.DSMT4">
                  <p:embed/>
                </p:oleObj>
              </mc:Choice>
              <mc:Fallback>
                <p:oleObj name="Equation" r:id="rId7" imgW="622080" imgH="431640" progId="Equation.DSMT4">
                  <p:embed/>
                  <p:pic>
                    <p:nvPicPr>
                      <p:cNvPr id="146448"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6025" y="5097462"/>
                        <a:ext cx="1928813" cy="10747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6449" name="Object 17"/>
          <p:cNvGraphicFramePr>
            <a:graphicFrameLocks noChangeAspect="1"/>
          </p:cNvGraphicFramePr>
          <p:nvPr/>
        </p:nvGraphicFramePr>
        <p:xfrm>
          <a:off x="4381500" y="5162550"/>
          <a:ext cx="1062038" cy="947737"/>
        </p:xfrm>
        <a:graphic>
          <a:graphicData uri="http://schemas.openxmlformats.org/presentationml/2006/ole">
            <mc:AlternateContent xmlns:mc="http://schemas.openxmlformats.org/markup-compatibility/2006">
              <mc:Choice xmlns:v="urn:schemas-microsoft-com:vml" Requires="v">
                <p:oleObj spid="_x0000_s14465" name="Equation" r:id="rId9" imgW="342720" imgH="380880" progId="Equation.DSMT4">
                  <p:embed/>
                </p:oleObj>
              </mc:Choice>
              <mc:Fallback>
                <p:oleObj name="Equation" r:id="rId9" imgW="342720" imgH="380880" progId="Equation.DSMT4">
                  <p:embed/>
                  <p:pic>
                    <p:nvPicPr>
                      <p:cNvPr id="146449" name="Object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81500" y="5162550"/>
                        <a:ext cx="1062038" cy="9477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6450" name="Object 18"/>
          <p:cNvGraphicFramePr>
            <a:graphicFrameLocks noChangeAspect="1"/>
          </p:cNvGraphicFramePr>
          <p:nvPr/>
        </p:nvGraphicFramePr>
        <p:xfrm>
          <a:off x="5410200" y="5129212"/>
          <a:ext cx="1968500" cy="1012825"/>
        </p:xfrm>
        <a:graphic>
          <a:graphicData uri="http://schemas.openxmlformats.org/presentationml/2006/ole">
            <mc:AlternateContent xmlns:mc="http://schemas.openxmlformats.org/markup-compatibility/2006">
              <mc:Choice xmlns:v="urn:schemas-microsoft-com:vml" Requires="v">
                <p:oleObj spid="_x0000_s14466" name="Equation" r:id="rId11" imgW="634680" imgH="406080" progId="Equation.DSMT4">
                  <p:embed/>
                </p:oleObj>
              </mc:Choice>
              <mc:Fallback>
                <p:oleObj name="Equation" r:id="rId11" imgW="634680" imgH="406080" progId="Equation.DSMT4">
                  <p:embed/>
                  <p:pic>
                    <p:nvPicPr>
                      <p:cNvPr id="146450" name="Object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10200" y="5129212"/>
                        <a:ext cx="1968500" cy="10128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4" name="Picture 3">
            <a:extLst>
              <a:ext uri="{FF2B5EF4-FFF2-40B4-BE49-F238E27FC236}">
                <a16:creationId xmlns:a16="http://schemas.microsoft.com/office/drawing/2014/main" id="{000C44D3-A309-BA44-888D-D861BDBCE456}"/>
              </a:ext>
            </a:extLst>
          </p:cNvPr>
          <p:cNvPicPr>
            <a:picLocks noChangeAspect="1"/>
          </p:cNvPicPr>
          <p:nvPr/>
        </p:nvPicPr>
        <p:blipFill>
          <a:blip r:embed="rId13"/>
          <a:stretch>
            <a:fillRect/>
          </a:stretch>
        </p:blipFill>
        <p:spPr>
          <a:xfrm>
            <a:off x="6401912" y="1728788"/>
            <a:ext cx="1563597" cy="579110"/>
          </a:xfrm>
          <a:prstGeom prst="rect">
            <a:avLst/>
          </a:prstGeom>
        </p:spPr>
      </p:pic>
    </p:spTree>
    <p:extLst>
      <p:ext uri="{BB962C8B-B14F-4D97-AF65-F5344CB8AC3E}">
        <p14:creationId xmlns:p14="http://schemas.microsoft.com/office/powerpoint/2010/main" val="446407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Wednesday, June 5, 2019</a:t>
            </a:r>
          </a:p>
        </p:txBody>
      </p:sp>
      <p:sp>
        <p:nvSpPr>
          <p:cNvPr id="16" name="Footer Placeholder 4"/>
          <p:cNvSpPr>
            <a:spLocks noGrp="1"/>
          </p:cNvSpPr>
          <p:nvPr>
            <p:ph type="ftr" sz="quarter" idx="11"/>
          </p:nvPr>
        </p:nvSpPr>
        <p:spPr/>
        <p:txBody>
          <a:bodyPr/>
          <a:lstStyle/>
          <a:p>
            <a:r>
              <a:rPr lang="de-DE"/>
              <a:t>PHYS 1444-001, Summer 2019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12</a:t>
            </a:fld>
            <a:endParaRPr lang="en-US"/>
          </a:p>
        </p:txBody>
      </p:sp>
      <p:pic>
        <p:nvPicPr>
          <p:cNvPr id="147473" name="Picture 17" descr="FG21_022"/>
          <p:cNvPicPr>
            <a:picLocks noChangeAspect="1" noChangeArrowheads="1"/>
          </p:cNvPicPr>
          <p:nvPr/>
        </p:nvPicPr>
        <p:blipFill>
          <a:blip r:embed="rId3"/>
          <a:srcRect/>
          <a:stretch>
            <a:fillRect/>
          </a:stretch>
        </p:blipFill>
        <p:spPr bwMode="auto">
          <a:xfrm>
            <a:off x="5867400" y="0"/>
            <a:ext cx="3810000" cy="3162300"/>
          </a:xfrm>
          <a:prstGeom prst="rect">
            <a:avLst/>
          </a:prstGeom>
          <a:noFill/>
        </p:spPr>
      </p:pic>
      <p:sp>
        <p:nvSpPr>
          <p:cNvPr id="147459" name="Rectangle 3"/>
          <p:cNvSpPr>
            <a:spLocks noGrp="1" noChangeArrowheads="1"/>
          </p:cNvSpPr>
          <p:nvPr>
            <p:ph type="title"/>
          </p:nvPr>
        </p:nvSpPr>
        <p:spPr>
          <a:xfrm>
            <a:off x="304800" y="139700"/>
            <a:ext cx="8382000" cy="685800"/>
          </a:xfrm>
        </p:spPr>
        <p:txBody>
          <a:bodyPr/>
          <a:lstStyle/>
          <a:p>
            <a:r>
              <a:rPr lang="en-US" dirty="0"/>
              <a:t>Example 21 – 5 </a:t>
            </a:r>
          </a:p>
        </p:txBody>
      </p:sp>
      <p:sp>
        <p:nvSpPr>
          <p:cNvPr id="147460" name="Rectangle 4"/>
          <p:cNvSpPr>
            <a:spLocks noGrp="1" noChangeArrowheads="1"/>
          </p:cNvSpPr>
          <p:nvPr>
            <p:ph type="body" idx="1"/>
          </p:nvPr>
        </p:nvSpPr>
        <p:spPr>
          <a:xfrm>
            <a:off x="76200" y="762000"/>
            <a:ext cx="6705600" cy="2895600"/>
          </a:xfrm>
        </p:spPr>
        <p:txBody>
          <a:bodyPr/>
          <a:lstStyle/>
          <a:p>
            <a:pPr>
              <a:lnSpc>
                <a:spcPct val="80000"/>
              </a:lnSpc>
            </a:pPr>
            <a:r>
              <a:rPr lang="en-US" sz="2000" b="1" dirty="0"/>
              <a:t>Electrostatic copier</a:t>
            </a:r>
            <a:r>
              <a:rPr lang="en-US" sz="2000" dirty="0"/>
              <a:t>.  An electrostatic copier works by selectively arranging positive charges (in a pattern to be copied) on the surface of a non-conducting drum, then gently sprinkling negatively charged dry toner (ink) onto the drum.  The toner particles temporarily stick to the pattern on the drum and are later transferred to paper and “melted” to produce the copy. Suppose each toner particle has a mass of 9.0x10</a:t>
            </a:r>
            <a:r>
              <a:rPr lang="en-US" sz="2000" baseline="30000" dirty="0"/>
              <a:t>-16</a:t>
            </a:r>
            <a:r>
              <a:rPr lang="en-US" sz="2000" dirty="0"/>
              <a:t>kg and carries the average of 20 extra electrons to provide an electric charge.  Assuming that the electric force on a toner particle must exceed twice its weight in order to ensure sufficient attraction, compute the required electric field strength near the surface of the drum.</a:t>
            </a:r>
          </a:p>
        </p:txBody>
      </p:sp>
      <p:graphicFrame>
        <p:nvGraphicFramePr>
          <p:cNvPr id="147462" name="Object 6"/>
          <p:cNvGraphicFramePr>
            <a:graphicFrameLocks noChangeAspect="1"/>
          </p:cNvGraphicFramePr>
          <p:nvPr/>
        </p:nvGraphicFramePr>
        <p:xfrm>
          <a:off x="2092325" y="4138613"/>
          <a:ext cx="641350" cy="398462"/>
        </p:xfrm>
        <a:graphic>
          <a:graphicData uri="http://schemas.openxmlformats.org/presentationml/2006/ole">
            <mc:AlternateContent xmlns:mc="http://schemas.openxmlformats.org/markup-compatibility/2006">
              <mc:Choice xmlns:v="urn:schemas-microsoft-com:vml" Requires="v">
                <p:oleObj spid="_x0000_s15536" name="Equation" r:id="rId4" imgW="291960" imgH="203040" progId="Equation.DSMT4">
                  <p:embed/>
                </p:oleObj>
              </mc:Choice>
              <mc:Fallback>
                <p:oleObj name="Equation" r:id="rId4" imgW="291960" imgH="203040" progId="Equation.DSMT4">
                  <p:embed/>
                  <p:pic>
                    <p:nvPicPr>
                      <p:cNvPr id="14746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2325" y="4138613"/>
                        <a:ext cx="641350" cy="3984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7463" name="Text Box 7"/>
          <p:cNvSpPr txBox="1">
            <a:spLocks noChangeArrowheads="1"/>
          </p:cNvSpPr>
          <p:nvPr/>
        </p:nvSpPr>
        <p:spPr bwMode="auto">
          <a:xfrm>
            <a:off x="457200" y="3638550"/>
            <a:ext cx="82994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The electric force must be the same as twice the gravitational force on the toner particle.</a:t>
            </a:r>
          </a:p>
        </p:txBody>
      </p:sp>
      <p:sp>
        <p:nvSpPr>
          <p:cNvPr id="147464" name="Text Box 8"/>
          <p:cNvSpPr txBox="1">
            <a:spLocks noChangeArrowheads="1"/>
          </p:cNvSpPr>
          <p:nvPr/>
        </p:nvSpPr>
        <p:spPr bwMode="auto">
          <a:xfrm>
            <a:off x="457200" y="4138613"/>
            <a:ext cx="1654175"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So we can write</a:t>
            </a:r>
          </a:p>
        </p:txBody>
      </p:sp>
      <p:sp>
        <p:nvSpPr>
          <p:cNvPr id="147467" name="Text Box 11"/>
          <p:cNvSpPr txBox="1">
            <a:spLocks noChangeArrowheads="1"/>
          </p:cNvSpPr>
          <p:nvPr/>
        </p:nvSpPr>
        <p:spPr bwMode="auto">
          <a:xfrm>
            <a:off x="461963" y="4648200"/>
            <a:ext cx="40195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Thus, the magnitude of the electric field is</a:t>
            </a:r>
          </a:p>
        </p:txBody>
      </p:sp>
      <p:graphicFrame>
        <p:nvGraphicFramePr>
          <p:cNvPr id="147468" name="Object 12"/>
          <p:cNvGraphicFramePr>
            <a:graphicFrameLocks noChangeAspect="1"/>
          </p:cNvGraphicFramePr>
          <p:nvPr/>
        </p:nvGraphicFramePr>
        <p:xfrm>
          <a:off x="889000" y="5410200"/>
          <a:ext cx="558800" cy="300038"/>
        </p:xfrm>
        <a:graphic>
          <a:graphicData uri="http://schemas.openxmlformats.org/presentationml/2006/ole">
            <mc:AlternateContent xmlns:mc="http://schemas.openxmlformats.org/markup-compatibility/2006">
              <mc:Choice xmlns:v="urn:schemas-microsoft-com:vml" Requires="v">
                <p:oleObj spid="_x0000_s15537" name="Equation" r:id="rId6" imgW="253800" imgH="152280" progId="Equation.DSMT4">
                  <p:embed/>
                </p:oleObj>
              </mc:Choice>
              <mc:Fallback>
                <p:oleObj name="Equation" r:id="rId6" imgW="253800" imgH="152280" progId="Equation.DSMT4">
                  <p:embed/>
                  <p:pic>
                    <p:nvPicPr>
                      <p:cNvPr id="147468"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000" y="5410200"/>
                        <a:ext cx="558800" cy="3000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4" name="Object 18"/>
          <p:cNvGraphicFramePr>
            <a:graphicFrameLocks noChangeAspect="1"/>
          </p:cNvGraphicFramePr>
          <p:nvPr/>
        </p:nvGraphicFramePr>
        <p:xfrm>
          <a:off x="2128838" y="5105400"/>
          <a:ext cx="5948362" cy="1046163"/>
        </p:xfrm>
        <a:graphic>
          <a:graphicData uri="http://schemas.openxmlformats.org/presentationml/2006/ole">
            <mc:AlternateContent xmlns:mc="http://schemas.openxmlformats.org/markup-compatibility/2006">
              <mc:Choice xmlns:v="urn:schemas-microsoft-com:vml" Requires="v">
                <p:oleObj spid="_x0000_s15538" name="Equation" r:id="rId8" imgW="2705040" imgH="533160" progId="Equation.DSMT4">
                  <p:embed/>
                </p:oleObj>
              </mc:Choice>
              <mc:Fallback>
                <p:oleObj name="Equation" r:id="rId8" imgW="2705040" imgH="533160" progId="Equation.DSMT4">
                  <p:embed/>
                  <p:pic>
                    <p:nvPicPr>
                      <p:cNvPr id="147474" name="Objec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8838" y="5105400"/>
                        <a:ext cx="5948362" cy="10461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5" name="Object 19"/>
          <p:cNvGraphicFramePr>
            <a:graphicFrameLocks noChangeAspect="1"/>
          </p:cNvGraphicFramePr>
          <p:nvPr/>
        </p:nvGraphicFramePr>
        <p:xfrm>
          <a:off x="3389313" y="4113213"/>
          <a:ext cx="838200" cy="447675"/>
        </p:xfrm>
        <a:graphic>
          <a:graphicData uri="http://schemas.openxmlformats.org/presentationml/2006/ole">
            <mc:AlternateContent xmlns:mc="http://schemas.openxmlformats.org/markup-compatibility/2006">
              <mc:Choice xmlns:v="urn:schemas-microsoft-com:vml" Requires="v">
                <p:oleObj spid="_x0000_s15539" name="Equation" r:id="rId10" imgW="380880" imgH="228600" progId="Equation.DSMT4">
                  <p:embed/>
                </p:oleObj>
              </mc:Choice>
              <mc:Fallback>
                <p:oleObj name="Equation" r:id="rId10" imgW="380880" imgH="228600" progId="Equation.DSMT4">
                  <p:embed/>
                  <p:pic>
                    <p:nvPicPr>
                      <p:cNvPr id="147475" name="Object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89313" y="4113213"/>
                        <a:ext cx="838200" cy="447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6" name="Object 20"/>
          <p:cNvGraphicFramePr>
            <a:graphicFrameLocks noChangeAspect="1"/>
          </p:cNvGraphicFramePr>
          <p:nvPr/>
        </p:nvGraphicFramePr>
        <p:xfrm>
          <a:off x="4206875" y="4149725"/>
          <a:ext cx="669925" cy="373063"/>
        </p:xfrm>
        <a:graphic>
          <a:graphicData uri="http://schemas.openxmlformats.org/presentationml/2006/ole">
            <mc:AlternateContent xmlns:mc="http://schemas.openxmlformats.org/markup-compatibility/2006">
              <mc:Choice xmlns:v="urn:schemas-microsoft-com:vml" Requires="v">
                <p:oleObj spid="_x0000_s15540" name="Equation" r:id="rId12" imgW="304560" imgH="190440" progId="Equation.DSMT4">
                  <p:embed/>
                </p:oleObj>
              </mc:Choice>
              <mc:Fallback>
                <p:oleObj name="Equation" r:id="rId12" imgW="304560" imgH="190440" progId="Equation.DSMT4">
                  <p:embed/>
                  <p:pic>
                    <p:nvPicPr>
                      <p:cNvPr id="147476" name="Object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06875" y="4149725"/>
                        <a:ext cx="669925" cy="3730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7" name="Object 21"/>
          <p:cNvGraphicFramePr>
            <a:graphicFrameLocks noChangeAspect="1"/>
          </p:cNvGraphicFramePr>
          <p:nvPr/>
        </p:nvGraphicFramePr>
        <p:xfrm>
          <a:off x="2713038" y="4149725"/>
          <a:ext cx="696912" cy="373063"/>
        </p:xfrm>
        <a:graphic>
          <a:graphicData uri="http://schemas.openxmlformats.org/presentationml/2006/ole">
            <mc:AlternateContent xmlns:mc="http://schemas.openxmlformats.org/markup-compatibility/2006">
              <mc:Choice xmlns:v="urn:schemas-microsoft-com:vml" Requires="v">
                <p:oleObj spid="_x0000_s15541" name="Equation" r:id="rId14" imgW="317160" imgH="190440" progId="Equation.DSMT4">
                  <p:embed/>
                </p:oleObj>
              </mc:Choice>
              <mc:Fallback>
                <p:oleObj name="Equation" r:id="rId14" imgW="317160" imgH="190440" progId="Equation.DSMT4">
                  <p:embed/>
                  <p:pic>
                    <p:nvPicPr>
                      <p:cNvPr id="147477" name="Object 2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13038" y="4149725"/>
                        <a:ext cx="696912" cy="3730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8" name="Object 22"/>
          <p:cNvGraphicFramePr>
            <a:graphicFrameLocks noChangeAspect="1"/>
          </p:cNvGraphicFramePr>
          <p:nvPr/>
        </p:nvGraphicFramePr>
        <p:xfrm>
          <a:off x="1408113" y="5222875"/>
          <a:ext cx="725487" cy="796925"/>
        </p:xfrm>
        <a:graphic>
          <a:graphicData uri="http://schemas.openxmlformats.org/presentationml/2006/ole">
            <mc:AlternateContent xmlns:mc="http://schemas.openxmlformats.org/markup-compatibility/2006">
              <mc:Choice xmlns:v="urn:schemas-microsoft-com:vml" Requires="v">
                <p:oleObj spid="_x0000_s15542" name="Equation" r:id="rId16" imgW="330120" imgH="406080" progId="Equation.DSMT4">
                  <p:embed/>
                </p:oleObj>
              </mc:Choice>
              <mc:Fallback>
                <p:oleObj name="Equation" r:id="rId16" imgW="330120" imgH="406080" progId="Equation.DSMT4">
                  <p:embed/>
                  <p:pic>
                    <p:nvPicPr>
                      <p:cNvPr id="147478" name="Object 2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08113" y="5222875"/>
                        <a:ext cx="725487" cy="7969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06692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Wednesday, June 5, 2019</a:t>
            </a:r>
          </a:p>
        </p:txBody>
      </p:sp>
      <p:sp>
        <p:nvSpPr>
          <p:cNvPr id="6" name="Footer Placeholder 4"/>
          <p:cNvSpPr>
            <a:spLocks noGrp="1"/>
          </p:cNvSpPr>
          <p:nvPr>
            <p:ph type="ftr" sz="quarter" idx="11"/>
          </p:nvPr>
        </p:nvSpPr>
        <p:spPr/>
        <p:txBody>
          <a:bodyPr/>
          <a:lstStyle/>
          <a:p>
            <a:r>
              <a:rPr lang="de-DE"/>
              <a:t>PHYS 1444-001, Summer 2019             Dr. Jaehoon Yu</a:t>
            </a:r>
            <a:endParaRPr lang="en-US"/>
          </a:p>
        </p:txBody>
      </p:sp>
      <p:sp>
        <p:nvSpPr>
          <p:cNvPr id="7" name="Slide Number Placeholder 5"/>
          <p:cNvSpPr>
            <a:spLocks noGrp="1"/>
          </p:cNvSpPr>
          <p:nvPr>
            <p:ph type="sldNum" sz="quarter" idx="12"/>
          </p:nvPr>
        </p:nvSpPr>
        <p:spPr/>
        <p:txBody>
          <a:bodyPr/>
          <a:lstStyle/>
          <a:p>
            <a:fld id="{F9EC9387-AE02-FF40-8DC3-FBC6431E85BA}" type="slidenum">
              <a:rPr lang="en-US"/>
              <a:pPr/>
              <a:t>13</a:t>
            </a:fld>
            <a:endParaRPr lang="en-US"/>
          </a:p>
        </p:txBody>
      </p:sp>
      <p:sp>
        <p:nvSpPr>
          <p:cNvPr id="148482" name="Rectangle 2"/>
          <p:cNvSpPr>
            <a:spLocks noGrp="1" noChangeArrowheads="1"/>
          </p:cNvSpPr>
          <p:nvPr>
            <p:ph type="title"/>
          </p:nvPr>
        </p:nvSpPr>
        <p:spPr>
          <a:xfrm>
            <a:off x="457200" y="128588"/>
            <a:ext cx="8077200" cy="685800"/>
          </a:xfrm>
        </p:spPr>
        <p:txBody>
          <a:bodyPr/>
          <a:lstStyle/>
          <a:p>
            <a:r>
              <a:rPr lang="en-US"/>
              <a:t>Direction of the Electric Field</a:t>
            </a:r>
          </a:p>
        </p:txBody>
      </p:sp>
      <p:sp>
        <p:nvSpPr>
          <p:cNvPr id="148483" name="Rectangle 3"/>
          <p:cNvSpPr>
            <a:spLocks noGrp="1" noChangeArrowheads="1"/>
          </p:cNvSpPr>
          <p:nvPr>
            <p:ph type="body" idx="1"/>
          </p:nvPr>
        </p:nvSpPr>
        <p:spPr>
          <a:xfrm>
            <a:off x="381000" y="990600"/>
            <a:ext cx="8305800" cy="5334000"/>
          </a:xfrm>
        </p:spPr>
        <p:txBody>
          <a:bodyPr/>
          <a:lstStyle/>
          <a:p>
            <a:pPr>
              <a:lnSpc>
                <a:spcPct val="90000"/>
              </a:lnSpc>
            </a:pPr>
            <a:r>
              <a:rPr lang="en-US" sz="2800" dirty="0"/>
              <a:t>If there are more than one charge present, the individual fields due to each charge are added </a:t>
            </a:r>
            <a:r>
              <a:rPr lang="en-US" sz="2800" dirty="0" err="1"/>
              <a:t>vectorially</a:t>
            </a:r>
            <a:r>
              <a:rPr lang="en-US" sz="2800" dirty="0"/>
              <a:t> to obtain the total field at any point.</a:t>
            </a:r>
          </a:p>
          <a:p>
            <a:pPr>
              <a:lnSpc>
                <a:spcPct val="90000"/>
              </a:lnSpc>
            </a:pPr>
            <a:endParaRPr lang="en-US" sz="2800" dirty="0"/>
          </a:p>
          <a:p>
            <a:pPr>
              <a:lnSpc>
                <a:spcPct val="90000"/>
              </a:lnSpc>
            </a:pPr>
            <a:r>
              <a:rPr lang="en-US" sz="2800" dirty="0"/>
              <a:t>This superposition principle of electric field has been verified by experiments.</a:t>
            </a:r>
          </a:p>
          <a:p>
            <a:pPr>
              <a:lnSpc>
                <a:spcPct val="90000"/>
              </a:lnSpc>
            </a:pPr>
            <a:r>
              <a:rPr lang="en-US" sz="2800" dirty="0"/>
              <a:t>For a given electric field </a:t>
            </a:r>
            <a:r>
              <a:rPr lang="en-US" sz="2800" b="1" dirty="0"/>
              <a:t>E</a:t>
            </a:r>
            <a:r>
              <a:rPr lang="en-US" sz="2800" dirty="0"/>
              <a:t> at a given point in space, we can calculate the force </a:t>
            </a:r>
            <a:r>
              <a:rPr lang="en-US" sz="2800" b="1" dirty="0"/>
              <a:t>F</a:t>
            </a:r>
            <a:r>
              <a:rPr lang="en-US" sz="2800" dirty="0"/>
              <a:t> on any charge q, </a:t>
            </a:r>
            <a:r>
              <a:rPr lang="en-US" sz="2800" b="1" dirty="0"/>
              <a:t>F</a:t>
            </a:r>
            <a:r>
              <a:rPr lang="en-US" sz="2800" dirty="0"/>
              <a:t>=</a:t>
            </a:r>
            <a:r>
              <a:rPr lang="en-US" sz="2800" dirty="0" err="1"/>
              <a:t>q</a:t>
            </a:r>
            <a:r>
              <a:rPr lang="en-US" sz="2800" b="1" dirty="0" err="1"/>
              <a:t>E</a:t>
            </a:r>
            <a:r>
              <a:rPr lang="en-US" sz="2800" dirty="0"/>
              <a:t>.</a:t>
            </a:r>
          </a:p>
          <a:p>
            <a:pPr lvl="1">
              <a:lnSpc>
                <a:spcPct val="90000"/>
              </a:lnSpc>
            </a:pPr>
            <a:r>
              <a:rPr lang="en-US" sz="2400" dirty="0"/>
              <a:t>What happens to the direction of the force and the field depending on the sign of the charge q?</a:t>
            </a:r>
          </a:p>
          <a:p>
            <a:pPr lvl="1">
              <a:lnSpc>
                <a:spcPct val="90000"/>
              </a:lnSpc>
            </a:pPr>
            <a:r>
              <a:rPr lang="en-US" sz="2400" dirty="0"/>
              <a:t>The </a:t>
            </a:r>
            <a:r>
              <a:rPr lang="en-US" sz="2400" b="1" dirty="0"/>
              <a:t>F and E </a:t>
            </a:r>
            <a:r>
              <a:rPr lang="en-US" sz="2400" dirty="0"/>
              <a:t>are in the same directions if q &gt; 0</a:t>
            </a:r>
          </a:p>
          <a:p>
            <a:pPr lvl="1">
              <a:lnSpc>
                <a:spcPct val="90000"/>
              </a:lnSpc>
            </a:pPr>
            <a:r>
              <a:rPr lang="en-US" sz="2400" dirty="0"/>
              <a:t>The </a:t>
            </a:r>
            <a:r>
              <a:rPr lang="en-US" sz="2400" b="1" dirty="0"/>
              <a:t>F and E </a:t>
            </a:r>
            <a:r>
              <a:rPr lang="en-US" sz="2400" dirty="0"/>
              <a:t>are in the opposite directions if q &lt; 0</a:t>
            </a:r>
          </a:p>
        </p:txBody>
      </p:sp>
      <p:graphicFrame>
        <p:nvGraphicFramePr>
          <p:cNvPr id="148484" name="Object 4"/>
          <p:cNvGraphicFramePr>
            <a:graphicFrameLocks noChangeAspect="1"/>
          </p:cNvGraphicFramePr>
          <p:nvPr/>
        </p:nvGraphicFramePr>
        <p:xfrm>
          <a:off x="3805238" y="1905000"/>
          <a:ext cx="4729162" cy="671513"/>
        </p:xfrm>
        <a:graphic>
          <a:graphicData uri="http://schemas.openxmlformats.org/presentationml/2006/ole">
            <mc:AlternateContent xmlns:mc="http://schemas.openxmlformats.org/markup-compatibility/2006">
              <mc:Choice xmlns:v="urn:schemas-microsoft-com:vml" Requires="v">
                <p:oleObj spid="_x0000_s16410" name="Equation" r:id="rId3" imgW="1625600" imgH="228600" progId="Equation.DSMT4">
                  <p:embed/>
                </p:oleObj>
              </mc:Choice>
              <mc:Fallback>
                <p:oleObj name="Equation" r:id="rId3" imgW="1625600" imgH="228600" progId="Equation.DSMT4">
                  <p:embed/>
                  <p:pic>
                    <p:nvPicPr>
                      <p:cNvPr id="148484" name="Object 4"/>
                      <p:cNvPicPr>
                        <a:picLocks noChangeAspect="1" noChangeArrowheads="1"/>
                      </p:cNvPicPr>
                      <p:nvPr/>
                    </p:nvPicPr>
                    <p:blipFill>
                      <a:blip r:embed="rId4"/>
                      <a:srcRect/>
                      <a:stretch>
                        <a:fillRect/>
                      </a:stretch>
                    </p:blipFill>
                    <p:spPr bwMode="auto">
                      <a:xfrm>
                        <a:off x="3805238" y="1905000"/>
                        <a:ext cx="4729162" cy="671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67444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Wednesday, June 5, 2019</a:t>
            </a:r>
          </a:p>
        </p:txBody>
      </p:sp>
      <p:sp>
        <p:nvSpPr>
          <p:cNvPr id="16" name="Footer Placeholder 4"/>
          <p:cNvSpPr>
            <a:spLocks noGrp="1"/>
          </p:cNvSpPr>
          <p:nvPr>
            <p:ph type="ftr" sz="quarter" idx="11"/>
          </p:nvPr>
        </p:nvSpPr>
        <p:spPr/>
        <p:txBody>
          <a:bodyPr/>
          <a:lstStyle/>
          <a:p>
            <a:r>
              <a:rPr lang="de-DE"/>
              <a:t>PHYS 1444-001, Summer 2019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14</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 8 </a:t>
            </a:r>
          </a:p>
        </p:txBody>
      </p:sp>
      <p:sp>
        <p:nvSpPr>
          <p:cNvPr id="147460" name="Rectangle 4"/>
          <p:cNvSpPr>
            <a:spLocks noGrp="1" noChangeArrowheads="1"/>
          </p:cNvSpPr>
          <p:nvPr>
            <p:ph type="body" idx="1"/>
          </p:nvPr>
        </p:nvSpPr>
        <p:spPr>
          <a:xfrm>
            <a:off x="457200" y="914400"/>
            <a:ext cx="4038600" cy="1371600"/>
          </a:xfrm>
        </p:spPr>
        <p:txBody>
          <a:bodyPr/>
          <a:lstStyle/>
          <a:p>
            <a:pPr>
              <a:lnSpc>
                <a:spcPct val="80000"/>
              </a:lnSpc>
            </a:pPr>
            <a:r>
              <a:rPr lang="en-US" sz="2000" b="1" dirty="0"/>
              <a:t>E above two point charges</a:t>
            </a:r>
            <a:r>
              <a:rPr lang="en-US" sz="2000" dirty="0"/>
              <a:t>:  Calculate the total electric field (a) at point A and (b) at point B in the figure on the right due to both the charges Q</a:t>
            </a:r>
            <a:r>
              <a:rPr lang="en-US" sz="2000" baseline="-25000" dirty="0"/>
              <a:t>1 </a:t>
            </a:r>
            <a:r>
              <a:rPr lang="en-US" sz="2000" dirty="0"/>
              <a:t>and Q</a:t>
            </a:r>
            <a:r>
              <a:rPr lang="en-US" sz="2000" baseline="-25000" dirty="0"/>
              <a:t>2</a:t>
            </a:r>
            <a:r>
              <a:rPr lang="en-US" sz="2000" dirty="0"/>
              <a:t>. </a:t>
            </a:r>
          </a:p>
        </p:txBody>
      </p:sp>
      <p:graphicFrame>
        <p:nvGraphicFramePr>
          <p:cNvPr id="147462" name="Object 6"/>
          <p:cNvGraphicFramePr>
            <a:graphicFrameLocks noChangeAspect="1"/>
          </p:cNvGraphicFramePr>
          <p:nvPr/>
        </p:nvGraphicFramePr>
        <p:xfrm>
          <a:off x="933450" y="4521200"/>
          <a:ext cx="742950" cy="406400"/>
        </p:xfrm>
        <a:graphic>
          <a:graphicData uri="http://schemas.openxmlformats.org/presentationml/2006/ole">
            <mc:AlternateContent xmlns:mc="http://schemas.openxmlformats.org/markup-compatibility/2006">
              <mc:Choice xmlns:v="urn:schemas-microsoft-com:vml" Requires="v">
                <p:oleObj spid="_x0000_s17559" name="Equation" r:id="rId3" imgW="406400" imgH="254000" progId="Equation.DSMT4">
                  <p:embed/>
                </p:oleObj>
              </mc:Choice>
              <mc:Fallback>
                <p:oleObj name="Equation" r:id="rId3" imgW="406400" imgH="254000" progId="Equation.DSMT4">
                  <p:embed/>
                  <p:pic>
                    <p:nvPicPr>
                      <p:cNvPr id="14746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0" y="4521200"/>
                        <a:ext cx="742950" cy="406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7467" name="Text Box 11"/>
          <p:cNvSpPr txBox="1">
            <a:spLocks noChangeArrowheads="1"/>
          </p:cNvSpPr>
          <p:nvPr/>
        </p:nvSpPr>
        <p:spPr bwMode="auto">
          <a:xfrm>
            <a:off x="685800" y="3733800"/>
            <a:ext cx="4990920" cy="400110"/>
          </a:xfrm>
          <a:prstGeom prst="rect">
            <a:avLst/>
          </a:prstGeom>
          <a:noFill/>
          <a:ln w="9525">
            <a:noFill/>
            <a:miter lim="800000"/>
            <a:headEnd/>
            <a:tailEnd/>
          </a:ln>
          <a:effectLst/>
        </p:spPr>
        <p:txBody>
          <a:bodyPr wrap="none">
            <a:prstTxWarp prst="textNoShape">
              <a:avLst/>
            </a:prstTxWarp>
            <a:spAutoFit/>
          </a:bodyPr>
          <a:lstStyle/>
          <a:p>
            <a:r>
              <a:rPr lang="en-US" sz="2000" dirty="0">
                <a:solidFill>
                  <a:schemeClr val="accent2"/>
                </a:solidFill>
                <a:latin typeface="Arial Narrow" charset="0"/>
              </a:rPr>
              <a:t>First, the electric field at point A by Q</a:t>
            </a:r>
            <a:r>
              <a:rPr lang="en-US" sz="2000" baseline="-25000" dirty="0">
                <a:solidFill>
                  <a:schemeClr val="accent2"/>
                </a:solidFill>
                <a:latin typeface="Arial Narrow" charset="0"/>
              </a:rPr>
              <a:t>1</a:t>
            </a:r>
            <a:r>
              <a:rPr lang="en-US" sz="2000" dirty="0">
                <a:solidFill>
                  <a:schemeClr val="accent2"/>
                </a:solidFill>
                <a:latin typeface="Arial Narrow" charset="0"/>
              </a:rPr>
              <a:t> and then Q</a:t>
            </a:r>
            <a:r>
              <a:rPr lang="en-US" sz="2000" baseline="-25000" dirty="0">
                <a:solidFill>
                  <a:schemeClr val="accent2"/>
                </a:solidFill>
                <a:latin typeface="Arial Narrow" charset="0"/>
              </a:rPr>
              <a:t>2</a:t>
            </a:r>
            <a:r>
              <a:rPr lang="en-US" sz="2000" dirty="0">
                <a:solidFill>
                  <a:schemeClr val="accent2"/>
                </a:solidFill>
                <a:latin typeface="Arial Narrow" charset="0"/>
              </a:rPr>
              <a:t>.  </a:t>
            </a:r>
          </a:p>
        </p:txBody>
      </p:sp>
      <p:pic>
        <p:nvPicPr>
          <p:cNvPr id="18" name="Picture 17" descr="FG21_026.JPG"/>
          <p:cNvPicPr>
            <a:picLocks noChangeAspect="1"/>
          </p:cNvPicPr>
          <p:nvPr/>
        </p:nvPicPr>
        <p:blipFill>
          <a:blip r:embed="rId5"/>
          <a:stretch>
            <a:fillRect/>
          </a:stretch>
        </p:blipFill>
        <p:spPr>
          <a:xfrm>
            <a:off x="4953000" y="838200"/>
            <a:ext cx="4114800" cy="2743200"/>
          </a:xfrm>
          <a:prstGeom prst="rect">
            <a:avLst/>
          </a:prstGeom>
        </p:spPr>
      </p:pic>
      <p:sp>
        <p:nvSpPr>
          <p:cNvPr id="19" name="Text Box 7"/>
          <p:cNvSpPr txBox="1">
            <a:spLocks noChangeArrowheads="1"/>
          </p:cNvSpPr>
          <p:nvPr/>
        </p:nvSpPr>
        <p:spPr bwMode="auto">
          <a:xfrm>
            <a:off x="685800" y="2190690"/>
            <a:ext cx="3505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How do we solve this problem?</a:t>
            </a:r>
          </a:p>
        </p:txBody>
      </p:sp>
      <p:sp>
        <p:nvSpPr>
          <p:cNvPr id="20" name="Text Box 7"/>
          <p:cNvSpPr txBox="1">
            <a:spLocks noChangeArrowheads="1"/>
          </p:cNvSpPr>
          <p:nvPr/>
        </p:nvSpPr>
        <p:spPr bwMode="auto">
          <a:xfrm>
            <a:off x="685800" y="3276600"/>
            <a:ext cx="4267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Then add them at each point </a:t>
            </a:r>
            <a:r>
              <a:rPr lang="en-US" sz="2000" dirty="0" err="1">
                <a:solidFill>
                  <a:schemeClr val="accent2"/>
                </a:solidFill>
                <a:latin typeface="Arial Narrow" charset="0"/>
              </a:rPr>
              <a:t>vectorially</a:t>
            </a:r>
            <a:r>
              <a:rPr lang="en-US" sz="2000" dirty="0">
                <a:solidFill>
                  <a:schemeClr val="accent2"/>
                </a:solidFill>
                <a:latin typeface="Arial Narrow" charset="0"/>
              </a:rPr>
              <a:t>!</a:t>
            </a:r>
          </a:p>
        </p:txBody>
      </p:sp>
      <p:sp>
        <p:nvSpPr>
          <p:cNvPr id="21" name="Text Box 7"/>
          <p:cNvSpPr txBox="1">
            <a:spLocks noChangeArrowheads="1"/>
          </p:cNvSpPr>
          <p:nvPr/>
        </p:nvSpPr>
        <p:spPr bwMode="auto">
          <a:xfrm>
            <a:off x="685800" y="2568714"/>
            <a:ext cx="42672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First, compute the magnitude of fields at each point due to each of the two charges.</a:t>
            </a:r>
          </a:p>
        </p:txBody>
      </p:sp>
      <p:graphicFrame>
        <p:nvGraphicFramePr>
          <p:cNvPr id="213001" name="Object 9"/>
          <p:cNvGraphicFramePr>
            <a:graphicFrameLocks noChangeAspect="1"/>
          </p:cNvGraphicFramePr>
          <p:nvPr/>
        </p:nvGraphicFramePr>
        <p:xfrm>
          <a:off x="985838" y="5588000"/>
          <a:ext cx="766762" cy="406400"/>
        </p:xfrm>
        <a:graphic>
          <a:graphicData uri="http://schemas.openxmlformats.org/presentationml/2006/ole">
            <mc:AlternateContent xmlns:mc="http://schemas.openxmlformats.org/markup-compatibility/2006">
              <mc:Choice xmlns:v="urn:schemas-microsoft-com:vml" Requires="v">
                <p:oleObj spid="_x0000_s17560" name="Equation" r:id="rId6" imgW="419100" imgH="254000" progId="Equation.DSMT4">
                  <p:embed/>
                </p:oleObj>
              </mc:Choice>
              <mc:Fallback>
                <p:oleObj name="Equation" r:id="rId6" imgW="419100" imgH="254000" progId="Equation.DSMT4">
                  <p:embed/>
                  <p:pic>
                    <p:nvPicPr>
                      <p:cNvPr id="213001"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5838" y="5588000"/>
                        <a:ext cx="766762" cy="406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2" name="Object 10"/>
          <p:cNvGraphicFramePr>
            <a:graphicFrameLocks noChangeAspect="1"/>
          </p:cNvGraphicFramePr>
          <p:nvPr/>
        </p:nvGraphicFramePr>
        <p:xfrm>
          <a:off x="1687513" y="4384675"/>
          <a:ext cx="766762" cy="731838"/>
        </p:xfrm>
        <a:graphic>
          <a:graphicData uri="http://schemas.openxmlformats.org/presentationml/2006/ole">
            <mc:AlternateContent xmlns:mc="http://schemas.openxmlformats.org/markup-compatibility/2006">
              <mc:Choice xmlns:v="urn:schemas-microsoft-com:vml" Requires="v">
                <p:oleObj spid="_x0000_s17561" name="Equation" r:id="rId8" imgW="419100" imgH="457200" progId="Equation.DSMT4">
                  <p:embed/>
                </p:oleObj>
              </mc:Choice>
              <mc:Fallback>
                <p:oleObj name="Equation" r:id="rId8" imgW="419100" imgH="457200" progId="Equation.DSMT4">
                  <p:embed/>
                  <p:pic>
                    <p:nvPicPr>
                      <p:cNvPr id="213002"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7513" y="4384675"/>
                        <a:ext cx="766762" cy="7318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3" name="Object 11"/>
          <p:cNvGraphicFramePr>
            <a:graphicFrameLocks noChangeAspect="1"/>
          </p:cNvGraphicFramePr>
          <p:nvPr/>
        </p:nvGraphicFramePr>
        <p:xfrm>
          <a:off x="2443162" y="4267200"/>
          <a:ext cx="5481638" cy="914400"/>
        </p:xfrm>
        <a:graphic>
          <a:graphicData uri="http://schemas.openxmlformats.org/presentationml/2006/ole">
            <mc:AlternateContent xmlns:mc="http://schemas.openxmlformats.org/markup-compatibility/2006">
              <mc:Choice xmlns:v="urn:schemas-microsoft-com:vml" Requires="v">
                <p:oleObj spid="_x0000_s17562" name="Equation" r:id="rId10" imgW="2997200" imgH="571500" progId="Equation.DSMT4">
                  <p:embed/>
                </p:oleObj>
              </mc:Choice>
              <mc:Fallback>
                <p:oleObj name="Equation" r:id="rId10" imgW="2997200" imgH="571500" progId="Equation.DSMT4">
                  <p:embed/>
                  <p:pic>
                    <p:nvPicPr>
                      <p:cNvPr id="213003"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43162" y="4267200"/>
                        <a:ext cx="5481638" cy="914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4" name="Object 12"/>
          <p:cNvGraphicFramePr>
            <a:graphicFrameLocks noChangeAspect="1"/>
          </p:cNvGraphicFramePr>
          <p:nvPr/>
        </p:nvGraphicFramePr>
        <p:xfrm>
          <a:off x="1752600" y="5461000"/>
          <a:ext cx="814388" cy="711200"/>
        </p:xfrm>
        <a:graphic>
          <a:graphicData uri="http://schemas.openxmlformats.org/presentationml/2006/ole">
            <mc:AlternateContent xmlns:mc="http://schemas.openxmlformats.org/markup-compatibility/2006">
              <mc:Choice xmlns:v="urn:schemas-microsoft-com:vml" Requires="v">
                <p:oleObj spid="_x0000_s17563" name="Equation" r:id="rId12" imgW="444500" imgH="444500" progId="Equation.DSMT4">
                  <p:embed/>
                </p:oleObj>
              </mc:Choice>
              <mc:Fallback>
                <p:oleObj name="Equation" r:id="rId12" imgW="444500" imgH="444500" progId="Equation.DSMT4">
                  <p:embed/>
                  <p:pic>
                    <p:nvPicPr>
                      <p:cNvPr id="213004"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5461000"/>
                        <a:ext cx="814388" cy="711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5" name="Object 13"/>
          <p:cNvGraphicFramePr>
            <a:graphicFrameLocks noChangeAspect="1"/>
          </p:cNvGraphicFramePr>
          <p:nvPr/>
        </p:nvGraphicFramePr>
        <p:xfrm>
          <a:off x="2536825" y="5334000"/>
          <a:ext cx="5387975" cy="914400"/>
        </p:xfrm>
        <a:graphic>
          <a:graphicData uri="http://schemas.openxmlformats.org/presentationml/2006/ole">
            <mc:AlternateContent xmlns:mc="http://schemas.openxmlformats.org/markup-compatibility/2006">
              <mc:Choice xmlns:v="urn:schemas-microsoft-com:vml" Requires="v">
                <p:oleObj spid="_x0000_s17564" name="Equation" r:id="rId14" imgW="2946400" imgH="571500" progId="Equation.DSMT4">
                  <p:embed/>
                </p:oleObj>
              </mc:Choice>
              <mc:Fallback>
                <p:oleObj name="Equation" r:id="rId14" imgW="2946400" imgH="571500" progId="Equation.DSMT4">
                  <p:embed/>
                  <p:pic>
                    <p:nvPicPr>
                      <p:cNvPr id="213005"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36825" y="5334000"/>
                        <a:ext cx="5387975" cy="914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283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Wednesday, June 5, 2019</a:t>
            </a:r>
          </a:p>
        </p:txBody>
      </p:sp>
      <p:sp>
        <p:nvSpPr>
          <p:cNvPr id="16" name="Footer Placeholder 4"/>
          <p:cNvSpPr>
            <a:spLocks noGrp="1"/>
          </p:cNvSpPr>
          <p:nvPr>
            <p:ph type="ftr" sz="quarter" idx="11"/>
          </p:nvPr>
        </p:nvSpPr>
        <p:spPr/>
        <p:txBody>
          <a:bodyPr/>
          <a:lstStyle/>
          <a:p>
            <a:r>
              <a:rPr lang="de-DE"/>
              <a:t>PHYS 1444-001, Summer 2019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15</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 8, </a:t>
            </a:r>
            <a:r>
              <a:rPr lang="en-US" dirty="0" err="1"/>
              <a:t>cnt’d</a:t>
            </a:r>
            <a:endParaRPr lang="en-US" dirty="0"/>
          </a:p>
        </p:txBody>
      </p:sp>
      <p:graphicFrame>
        <p:nvGraphicFramePr>
          <p:cNvPr id="147462" name="Object 6"/>
          <p:cNvGraphicFramePr>
            <a:graphicFrameLocks noChangeAspect="1"/>
          </p:cNvGraphicFramePr>
          <p:nvPr/>
        </p:nvGraphicFramePr>
        <p:xfrm>
          <a:off x="457200" y="1685925"/>
          <a:ext cx="809625" cy="447675"/>
        </p:xfrm>
        <a:graphic>
          <a:graphicData uri="http://schemas.openxmlformats.org/presentationml/2006/ole">
            <mc:AlternateContent xmlns:mc="http://schemas.openxmlformats.org/markup-compatibility/2006">
              <mc:Choice xmlns:v="urn:schemas-microsoft-com:vml" Requires="v">
                <p:oleObj spid="_x0000_s18733" name="Equation" r:id="rId3" imgW="368300" imgH="228600" progId="Equation.DSMT4">
                  <p:embed/>
                </p:oleObj>
              </mc:Choice>
              <mc:Fallback>
                <p:oleObj name="Equation" r:id="rId3" imgW="368300" imgH="228600" progId="Equation.DSMT4">
                  <p:embed/>
                  <p:pic>
                    <p:nvPicPr>
                      <p:cNvPr id="14746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85925"/>
                        <a:ext cx="809625" cy="447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18" name="Picture 17" descr="FG21_026.JPG"/>
          <p:cNvPicPr>
            <a:picLocks noChangeAspect="1"/>
          </p:cNvPicPr>
          <p:nvPr/>
        </p:nvPicPr>
        <p:blipFill>
          <a:blip r:embed="rId5"/>
          <a:stretch>
            <a:fillRect/>
          </a:stretch>
        </p:blipFill>
        <p:spPr>
          <a:xfrm>
            <a:off x="5181600" y="838200"/>
            <a:ext cx="3886200" cy="2743200"/>
          </a:xfrm>
          <a:prstGeom prst="rect">
            <a:avLst/>
          </a:prstGeom>
        </p:spPr>
      </p:pic>
      <p:sp>
        <p:nvSpPr>
          <p:cNvPr id="19" name="Text Box 7"/>
          <p:cNvSpPr txBox="1">
            <a:spLocks noChangeArrowheads="1"/>
          </p:cNvSpPr>
          <p:nvPr/>
        </p:nvSpPr>
        <p:spPr bwMode="auto">
          <a:xfrm>
            <a:off x="381000" y="914400"/>
            <a:ext cx="40386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Now the components of the electric field vectors by the two charges at point A.</a:t>
            </a:r>
          </a:p>
        </p:txBody>
      </p:sp>
      <p:graphicFrame>
        <p:nvGraphicFramePr>
          <p:cNvPr id="214019" name="Object 3"/>
          <p:cNvGraphicFramePr>
            <a:graphicFrameLocks noChangeAspect="1"/>
          </p:cNvGraphicFramePr>
          <p:nvPr/>
        </p:nvGraphicFramePr>
        <p:xfrm>
          <a:off x="411163" y="2246313"/>
          <a:ext cx="808037" cy="496887"/>
        </p:xfrm>
        <a:graphic>
          <a:graphicData uri="http://schemas.openxmlformats.org/presentationml/2006/ole">
            <mc:AlternateContent xmlns:mc="http://schemas.openxmlformats.org/markup-compatibility/2006">
              <mc:Choice xmlns:v="urn:schemas-microsoft-com:vml" Requires="v">
                <p:oleObj spid="_x0000_s18734" name="Equation" r:id="rId6" imgW="368300" imgH="254000" progId="Equation.DSMT4">
                  <p:embed/>
                </p:oleObj>
              </mc:Choice>
              <mc:Fallback>
                <p:oleObj name="Equation" r:id="rId6" imgW="368300" imgH="254000" progId="Equation.DSMT4">
                  <p:embed/>
                  <p:pic>
                    <p:nvPicPr>
                      <p:cNvPr id="214019"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163" y="2246313"/>
                        <a:ext cx="808037" cy="4968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0" name="Object 4"/>
          <p:cNvGraphicFramePr>
            <a:graphicFrameLocks noChangeAspect="1"/>
          </p:cNvGraphicFramePr>
          <p:nvPr/>
        </p:nvGraphicFramePr>
        <p:xfrm>
          <a:off x="304800" y="3516313"/>
          <a:ext cx="725487" cy="447675"/>
        </p:xfrm>
        <a:graphic>
          <a:graphicData uri="http://schemas.openxmlformats.org/presentationml/2006/ole">
            <mc:AlternateContent xmlns:mc="http://schemas.openxmlformats.org/markup-compatibility/2006">
              <mc:Choice xmlns:v="urn:schemas-microsoft-com:vml" Requires="v">
                <p:oleObj spid="_x0000_s18735" name="Equation" r:id="rId8" imgW="330200" imgH="228600" progId="Equation.DSMT4">
                  <p:embed/>
                </p:oleObj>
              </mc:Choice>
              <mc:Fallback>
                <p:oleObj name="Equation" r:id="rId8" imgW="330200" imgH="228600" progId="Equation.DSMT4">
                  <p:embed/>
                  <p:pic>
                    <p:nvPicPr>
                      <p:cNvPr id="21402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3516313"/>
                        <a:ext cx="725487" cy="447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1" name="Object 5"/>
          <p:cNvGraphicFramePr>
            <a:graphicFrameLocks noChangeAspect="1"/>
          </p:cNvGraphicFramePr>
          <p:nvPr/>
        </p:nvGraphicFramePr>
        <p:xfrm>
          <a:off x="457200" y="4746625"/>
          <a:ext cx="808037" cy="498475"/>
        </p:xfrm>
        <a:graphic>
          <a:graphicData uri="http://schemas.openxmlformats.org/presentationml/2006/ole">
            <mc:AlternateContent xmlns:mc="http://schemas.openxmlformats.org/markup-compatibility/2006">
              <mc:Choice xmlns:v="urn:schemas-microsoft-com:vml" Requires="v">
                <p:oleObj spid="_x0000_s18736" name="Equation" r:id="rId10" imgW="368300" imgH="254000" progId="Equation.DSMT4">
                  <p:embed/>
                </p:oleObj>
              </mc:Choice>
              <mc:Fallback>
                <p:oleObj name="Equation" r:id="rId10" imgW="368300" imgH="254000" progId="Equation.DSMT4">
                  <p:embed/>
                  <p:pic>
                    <p:nvPicPr>
                      <p:cNvPr id="214021"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4746625"/>
                        <a:ext cx="808037" cy="4984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2" name="Object 6"/>
          <p:cNvGraphicFramePr>
            <a:graphicFrameLocks noChangeAspect="1"/>
          </p:cNvGraphicFramePr>
          <p:nvPr/>
        </p:nvGraphicFramePr>
        <p:xfrm>
          <a:off x="1182688" y="1687512"/>
          <a:ext cx="1560512" cy="446088"/>
        </p:xfrm>
        <a:graphic>
          <a:graphicData uri="http://schemas.openxmlformats.org/presentationml/2006/ole">
            <mc:AlternateContent xmlns:mc="http://schemas.openxmlformats.org/markup-compatibility/2006">
              <mc:Choice xmlns:v="urn:schemas-microsoft-com:vml" Requires="v">
                <p:oleObj spid="_x0000_s18737" name="Equation" r:id="rId12" imgW="711200" imgH="228600" progId="Equation.DSMT4">
                  <p:embed/>
                </p:oleObj>
              </mc:Choice>
              <mc:Fallback>
                <p:oleObj name="Equation" r:id="rId12" imgW="711200" imgH="228600" progId="Equation.DSMT4">
                  <p:embed/>
                  <p:pic>
                    <p:nvPicPr>
                      <p:cNvPr id="214022"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82688" y="1687512"/>
                        <a:ext cx="1560512" cy="4460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3" name="Object 7"/>
          <p:cNvGraphicFramePr>
            <a:graphicFrameLocks noChangeAspect="1"/>
          </p:cNvGraphicFramePr>
          <p:nvPr/>
        </p:nvGraphicFramePr>
        <p:xfrm>
          <a:off x="2709862" y="1600200"/>
          <a:ext cx="1785938" cy="471488"/>
        </p:xfrm>
        <a:graphic>
          <a:graphicData uri="http://schemas.openxmlformats.org/presentationml/2006/ole">
            <mc:AlternateContent xmlns:mc="http://schemas.openxmlformats.org/markup-compatibility/2006">
              <mc:Choice xmlns:v="urn:schemas-microsoft-com:vml" Requires="v">
                <p:oleObj spid="_x0000_s18738" name="Equation" r:id="rId14" imgW="812800" imgH="241300" progId="Equation.DSMT4">
                  <p:embed/>
                </p:oleObj>
              </mc:Choice>
              <mc:Fallback>
                <p:oleObj name="Equation" r:id="rId14" imgW="812800" imgH="241300" progId="Equation.DSMT4">
                  <p:embed/>
                  <p:pic>
                    <p:nvPicPr>
                      <p:cNvPr id="214023"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09862" y="1600200"/>
                        <a:ext cx="1785938" cy="4714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4" name="Object 8"/>
          <p:cNvGraphicFramePr>
            <a:graphicFrameLocks noChangeAspect="1"/>
          </p:cNvGraphicFramePr>
          <p:nvPr/>
        </p:nvGraphicFramePr>
        <p:xfrm>
          <a:off x="1143000" y="2295525"/>
          <a:ext cx="2286000" cy="447675"/>
        </p:xfrm>
        <a:graphic>
          <a:graphicData uri="http://schemas.openxmlformats.org/presentationml/2006/ole">
            <mc:AlternateContent xmlns:mc="http://schemas.openxmlformats.org/markup-compatibility/2006">
              <mc:Choice xmlns:v="urn:schemas-microsoft-com:vml" Requires="v">
                <p:oleObj spid="_x0000_s18739" name="Equation" r:id="rId16" imgW="1041400" imgH="228600" progId="Equation.DSMT4">
                  <p:embed/>
                </p:oleObj>
              </mc:Choice>
              <mc:Fallback>
                <p:oleObj name="Equation" r:id="rId16" imgW="1041400" imgH="228600" progId="Equation.DSMT4">
                  <p:embed/>
                  <p:pic>
                    <p:nvPicPr>
                      <p:cNvPr id="214024"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43000" y="2295525"/>
                        <a:ext cx="2286000" cy="447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5" name="Object 9"/>
          <p:cNvGraphicFramePr>
            <a:graphicFrameLocks noChangeAspect="1"/>
          </p:cNvGraphicFramePr>
          <p:nvPr/>
        </p:nvGraphicFramePr>
        <p:xfrm>
          <a:off x="3417887" y="2209800"/>
          <a:ext cx="1839913" cy="471487"/>
        </p:xfrm>
        <a:graphic>
          <a:graphicData uri="http://schemas.openxmlformats.org/presentationml/2006/ole">
            <mc:AlternateContent xmlns:mc="http://schemas.openxmlformats.org/markup-compatibility/2006">
              <mc:Choice xmlns:v="urn:schemas-microsoft-com:vml" Requires="v">
                <p:oleObj spid="_x0000_s18740" name="Equation" r:id="rId18" imgW="838200" imgH="241300" progId="Equation.DSMT4">
                  <p:embed/>
                </p:oleObj>
              </mc:Choice>
              <mc:Fallback>
                <p:oleObj name="Equation" r:id="rId18" imgW="838200" imgH="241300" progId="Equation.DSMT4">
                  <p:embed/>
                  <p:pic>
                    <p:nvPicPr>
                      <p:cNvPr id="214025"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17887" y="2209800"/>
                        <a:ext cx="1839913" cy="4714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6" name="Object 10"/>
          <p:cNvGraphicFramePr>
            <a:graphicFrameLocks noChangeAspect="1"/>
          </p:cNvGraphicFramePr>
          <p:nvPr/>
        </p:nvGraphicFramePr>
        <p:xfrm>
          <a:off x="1008063" y="3441700"/>
          <a:ext cx="1811337" cy="547687"/>
        </p:xfrm>
        <a:graphic>
          <a:graphicData uri="http://schemas.openxmlformats.org/presentationml/2006/ole">
            <mc:AlternateContent xmlns:mc="http://schemas.openxmlformats.org/markup-compatibility/2006">
              <mc:Choice xmlns:v="urn:schemas-microsoft-com:vml" Requires="v">
                <p:oleObj spid="_x0000_s18741" name="Equation" r:id="rId20" imgW="825500" imgH="279400" progId="Equation.DSMT4">
                  <p:embed/>
                </p:oleObj>
              </mc:Choice>
              <mc:Fallback>
                <p:oleObj name="Equation" r:id="rId20" imgW="825500" imgH="279400" progId="Equation.DSMT4">
                  <p:embed/>
                  <p:pic>
                    <p:nvPicPr>
                      <p:cNvPr id="214026"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08063" y="3441700"/>
                        <a:ext cx="1811337" cy="5476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7" name="Object 11"/>
          <p:cNvGraphicFramePr>
            <a:graphicFrameLocks noChangeAspect="1"/>
          </p:cNvGraphicFramePr>
          <p:nvPr/>
        </p:nvGraphicFramePr>
        <p:xfrm>
          <a:off x="2743200" y="3441700"/>
          <a:ext cx="2900363" cy="596900"/>
        </p:xfrm>
        <a:graphic>
          <a:graphicData uri="http://schemas.openxmlformats.org/presentationml/2006/ole">
            <mc:AlternateContent xmlns:mc="http://schemas.openxmlformats.org/markup-compatibility/2006">
              <mc:Choice xmlns:v="urn:schemas-microsoft-com:vml" Requires="v">
                <p:oleObj spid="_x0000_s18742" name="Equation" r:id="rId22" imgW="1320800" imgH="304800" progId="Equation.DSMT4">
                  <p:embed/>
                </p:oleObj>
              </mc:Choice>
              <mc:Fallback>
                <p:oleObj name="Equation" r:id="rId22" imgW="1320800" imgH="304800" progId="Equation.DSMT4">
                  <p:embed/>
                  <p:pic>
                    <p:nvPicPr>
                      <p:cNvPr id="214027"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43200" y="3441700"/>
                        <a:ext cx="2900363" cy="596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3" name="Text Box 7"/>
          <p:cNvSpPr txBox="1">
            <a:spLocks noChangeArrowheads="1"/>
          </p:cNvSpPr>
          <p:nvPr/>
        </p:nvSpPr>
        <p:spPr bwMode="auto">
          <a:xfrm>
            <a:off x="457200" y="2876490"/>
            <a:ext cx="40386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So the electric field at point A is</a:t>
            </a:r>
          </a:p>
        </p:txBody>
      </p:sp>
      <p:sp>
        <p:nvSpPr>
          <p:cNvPr id="24" name="Text Box 7"/>
          <p:cNvSpPr txBox="1">
            <a:spLocks noChangeArrowheads="1"/>
          </p:cNvSpPr>
          <p:nvPr/>
        </p:nvSpPr>
        <p:spPr bwMode="auto">
          <a:xfrm>
            <a:off x="457200" y="4095690"/>
            <a:ext cx="48006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The magnitude of the electric field at point A is</a:t>
            </a:r>
          </a:p>
        </p:txBody>
      </p:sp>
      <p:graphicFrame>
        <p:nvGraphicFramePr>
          <p:cNvPr id="214028" name="Object 12"/>
          <p:cNvGraphicFramePr>
            <a:graphicFrameLocks noChangeAspect="1"/>
          </p:cNvGraphicFramePr>
          <p:nvPr/>
        </p:nvGraphicFramePr>
        <p:xfrm>
          <a:off x="1219200" y="4724400"/>
          <a:ext cx="1811337" cy="622300"/>
        </p:xfrm>
        <a:graphic>
          <a:graphicData uri="http://schemas.openxmlformats.org/presentationml/2006/ole">
            <mc:AlternateContent xmlns:mc="http://schemas.openxmlformats.org/markup-compatibility/2006">
              <mc:Choice xmlns:v="urn:schemas-microsoft-com:vml" Requires="v">
                <p:oleObj spid="_x0000_s18743" name="Equation" r:id="rId24" imgW="825500" imgH="317500" progId="Equation.DSMT4">
                  <p:embed/>
                </p:oleObj>
              </mc:Choice>
              <mc:Fallback>
                <p:oleObj name="Equation" r:id="rId24" imgW="825500" imgH="317500" progId="Equation.DSMT4">
                  <p:embed/>
                  <p:pic>
                    <p:nvPicPr>
                      <p:cNvPr id="214028" name="Object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219200" y="4724400"/>
                        <a:ext cx="1811337" cy="6223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9" name="Object 13"/>
          <p:cNvGraphicFramePr>
            <a:graphicFrameLocks noChangeAspect="1"/>
          </p:cNvGraphicFramePr>
          <p:nvPr/>
        </p:nvGraphicFramePr>
        <p:xfrm>
          <a:off x="2973387" y="4648200"/>
          <a:ext cx="5408613" cy="671513"/>
        </p:xfrm>
        <a:graphic>
          <a:graphicData uri="http://schemas.openxmlformats.org/presentationml/2006/ole">
            <mc:AlternateContent xmlns:mc="http://schemas.openxmlformats.org/markup-compatibility/2006">
              <mc:Choice xmlns:v="urn:schemas-microsoft-com:vml" Requires="v">
                <p:oleObj spid="_x0000_s18744" name="Equation" r:id="rId26" imgW="2463800" imgH="342900" progId="Equation.DSMT4">
                  <p:embed/>
                </p:oleObj>
              </mc:Choice>
              <mc:Fallback>
                <p:oleObj name="Equation" r:id="rId26" imgW="2463800" imgH="342900" progId="Equation.DSMT4">
                  <p:embed/>
                  <p:pic>
                    <p:nvPicPr>
                      <p:cNvPr id="214029" name="Object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73387" y="4648200"/>
                        <a:ext cx="5408613" cy="671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7" name="Text Box 7"/>
          <p:cNvSpPr txBox="1">
            <a:spLocks noChangeArrowheads="1"/>
          </p:cNvSpPr>
          <p:nvPr/>
        </p:nvSpPr>
        <p:spPr bwMode="auto">
          <a:xfrm>
            <a:off x="609600" y="5391090"/>
            <a:ext cx="35814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Now onto the electric field at point B</a:t>
            </a:r>
          </a:p>
        </p:txBody>
      </p:sp>
    </p:spTree>
    <p:extLst>
      <p:ext uri="{BB962C8B-B14F-4D97-AF65-F5344CB8AC3E}">
        <p14:creationId xmlns:p14="http://schemas.microsoft.com/office/powerpoint/2010/main" val="3291358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Wednesday, June 5, 2019</a:t>
            </a:r>
          </a:p>
        </p:txBody>
      </p:sp>
      <p:sp>
        <p:nvSpPr>
          <p:cNvPr id="16" name="Footer Placeholder 4"/>
          <p:cNvSpPr>
            <a:spLocks noGrp="1"/>
          </p:cNvSpPr>
          <p:nvPr>
            <p:ph type="ftr" sz="quarter" idx="11"/>
          </p:nvPr>
        </p:nvSpPr>
        <p:spPr/>
        <p:txBody>
          <a:bodyPr/>
          <a:lstStyle/>
          <a:p>
            <a:r>
              <a:rPr lang="de-DE"/>
              <a:t>PHYS 1444-001, Summer 2019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16</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 8, </a:t>
            </a:r>
            <a:r>
              <a:rPr lang="en-US" dirty="0" err="1"/>
              <a:t>cnt’d</a:t>
            </a:r>
            <a:endParaRPr lang="en-US" dirty="0"/>
          </a:p>
        </p:txBody>
      </p:sp>
      <p:graphicFrame>
        <p:nvGraphicFramePr>
          <p:cNvPr id="147462" name="Object 6"/>
          <p:cNvGraphicFramePr>
            <a:graphicFrameLocks noChangeAspect="1"/>
          </p:cNvGraphicFramePr>
          <p:nvPr/>
        </p:nvGraphicFramePr>
        <p:xfrm>
          <a:off x="533400" y="2435503"/>
          <a:ext cx="1472333" cy="719138"/>
        </p:xfrm>
        <a:graphic>
          <a:graphicData uri="http://schemas.openxmlformats.org/presentationml/2006/ole">
            <mc:AlternateContent xmlns:mc="http://schemas.openxmlformats.org/markup-compatibility/2006">
              <mc:Choice xmlns:v="urn:schemas-microsoft-com:vml" Requires="v">
                <p:oleObj spid="_x0000_s19882" name="Equation" r:id="rId3" imgW="812800" imgH="444500" progId="Equation.DSMT4">
                  <p:embed/>
                </p:oleObj>
              </mc:Choice>
              <mc:Fallback>
                <p:oleObj name="Equation" r:id="rId3" imgW="812800" imgH="444500" progId="Equation.DSMT4">
                  <p:embed/>
                  <p:pic>
                    <p:nvPicPr>
                      <p:cNvPr id="14746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435503"/>
                        <a:ext cx="1472333" cy="7191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18" name="Picture 17" descr="FG21_026.JPG"/>
          <p:cNvPicPr>
            <a:picLocks noChangeAspect="1"/>
          </p:cNvPicPr>
          <p:nvPr/>
        </p:nvPicPr>
        <p:blipFill>
          <a:blip r:embed="rId5"/>
          <a:stretch>
            <a:fillRect/>
          </a:stretch>
        </p:blipFill>
        <p:spPr>
          <a:xfrm>
            <a:off x="5181600" y="838200"/>
            <a:ext cx="3886200" cy="2743200"/>
          </a:xfrm>
          <a:prstGeom prst="rect">
            <a:avLst/>
          </a:prstGeom>
        </p:spPr>
      </p:pic>
      <p:sp>
        <p:nvSpPr>
          <p:cNvPr id="19" name="Text Box 7"/>
          <p:cNvSpPr txBox="1">
            <a:spLocks noChangeArrowheads="1"/>
          </p:cNvSpPr>
          <p:nvPr/>
        </p:nvSpPr>
        <p:spPr bwMode="auto">
          <a:xfrm>
            <a:off x="381000" y="762000"/>
            <a:ext cx="48006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Electric field at point B is easier due to symmetry!</a:t>
            </a:r>
          </a:p>
        </p:txBody>
      </p:sp>
      <p:sp>
        <p:nvSpPr>
          <p:cNvPr id="9" name="Text Box 7"/>
          <p:cNvSpPr txBox="1">
            <a:spLocks noChangeArrowheads="1"/>
          </p:cNvSpPr>
          <p:nvPr/>
        </p:nvSpPr>
        <p:spPr bwMode="auto">
          <a:xfrm>
            <a:off x="381000" y="1143000"/>
            <a:ext cx="4800600" cy="1323439"/>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Since the magnitude of the charges are the same and the distance to point B from the two charges are the same, the magnitude of the electric field by the two charges at point B are the same!!</a:t>
            </a:r>
          </a:p>
        </p:txBody>
      </p:sp>
      <p:graphicFrame>
        <p:nvGraphicFramePr>
          <p:cNvPr id="215043" name="Object 3"/>
          <p:cNvGraphicFramePr>
            <a:graphicFrameLocks noChangeAspect="1"/>
          </p:cNvGraphicFramePr>
          <p:nvPr/>
        </p:nvGraphicFramePr>
        <p:xfrm>
          <a:off x="4953000" y="3879850"/>
          <a:ext cx="754063" cy="463550"/>
        </p:xfrm>
        <a:graphic>
          <a:graphicData uri="http://schemas.openxmlformats.org/presentationml/2006/ole">
            <mc:AlternateContent xmlns:mc="http://schemas.openxmlformats.org/markup-compatibility/2006">
              <mc:Choice xmlns:v="urn:schemas-microsoft-com:vml" Requires="v">
                <p:oleObj spid="_x0000_s19883" name="Equation" r:id="rId6" imgW="368300" imgH="254000" progId="Equation.DSMT4">
                  <p:embed/>
                </p:oleObj>
              </mc:Choice>
              <mc:Fallback>
                <p:oleObj name="Equation" r:id="rId6" imgW="368300" imgH="254000" progId="Equation.DSMT4">
                  <p:embed/>
                  <p:pic>
                    <p:nvPicPr>
                      <p:cNvPr id="215043"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3879850"/>
                        <a:ext cx="754063" cy="4635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44" name="Object 4"/>
          <p:cNvGraphicFramePr>
            <a:graphicFrameLocks noChangeAspect="1"/>
          </p:cNvGraphicFramePr>
          <p:nvPr/>
        </p:nvGraphicFramePr>
        <p:xfrm>
          <a:off x="2057400" y="2435225"/>
          <a:ext cx="1519490" cy="717828"/>
        </p:xfrm>
        <a:graphic>
          <a:graphicData uri="http://schemas.openxmlformats.org/presentationml/2006/ole">
            <mc:AlternateContent xmlns:mc="http://schemas.openxmlformats.org/markup-compatibility/2006">
              <mc:Choice xmlns:v="urn:schemas-microsoft-com:vml" Requires="v">
                <p:oleObj spid="_x0000_s19884" name="Equation" r:id="rId8" imgW="838200" imgH="444500" progId="Equation.DSMT4">
                  <p:embed/>
                </p:oleObj>
              </mc:Choice>
              <mc:Fallback>
                <p:oleObj name="Equation" r:id="rId8" imgW="838200" imgH="444500" progId="Equation.DSMT4">
                  <p:embed/>
                  <p:pic>
                    <p:nvPicPr>
                      <p:cNvPr id="215044"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2435225"/>
                        <a:ext cx="1519490" cy="71782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46" name="Object 6"/>
          <p:cNvGraphicFramePr>
            <a:graphicFrameLocks noChangeAspect="1"/>
          </p:cNvGraphicFramePr>
          <p:nvPr/>
        </p:nvGraphicFramePr>
        <p:xfrm>
          <a:off x="523875" y="3121025"/>
          <a:ext cx="4591050" cy="765175"/>
        </p:xfrm>
        <a:graphic>
          <a:graphicData uri="http://schemas.openxmlformats.org/presentationml/2006/ole">
            <mc:AlternateContent xmlns:mc="http://schemas.openxmlformats.org/markup-compatibility/2006">
              <mc:Choice xmlns:v="urn:schemas-microsoft-com:vml" Requires="v">
                <p:oleObj spid="_x0000_s19885" name="Equation" r:id="rId10" imgW="3060700" imgH="571500" progId="Equation.DSMT4">
                  <p:embed/>
                </p:oleObj>
              </mc:Choice>
              <mc:Fallback>
                <p:oleObj name="Equation" r:id="rId10" imgW="3060700" imgH="571500" progId="Equation.DSMT4">
                  <p:embed/>
                  <p:pic>
                    <p:nvPicPr>
                      <p:cNvPr id="215046"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3875" y="3121025"/>
                        <a:ext cx="4591050" cy="7651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Text Box 7"/>
          <p:cNvSpPr txBox="1">
            <a:spLocks noChangeArrowheads="1"/>
          </p:cNvSpPr>
          <p:nvPr/>
        </p:nvSpPr>
        <p:spPr bwMode="auto">
          <a:xfrm>
            <a:off x="304800" y="3886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Now the components!</a:t>
            </a:r>
          </a:p>
        </p:txBody>
      </p:sp>
      <p:sp>
        <p:nvSpPr>
          <p:cNvPr id="20" name="Text Box 7"/>
          <p:cNvSpPr txBox="1">
            <a:spLocks noChangeArrowheads="1"/>
          </p:cNvSpPr>
          <p:nvPr/>
        </p:nvSpPr>
        <p:spPr bwMode="auto">
          <a:xfrm>
            <a:off x="304800" y="4267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Now, the </a:t>
            </a:r>
            <a:r>
              <a:rPr lang="en-US" sz="2000" dirty="0" err="1">
                <a:solidFill>
                  <a:schemeClr val="accent2"/>
                </a:solidFill>
                <a:latin typeface="Arial Narrow" charset="0"/>
              </a:rPr>
              <a:t>x</a:t>
            </a:r>
            <a:r>
              <a:rPr lang="en-US" sz="2000" dirty="0">
                <a:solidFill>
                  <a:schemeClr val="accent2"/>
                </a:solidFill>
                <a:latin typeface="Arial Narrow" charset="0"/>
              </a:rPr>
              <a:t>-component!</a:t>
            </a:r>
          </a:p>
        </p:txBody>
      </p:sp>
      <p:graphicFrame>
        <p:nvGraphicFramePr>
          <p:cNvPr id="215047" name="Object 7"/>
          <p:cNvGraphicFramePr>
            <a:graphicFrameLocks noChangeAspect="1"/>
          </p:cNvGraphicFramePr>
          <p:nvPr/>
        </p:nvGraphicFramePr>
        <p:xfrm>
          <a:off x="2695575" y="4310063"/>
          <a:ext cx="809625" cy="276225"/>
        </p:xfrm>
        <a:graphic>
          <a:graphicData uri="http://schemas.openxmlformats.org/presentationml/2006/ole">
            <mc:AlternateContent xmlns:mc="http://schemas.openxmlformats.org/markup-compatibility/2006">
              <mc:Choice xmlns:v="urn:schemas-microsoft-com:vml" Requires="v">
                <p:oleObj spid="_x0000_s19886" name="Equation" r:id="rId12" imgW="431800" imgH="165100" progId="Equation.DSMT4">
                  <p:embed/>
                </p:oleObj>
              </mc:Choice>
              <mc:Fallback>
                <p:oleObj name="Equation" r:id="rId12" imgW="431800" imgH="165100" progId="Equation.DSMT4">
                  <p:embed/>
                  <p:pic>
                    <p:nvPicPr>
                      <p:cNvPr id="215047"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95575" y="4310063"/>
                        <a:ext cx="809625" cy="276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48" name="Object 8"/>
          <p:cNvGraphicFramePr>
            <a:graphicFrameLocks noChangeAspect="1"/>
          </p:cNvGraphicFramePr>
          <p:nvPr/>
        </p:nvGraphicFramePr>
        <p:xfrm>
          <a:off x="5702300" y="3886200"/>
          <a:ext cx="1090613" cy="417513"/>
        </p:xfrm>
        <a:graphic>
          <a:graphicData uri="http://schemas.openxmlformats.org/presentationml/2006/ole">
            <mc:AlternateContent xmlns:mc="http://schemas.openxmlformats.org/markup-compatibility/2006">
              <mc:Choice xmlns:v="urn:schemas-microsoft-com:vml" Requires="v">
                <p:oleObj spid="_x0000_s19887" name="Equation" r:id="rId14" imgW="533400" imgH="228600" progId="Equation.DSMT4">
                  <p:embed/>
                </p:oleObj>
              </mc:Choice>
              <mc:Fallback>
                <p:oleObj name="Equation" r:id="rId14" imgW="533400" imgH="228600" progId="Equation.DSMT4">
                  <p:embed/>
                  <p:pic>
                    <p:nvPicPr>
                      <p:cNvPr id="215048"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02300" y="3886200"/>
                        <a:ext cx="1090613" cy="417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49" name="Object 9"/>
          <p:cNvGraphicFramePr>
            <a:graphicFrameLocks noChangeAspect="1"/>
          </p:cNvGraphicFramePr>
          <p:nvPr/>
        </p:nvGraphicFramePr>
        <p:xfrm>
          <a:off x="6796087" y="3886200"/>
          <a:ext cx="1662113" cy="417513"/>
        </p:xfrm>
        <a:graphic>
          <a:graphicData uri="http://schemas.openxmlformats.org/presentationml/2006/ole">
            <mc:AlternateContent xmlns:mc="http://schemas.openxmlformats.org/markup-compatibility/2006">
              <mc:Choice xmlns:v="urn:schemas-microsoft-com:vml" Requires="v">
                <p:oleObj spid="_x0000_s19888" name="Equation" r:id="rId16" imgW="812800" imgH="228600" progId="Equation.DSMT4">
                  <p:embed/>
                </p:oleObj>
              </mc:Choice>
              <mc:Fallback>
                <p:oleObj name="Equation" r:id="rId16" imgW="812800" imgH="228600" progId="Equation.DSMT4">
                  <p:embed/>
                  <p:pic>
                    <p:nvPicPr>
                      <p:cNvPr id="215049"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96087" y="3886200"/>
                        <a:ext cx="1662113" cy="417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1" name="Text Box 7"/>
          <p:cNvSpPr txBox="1">
            <a:spLocks noChangeArrowheads="1"/>
          </p:cNvSpPr>
          <p:nvPr/>
        </p:nvSpPr>
        <p:spPr bwMode="auto">
          <a:xfrm>
            <a:off x="2667000" y="3886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First, the </a:t>
            </a:r>
            <a:r>
              <a:rPr lang="en-US" sz="2000" dirty="0" err="1">
                <a:solidFill>
                  <a:schemeClr val="accent2"/>
                </a:solidFill>
                <a:latin typeface="Arial Narrow" charset="0"/>
              </a:rPr>
              <a:t>y</a:t>
            </a:r>
            <a:r>
              <a:rPr lang="en-US" sz="2000" dirty="0">
                <a:solidFill>
                  <a:schemeClr val="accent2"/>
                </a:solidFill>
                <a:latin typeface="Arial Narrow" charset="0"/>
              </a:rPr>
              <a:t>-component!</a:t>
            </a:r>
          </a:p>
        </p:txBody>
      </p:sp>
      <p:graphicFrame>
        <p:nvGraphicFramePr>
          <p:cNvPr id="215051" name="Object 11"/>
          <p:cNvGraphicFramePr>
            <a:graphicFrameLocks noChangeAspect="1"/>
          </p:cNvGraphicFramePr>
          <p:nvPr/>
        </p:nvGraphicFramePr>
        <p:xfrm>
          <a:off x="1600200" y="4648200"/>
          <a:ext cx="690562" cy="382587"/>
        </p:xfrm>
        <a:graphic>
          <a:graphicData uri="http://schemas.openxmlformats.org/presentationml/2006/ole">
            <mc:AlternateContent xmlns:mc="http://schemas.openxmlformats.org/markup-compatibility/2006">
              <mc:Choice xmlns:v="urn:schemas-microsoft-com:vml" Requires="v">
                <p:oleObj spid="_x0000_s19889" name="Equation" r:id="rId18" imgW="368300" imgH="228600" progId="Equation.DSMT4">
                  <p:embed/>
                </p:oleObj>
              </mc:Choice>
              <mc:Fallback>
                <p:oleObj name="Equation" r:id="rId18" imgW="368300" imgH="228600" progId="Equation.DSMT4">
                  <p:embed/>
                  <p:pic>
                    <p:nvPicPr>
                      <p:cNvPr id="215051" name="Object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00200" y="4648200"/>
                        <a:ext cx="690562" cy="382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4" name="Object 14"/>
          <p:cNvGraphicFramePr>
            <a:graphicFrameLocks noChangeAspect="1"/>
          </p:cNvGraphicFramePr>
          <p:nvPr/>
        </p:nvGraphicFramePr>
        <p:xfrm>
          <a:off x="3525838" y="4267200"/>
          <a:ext cx="1808162" cy="361950"/>
        </p:xfrm>
        <a:graphic>
          <a:graphicData uri="http://schemas.openxmlformats.org/presentationml/2006/ole">
            <mc:AlternateContent xmlns:mc="http://schemas.openxmlformats.org/markup-compatibility/2006">
              <mc:Choice xmlns:v="urn:schemas-microsoft-com:vml" Requires="v">
                <p:oleObj spid="_x0000_s19890" name="Equation" r:id="rId20" imgW="965200" imgH="215900" progId="Equation.DSMT4">
                  <p:embed/>
                </p:oleObj>
              </mc:Choice>
              <mc:Fallback>
                <p:oleObj name="Equation" r:id="rId20" imgW="965200" imgH="215900" progId="Equation.DSMT4">
                  <p:embed/>
                  <p:pic>
                    <p:nvPicPr>
                      <p:cNvPr id="215054" name="Object 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525838" y="4267200"/>
                        <a:ext cx="1808162" cy="3619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6" name="Object 16"/>
          <p:cNvGraphicFramePr>
            <a:graphicFrameLocks noChangeAspect="1"/>
          </p:cNvGraphicFramePr>
          <p:nvPr/>
        </p:nvGraphicFramePr>
        <p:xfrm>
          <a:off x="2632074" y="5245100"/>
          <a:ext cx="617538" cy="381000"/>
        </p:xfrm>
        <a:graphic>
          <a:graphicData uri="http://schemas.openxmlformats.org/presentationml/2006/ole">
            <mc:AlternateContent xmlns:mc="http://schemas.openxmlformats.org/markup-compatibility/2006">
              <mc:Choice xmlns:v="urn:schemas-microsoft-com:vml" Requires="v">
                <p:oleObj spid="_x0000_s19891" name="Equation" r:id="rId22" imgW="330200" imgH="228600" progId="Equation.DSMT4">
                  <p:embed/>
                </p:oleObj>
              </mc:Choice>
              <mc:Fallback>
                <p:oleObj name="Equation" r:id="rId22" imgW="330200" imgH="228600" progId="Equation.DSMT4">
                  <p:embed/>
                  <p:pic>
                    <p:nvPicPr>
                      <p:cNvPr id="215056" name="Object 1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632074" y="5245100"/>
                        <a:ext cx="617538" cy="381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7" name="Object 17"/>
          <p:cNvGraphicFramePr>
            <a:graphicFrameLocks noChangeAspect="1"/>
          </p:cNvGraphicFramePr>
          <p:nvPr/>
        </p:nvGraphicFramePr>
        <p:xfrm>
          <a:off x="2667000" y="5748338"/>
          <a:ext cx="690563" cy="423862"/>
        </p:xfrm>
        <a:graphic>
          <a:graphicData uri="http://schemas.openxmlformats.org/presentationml/2006/ole">
            <mc:AlternateContent xmlns:mc="http://schemas.openxmlformats.org/markup-compatibility/2006">
              <mc:Choice xmlns:v="urn:schemas-microsoft-com:vml" Requires="v">
                <p:oleObj spid="_x0000_s19892" name="Equation" r:id="rId24" imgW="368300" imgH="254000" progId="Equation.DSMT4">
                  <p:embed/>
                </p:oleObj>
              </mc:Choice>
              <mc:Fallback>
                <p:oleObj name="Equation" r:id="rId24" imgW="368300" imgH="254000" progId="Equation.DSMT4">
                  <p:embed/>
                  <p:pic>
                    <p:nvPicPr>
                      <p:cNvPr id="215057" name="Object 1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667000" y="5748338"/>
                        <a:ext cx="690563" cy="4238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8" name="Object 18"/>
          <p:cNvGraphicFramePr>
            <a:graphicFrameLocks noChangeAspect="1"/>
          </p:cNvGraphicFramePr>
          <p:nvPr/>
        </p:nvGraphicFramePr>
        <p:xfrm>
          <a:off x="2301875" y="4648200"/>
          <a:ext cx="1355725" cy="381000"/>
        </p:xfrm>
        <a:graphic>
          <a:graphicData uri="http://schemas.openxmlformats.org/presentationml/2006/ole">
            <mc:AlternateContent xmlns:mc="http://schemas.openxmlformats.org/markup-compatibility/2006">
              <mc:Choice xmlns:v="urn:schemas-microsoft-com:vml" Requires="v">
                <p:oleObj spid="_x0000_s19893" name="Equation" r:id="rId26" imgW="723900" imgH="228600" progId="Equation.DSMT4">
                  <p:embed/>
                </p:oleObj>
              </mc:Choice>
              <mc:Fallback>
                <p:oleObj name="Equation" r:id="rId26" imgW="723900" imgH="228600" progId="Equation.DSMT4">
                  <p:embed/>
                  <p:pic>
                    <p:nvPicPr>
                      <p:cNvPr id="215058" name="Object 1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301875" y="4648200"/>
                        <a:ext cx="1355725" cy="381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9" name="Object 19"/>
          <p:cNvGraphicFramePr>
            <a:graphicFrameLocks noChangeAspect="1"/>
          </p:cNvGraphicFramePr>
          <p:nvPr/>
        </p:nvGraphicFramePr>
        <p:xfrm>
          <a:off x="3668712" y="4648200"/>
          <a:ext cx="3570288" cy="403225"/>
        </p:xfrm>
        <a:graphic>
          <a:graphicData uri="http://schemas.openxmlformats.org/presentationml/2006/ole">
            <mc:AlternateContent xmlns:mc="http://schemas.openxmlformats.org/markup-compatibility/2006">
              <mc:Choice xmlns:v="urn:schemas-microsoft-com:vml" Requires="v">
                <p:oleObj spid="_x0000_s19894" name="Equation" r:id="rId28" imgW="1905000" imgH="241300" progId="Equation.DSMT4">
                  <p:embed/>
                </p:oleObj>
              </mc:Choice>
              <mc:Fallback>
                <p:oleObj name="Equation" r:id="rId28" imgW="1905000" imgH="241300" progId="Equation.DSMT4">
                  <p:embed/>
                  <p:pic>
                    <p:nvPicPr>
                      <p:cNvPr id="215059" name="Object 19"/>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668712" y="4648200"/>
                        <a:ext cx="3570288" cy="403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0" name="Text Box 7"/>
          <p:cNvSpPr txBox="1">
            <a:spLocks noChangeArrowheads="1"/>
          </p:cNvSpPr>
          <p:nvPr/>
        </p:nvSpPr>
        <p:spPr bwMode="auto">
          <a:xfrm>
            <a:off x="381000" y="5029200"/>
            <a:ext cx="19050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So the electric field at point B is</a:t>
            </a:r>
          </a:p>
        </p:txBody>
      </p:sp>
      <p:graphicFrame>
        <p:nvGraphicFramePr>
          <p:cNvPr id="215060" name="Object 20"/>
          <p:cNvGraphicFramePr>
            <a:graphicFrameLocks noChangeAspect="1"/>
          </p:cNvGraphicFramePr>
          <p:nvPr/>
        </p:nvGraphicFramePr>
        <p:xfrm>
          <a:off x="3249612" y="5181600"/>
          <a:ext cx="1546225" cy="465137"/>
        </p:xfrm>
        <a:graphic>
          <a:graphicData uri="http://schemas.openxmlformats.org/presentationml/2006/ole">
            <mc:AlternateContent xmlns:mc="http://schemas.openxmlformats.org/markup-compatibility/2006">
              <mc:Choice xmlns:v="urn:schemas-microsoft-com:vml" Requires="v">
                <p:oleObj spid="_x0000_s19895" name="Equation" r:id="rId30" imgW="825500" imgH="279400" progId="Equation.DSMT4">
                  <p:embed/>
                </p:oleObj>
              </mc:Choice>
              <mc:Fallback>
                <p:oleObj name="Equation" r:id="rId30" imgW="825500" imgH="279400" progId="Equation.DSMT4">
                  <p:embed/>
                  <p:pic>
                    <p:nvPicPr>
                      <p:cNvPr id="215060" name="Object 20"/>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249612" y="5181600"/>
                        <a:ext cx="1546225" cy="4651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61" name="Object 21"/>
          <p:cNvGraphicFramePr>
            <a:graphicFrameLocks noChangeAspect="1"/>
          </p:cNvGraphicFramePr>
          <p:nvPr/>
        </p:nvGraphicFramePr>
        <p:xfrm>
          <a:off x="4773612" y="5181600"/>
          <a:ext cx="4141788" cy="508000"/>
        </p:xfrm>
        <a:graphic>
          <a:graphicData uri="http://schemas.openxmlformats.org/presentationml/2006/ole">
            <mc:AlternateContent xmlns:mc="http://schemas.openxmlformats.org/markup-compatibility/2006">
              <mc:Choice xmlns:v="urn:schemas-microsoft-com:vml" Requires="v">
                <p:oleObj spid="_x0000_s19896" name="Equation" r:id="rId32" imgW="2209800" imgH="304800" progId="Equation.DSMT4">
                  <p:embed/>
                </p:oleObj>
              </mc:Choice>
              <mc:Fallback>
                <p:oleObj name="Equation" r:id="rId32" imgW="2209800" imgH="304800" progId="Equation.DSMT4">
                  <p:embed/>
                  <p:pic>
                    <p:nvPicPr>
                      <p:cNvPr id="215061" name="Object 21"/>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773612" y="5181600"/>
                        <a:ext cx="4141788" cy="508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3" name="Text Box 7"/>
          <p:cNvSpPr txBox="1">
            <a:spLocks noChangeArrowheads="1"/>
          </p:cNvSpPr>
          <p:nvPr/>
        </p:nvSpPr>
        <p:spPr bwMode="auto">
          <a:xfrm>
            <a:off x="228600" y="5638800"/>
            <a:ext cx="23622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The magnitude of the electric field at point B</a:t>
            </a:r>
          </a:p>
        </p:txBody>
      </p:sp>
      <p:graphicFrame>
        <p:nvGraphicFramePr>
          <p:cNvPr id="215062" name="Object 22"/>
          <p:cNvGraphicFramePr>
            <a:graphicFrameLocks noChangeAspect="1"/>
          </p:cNvGraphicFramePr>
          <p:nvPr/>
        </p:nvGraphicFramePr>
        <p:xfrm>
          <a:off x="3276600" y="5789612"/>
          <a:ext cx="2024063" cy="382588"/>
        </p:xfrm>
        <a:graphic>
          <a:graphicData uri="http://schemas.openxmlformats.org/presentationml/2006/ole">
            <mc:AlternateContent xmlns:mc="http://schemas.openxmlformats.org/markup-compatibility/2006">
              <mc:Choice xmlns:v="urn:schemas-microsoft-com:vml" Requires="v">
                <p:oleObj spid="_x0000_s19897" name="Equation" r:id="rId34" imgW="1079500" imgH="228600" progId="Equation.DSMT4">
                  <p:embed/>
                </p:oleObj>
              </mc:Choice>
              <mc:Fallback>
                <p:oleObj name="Equation" r:id="rId34" imgW="1079500" imgH="228600" progId="Equation.DSMT4">
                  <p:embed/>
                  <p:pic>
                    <p:nvPicPr>
                      <p:cNvPr id="215062" name="Object 22"/>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276600" y="5789612"/>
                        <a:ext cx="2024063" cy="382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63" name="Object 23"/>
          <p:cNvGraphicFramePr>
            <a:graphicFrameLocks noChangeAspect="1"/>
          </p:cNvGraphicFramePr>
          <p:nvPr/>
        </p:nvGraphicFramePr>
        <p:xfrm>
          <a:off x="5268913" y="5715000"/>
          <a:ext cx="3570287" cy="403225"/>
        </p:xfrm>
        <a:graphic>
          <a:graphicData uri="http://schemas.openxmlformats.org/presentationml/2006/ole">
            <mc:AlternateContent xmlns:mc="http://schemas.openxmlformats.org/markup-compatibility/2006">
              <mc:Choice xmlns:v="urn:schemas-microsoft-com:vml" Requires="v">
                <p:oleObj spid="_x0000_s19898" name="Equation" r:id="rId36" imgW="1905000" imgH="241300" progId="Equation.DSMT4">
                  <p:embed/>
                </p:oleObj>
              </mc:Choice>
              <mc:Fallback>
                <p:oleObj name="Equation" r:id="rId36" imgW="1905000" imgH="241300" progId="Equation.DSMT4">
                  <p:embed/>
                  <p:pic>
                    <p:nvPicPr>
                      <p:cNvPr id="215063" name="Object 23"/>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268913" y="5715000"/>
                        <a:ext cx="3570287" cy="403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36469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FG21_029.JPG"/>
          <p:cNvPicPr>
            <a:picLocks noChangeAspect="1"/>
          </p:cNvPicPr>
          <p:nvPr/>
        </p:nvPicPr>
        <p:blipFill>
          <a:blip r:embed="rId3"/>
          <a:stretch>
            <a:fillRect/>
          </a:stretch>
        </p:blipFill>
        <p:spPr>
          <a:xfrm>
            <a:off x="5892800" y="609600"/>
            <a:ext cx="3251200" cy="2438400"/>
          </a:xfrm>
          <a:prstGeom prst="rect">
            <a:avLst/>
          </a:prstGeom>
        </p:spPr>
      </p:pic>
      <p:sp>
        <p:nvSpPr>
          <p:cNvPr id="15" name="Date Placeholder 3"/>
          <p:cNvSpPr>
            <a:spLocks noGrp="1"/>
          </p:cNvSpPr>
          <p:nvPr>
            <p:ph type="dt" sz="half" idx="10"/>
          </p:nvPr>
        </p:nvSpPr>
        <p:spPr/>
        <p:txBody>
          <a:bodyPr/>
          <a:lstStyle/>
          <a:p>
            <a:r>
              <a:rPr lang="en-US"/>
              <a:t>Wednesday, June 5, 2019</a:t>
            </a:r>
          </a:p>
        </p:txBody>
      </p:sp>
      <p:sp>
        <p:nvSpPr>
          <p:cNvPr id="16" name="Footer Placeholder 4"/>
          <p:cNvSpPr>
            <a:spLocks noGrp="1"/>
          </p:cNvSpPr>
          <p:nvPr>
            <p:ph type="ftr" sz="quarter" idx="11"/>
          </p:nvPr>
        </p:nvSpPr>
        <p:spPr/>
        <p:txBody>
          <a:bodyPr/>
          <a:lstStyle/>
          <a:p>
            <a:r>
              <a:rPr lang="de-DE"/>
              <a:t>PHYS 1444-001, Summer 2019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17</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 12 </a:t>
            </a:r>
          </a:p>
        </p:txBody>
      </p:sp>
      <p:sp>
        <p:nvSpPr>
          <p:cNvPr id="147460" name="Rectangle 4"/>
          <p:cNvSpPr>
            <a:spLocks noGrp="1" noChangeArrowheads="1"/>
          </p:cNvSpPr>
          <p:nvPr>
            <p:ph type="body" idx="1"/>
          </p:nvPr>
        </p:nvSpPr>
        <p:spPr>
          <a:xfrm>
            <a:off x="304800" y="838200"/>
            <a:ext cx="5410200" cy="1371600"/>
          </a:xfrm>
        </p:spPr>
        <p:txBody>
          <a:bodyPr/>
          <a:lstStyle/>
          <a:p>
            <a:pPr>
              <a:lnSpc>
                <a:spcPct val="80000"/>
              </a:lnSpc>
            </a:pPr>
            <a:r>
              <a:rPr lang="en-US" sz="2000" b="1" dirty="0"/>
              <a:t>Uniformly charged disk</a:t>
            </a:r>
            <a:r>
              <a:rPr lang="en-US" sz="2000" dirty="0"/>
              <a:t>:  Charge is distributed uniformly over a thin circular disk of radius R.  The charge per unit area (C/m</a:t>
            </a:r>
            <a:r>
              <a:rPr lang="en-US" sz="2000" baseline="30000" dirty="0"/>
              <a:t>2</a:t>
            </a:r>
            <a:r>
              <a:rPr lang="en-US" sz="2000" dirty="0"/>
              <a:t>) is </a:t>
            </a:r>
            <a:r>
              <a:rPr lang="en-US" sz="2000" dirty="0" err="1">
                <a:latin typeface="Symbol" charset="2"/>
                <a:cs typeface="Symbol" charset="2"/>
              </a:rPr>
              <a:t>σ</a:t>
            </a:r>
            <a:r>
              <a:rPr lang="en-US" sz="2000" dirty="0"/>
              <a:t>.  Calculate he electric field at a point P on the axis of the disk, a distance </a:t>
            </a:r>
            <a:r>
              <a:rPr lang="en-US" sz="2000" dirty="0" err="1"/>
              <a:t>z</a:t>
            </a:r>
            <a:r>
              <a:rPr lang="en-US" sz="2000" dirty="0"/>
              <a:t> above its center.</a:t>
            </a:r>
          </a:p>
        </p:txBody>
      </p:sp>
      <p:sp>
        <p:nvSpPr>
          <p:cNvPr id="147467" name="Text Box 11"/>
          <p:cNvSpPr txBox="1">
            <a:spLocks noChangeArrowheads="1"/>
          </p:cNvSpPr>
          <p:nvPr/>
        </p:nvSpPr>
        <p:spPr bwMode="auto">
          <a:xfrm>
            <a:off x="685800" y="3886200"/>
            <a:ext cx="59436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Since the surface charge density is constant, </a:t>
            </a:r>
            <a:r>
              <a:rPr lang="en-US" sz="2000" dirty="0" err="1">
                <a:solidFill>
                  <a:schemeClr val="accent2"/>
                </a:solidFill>
                <a:latin typeface="Symbol" charset="2"/>
                <a:cs typeface="Symbol" charset="2"/>
              </a:rPr>
              <a:t>σ</a:t>
            </a:r>
            <a:r>
              <a:rPr lang="en-US" sz="2000" dirty="0">
                <a:solidFill>
                  <a:schemeClr val="accent2"/>
                </a:solidFill>
                <a:latin typeface="Arial Narrow" charset="0"/>
              </a:rPr>
              <a:t>, and the ring has an area of 2</a:t>
            </a:r>
            <a:r>
              <a:rPr lang="en-US" sz="2000" dirty="0">
                <a:solidFill>
                  <a:schemeClr val="accent2"/>
                </a:solidFill>
                <a:latin typeface="Symbol" charset="2"/>
                <a:cs typeface="Symbol" charset="2"/>
              </a:rPr>
              <a:t>π</a:t>
            </a:r>
            <a:r>
              <a:rPr lang="en-US" sz="2000" dirty="0">
                <a:solidFill>
                  <a:schemeClr val="accent2"/>
                </a:solidFill>
                <a:latin typeface="Arial Narrow" charset="0"/>
              </a:rPr>
              <a:t>rdr, the infinitesimal charge of </a:t>
            </a:r>
            <a:r>
              <a:rPr lang="en-US" sz="2000" dirty="0" err="1">
                <a:solidFill>
                  <a:schemeClr val="accent2"/>
                </a:solidFill>
                <a:latin typeface="Arial Narrow" charset="0"/>
              </a:rPr>
              <a:t>dQ</a:t>
            </a:r>
            <a:r>
              <a:rPr lang="en-US" sz="2000" dirty="0">
                <a:solidFill>
                  <a:schemeClr val="accent2"/>
                </a:solidFill>
                <a:latin typeface="Arial Narrow" charset="0"/>
              </a:rPr>
              <a:t> is </a:t>
            </a:r>
          </a:p>
        </p:txBody>
      </p:sp>
      <p:sp>
        <p:nvSpPr>
          <p:cNvPr id="19" name="Text Box 7"/>
          <p:cNvSpPr txBox="1">
            <a:spLocks noChangeArrowheads="1"/>
          </p:cNvSpPr>
          <p:nvPr/>
        </p:nvSpPr>
        <p:spPr bwMode="auto">
          <a:xfrm>
            <a:off x="609600" y="2133600"/>
            <a:ext cx="3505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How do we solve this problem?</a:t>
            </a:r>
          </a:p>
        </p:txBody>
      </p:sp>
      <p:sp>
        <p:nvSpPr>
          <p:cNvPr id="20" name="Text Box 7"/>
          <p:cNvSpPr txBox="1">
            <a:spLocks noChangeArrowheads="1"/>
          </p:cNvSpPr>
          <p:nvPr/>
        </p:nvSpPr>
        <p:spPr bwMode="auto">
          <a:xfrm>
            <a:off x="609600" y="3200400"/>
            <a:ext cx="35814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From the result of example 21 – 11 (please do this problem yourself) </a:t>
            </a:r>
          </a:p>
        </p:txBody>
      </p:sp>
      <p:sp>
        <p:nvSpPr>
          <p:cNvPr id="21" name="Text Box 7"/>
          <p:cNvSpPr txBox="1">
            <a:spLocks noChangeArrowheads="1"/>
          </p:cNvSpPr>
          <p:nvPr/>
        </p:nvSpPr>
        <p:spPr bwMode="auto">
          <a:xfrm>
            <a:off x="609600" y="2514600"/>
            <a:ext cx="56388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First, compute the magnitude of the field (</a:t>
            </a:r>
            <a:r>
              <a:rPr lang="en-US" sz="2000" dirty="0" err="1">
                <a:solidFill>
                  <a:schemeClr val="accent2"/>
                </a:solidFill>
                <a:latin typeface="Arial Narrow" charset="0"/>
              </a:rPr>
              <a:t>dE</a:t>
            </a:r>
            <a:r>
              <a:rPr lang="en-US" sz="2000" dirty="0">
                <a:solidFill>
                  <a:schemeClr val="accent2"/>
                </a:solidFill>
                <a:latin typeface="Arial Narrow" charset="0"/>
              </a:rPr>
              <a:t>) at point P due to the charge (</a:t>
            </a:r>
            <a:r>
              <a:rPr lang="en-US" sz="2000" dirty="0" err="1">
                <a:solidFill>
                  <a:schemeClr val="accent2"/>
                </a:solidFill>
                <a:latin typeface="Arial Narrow" charset="0"/>
              </a:rPr>
              <a:t>dQ</a:t>
            </a:r>
            <a:r>
              <a:rPr lang="en-US" sz="2000" dirty="0">
                <a:solidFill>
                  <a:schemeClr val="accent2"/>
                </a:solidFill>
                <a:latin typeface="Arial Narrow" charset="0"/>
              </a:rPr>
              <a:t>) on the ring of infinitesimal width dr.</a:t>
            </a:r>
          </a:p>
        </p:txBody>
      </p:sp>
      <p:graphicFrame>
        <p:nvGraphicFramePr>
          <p:cNvPr id="213001" name="Object 9"/>
          <p:cNvGraphicFramePr>
            <a:graphicFrameLocks noChangeAspect="1"/>
          </p:cNvGraphicFramePr>
          <p:nvPr/>
        </p:nvGraphicFramePr>
        <p:xfrm>
          <a:off x="6400800" y="4038600"/>
          <a:ext cx="2159795" cy="457200"/>
        </p:xfrm>
        <a:graphic>
          <a:graphicData uri="http://schemas.openxmlformats.org/presentationml/2006/ole">
            <mc:AlternateContent xmlns:mc="http://schemas.openxmlformats.org/markup-compatibility/2006">
              <mc:Choice xmlns:v="urn:schemas-microsoft-com:vml" Requires="v">
                <p:oleObj spid="_x0000_s20606" name="Equation" r:id="rId4" imgW="787400" imgH="190500" progId="Equation.DSMT4">
                  <p:embed/>
                </p:oleObj>
              </mc:Choice>
              <mc:Fallback>
                <p:oleObj name="Equation" r:id="rId4" imgW="787400" imgH="190500" progId="Equation.DSMT4">
                  <p:embed/>
                  <p:pic>
                    <p:nvPicPr>
                      <p:cNvPr id="213001"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038600"/>
                        <a:ext cx="2159795" cy="457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5720" name="Object 8"/>
          <p:cNvGraphicFramePr>
            <a:graphicFrameLocks noChangeAspect="1"/>
          </p:cNvGraphicFramePr>
          <p:nvPr/>
        </p:nvGraphicFramePr>
        <p:xfrm>
          <a:off x="4005263" y="3211513"/>
          <a:ext cx="2414587" cy="771525"/>
        </p:xfrm>
        <a:graphic>
          <a:graphicData uri="http://schemas.openxmlformats.org/presentationml/2006/ole">
            <mc:AlternateContent xmlns:mc="http://schemas.openxmlformats.org/markup-compatibility/2006">
              <mc:Choice xmlns:v="urn:schemas-microsoft-com:vml" Requires="v">
                <p:oleObj spid="_x0000_s20607" name="Equation" r:id="rId6" imgW="1320800" imgH="482600" progId="Equation.DSMT4">
                  <p:embed/>
                </p:oleObj>
              </mc:Choice>
              <mc:Fallback>
                <p:oleObj name="Equation" r:id="rId6" imgW="1320800" imgH="482600" progId="Equation.DSMT4">
                  <p:embed/>
                  <p:pic>
                    <p:nvPicPr>
                      <p:cNvPr id="11572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5263" y="3211513"/>
                        <a:ext cx="2414587" cy="771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3" name="Text Box 11"/>
          <p:cNvSpPr txBox="1">
            <a:spLocks noChangeArrowheads="1"/>
          </p:cNvSpPr>
          <p:nvPr/>
        </p:nvSpPr>
        <p:spPr bwMode="auto">
          <a:xfrm>
            <a:off x="685799" y="4571999"/>
            <a:ext cx="5198475"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So the infinitesimal field </a:t>
            </a:r>
            <a:r>
              <a:rPr lang="en-US" sz="2000" dirty="0" err="1">
                <a:solidFill>
                  <a:schemeClr val="accent2"/>
                </a:solidFill>
                <a:latin typeface="Arial Narrow" charset="0"/>
              </a:rPr>
              <a:t>dE</a:t>
            </a:r>
            <a:r>
              <a:rPr lang="en-US" sz="2000" dirty="0">
                <a:solidFill>
                  <a:schemeClr val="accent2"/>
                </a:solidFill>
                <a:latin typeface="Arial Narrow" charset="0"/>
              </a:rPr>
              <a:t> can be written</a:t>
            </a:r>
          </a:p>
        </p:txBody>
      </p:sp>
      <p:graphicFrame>
        <p:nvGraphicFramePr>
          <p:cNvPr id="115721" name="Object 9"/>
          <p:cNvGraphicFramePr>
            <a:graphicFrameLocks noChangeAspect="1"/>
          </p:cNvGraphicFramePr>
          <p:nvPr/>
        </p:nvGraphicFramePr>
        <p:xfrm>
          <a:off x="228600" y="5054600"/>
          <a:ext cx="3378200" cy="992188"/>
        </p:xfrm>
        <a:graphic>
          <a:graphicData uri="http://schemas.openxmlformats.org/presentationml/2006/ole">
            <mc:AlternateContent xmlns:mc="http://schemas.openxmlformats.org/markup-compatibility/2006">
              <mc:Choice xmlns:v="urn:schemas-microsoft-com:vml" Requires="v">
                <p:oleObj spid="_x0000_s20608" name="Equation" r:id="rId8" imgW="1435100" imgH="482600" progId="Equation.DSMT4">
                  <p:embed/>
                </p:oleObj>
              </mc:Choice>
              <mc:Fallback>
                <p:oleObj name="Equation" r:id="rId8" imgW="1435100" imgH="482600" progId="Equation.DSMT4">
                  <p:embed/>
                  <p:pic>
                    <p:nvPicPr>
                      <p:cNvPr id="115721"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5054600"/>
                        <a:ext cx="3378200" cy="9921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5722" name="Object 10"/>
          <p:cNvGraphicFramePr>
            <a:graphicFrameLocks noChangeAspect="1"/>
          </p:cNvGraphicFramePr>
          <p:nvPr/>
        </p:nvGraphicFramePr>
        <p:xfrm>
          <a:off x="3505200" y="5080000"/>
          <a:ext cx="2868613" cy="992188"/>
        </p:xfrm>
        <a:graphic>
          <a:graphicData uri="http://schemas.openxmlformats.org/presentationml/2006/ole">
            <mc:AlternateContent xmlns:mc="http://schemas.openxmlformats.org/markup-compatibility/2006">
              <mc:Choice xmlns:v="urn:schemas-microsoft-com:vml" Requires="v">
                <p:oleObj spid="_x0000_s20609" name="Equation" r:id="rId10" imgW="1219200" imgH="482600" progId="Equation.DSMT4">
                  <p:embed/>
                </p:oleObj>
              </mc:Choice>
              <mc:Fallback>
                <p:oleObj name="Equation" r:id="rId10" imgW="1219200" imgH="482600" progId="Equation.DSMT4">
                  <p:embed/>
                  <p:pic>
                    <p:nvPicPr>
                      <p:cNvPr id="115722"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05200" y="5080000"/>
                        <a:ext cx="2868613" cy="9921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5725" name="Object 13"/>
          <p:cNvGraphicFramePr>
            <a:graphicFrameLocks noChangeAspect="1"/>
          </p:cNvGraphicFramePr>
          <p:nvPr/>
        </p:nvGraphicFramePr>
        <p:xfrm>
          <a:off x="6324600" y="5080000"/>
          <a:ext cx="2840038" cy="992188"/>
        </p:xfrm>
        <a:graphic>
          <a:graphicData uri="http://schemas.openxmlformats.org/presentationml/2006/ole">
            <mc:AlternateContent xmlns:mc="http://schemas.openxmlformats.org/markup-compatibility/2006">
              <mc:Choice xmlns:v="urn:schemas-microsoft-com:vml" Requires="v">
                <p:oleObj spid="_x0000_s20610" name="Equation" r:id="rId12" imgW="1206500" imgH="482600" progId="Equation.DSMT4">
                  <p:embed/>
                </p:oleObj>
              </mc:Choice>
              <mc:Fallback>
                <p:oleObj name="Equation" r:id="rId12" imgW="1206500" imgH="482600" progId="Equation.DSMT4">
                  <p:embed/>
                  <p:pic>
                    <p:nvPicPr>
                      <p:cNvPr id="115725"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24600" y="5080000"/>
                        <a:ext cx="2840038" cy="9921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01900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Wednesday, June 5, 2019</a:t>
            </a:r>
          </a:p>
        </p:txBody>
      </p:sp>
      <p:sp>
        <p:nvSpPr>
          <p:cNvPr id="16" name="Footer Placeholder 4"/>
          <p:cNvSpPr>
            <a:spLocks noGrp="1"/>
          </p:cNvSpPr>
          <p:nvPr>
            <p:ph type="ftr" sz="quarter" idx="11"/>
          </p:nvPr>
        </p:nvSpPr>
        <p:spPr/>
        <p:txBody>
          <a:bodyPr/>
          <a:lstStyle/>
          <a:p>
            <a:r>
              <a:rPr lang="de-DE"/>
              <a:t>PHYS 1444-001, Summer 2019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18</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 12 </a:t>
            </a:r>
            <a:r>
              <a:rPr lang="en-US" dirty="0" err="1"/>
              <a:t>cnt’d</a:t>
            </a:r>
            <a:r>
              <a:rPr lang="en-US" dirty="0"/>
              <a:t> </a:t>
            </a:r>
          </a:p>
        </p:txBody>
      </p:sp>
      <p:graphicFrame>
        <p:nvGraphicFramePr>
          <p:cNvPr id="213004" name="Object 12"/>
          <p:cNvGraphicFramePr>
            <a:graphicFrameLocks noChangeAspect="1"/>
          </p:cNvGraphicFramePr>
          <p:nvPr/>
        </p:nvGraphicFramePr>
        <p:xfrm>
          <a:off x="1033462" y="1524000"/>
          <a:ext cx="1023938" cy="487363"/>
        </p:xfrm>
        <a:graphic>
          <a:graphicData uri="http://schemas.openxmlformats.org/presentationml/2006/ole">
            <mc:AlternateContent xmlns:mc="http://schemas.openxmlformats.org/markup-compatibility/2006">
              <mc:Choice xmlns:v="urn:schemas-microsoft-com:vml" Requires="v">
                <p:oleObj spid="_x0000_s21705" name="Equation" r:id="rId3" imgW="558800" imgH="304800" progId="Equation.DSMT4">
                  <p:embed/>
                </p:oleObj>
              </mc:Choice>
              <mc:Fallback>
                <p:oleObj name="Equation" r:id="rId3" imgW="558800" imgH="304800" progId="Equation.DSMT4">
                  <p:embed/>
                  <p:pic>
                    <p:nvPicPr>
                      <p:cNvPr id="213004"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462" y="1524000"/>
                        <a:ext cx="1023938" cy="4873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 name="Text Box 11"/>
          <p:cNvSpPr txBox="1">
            <a:spLocks noChangeArrowheads="1"/>
          </p:cNvSpPr>
          <p:nvPr/>
        </p:nvSpPr>
        <p:spPr bwMode="auto">
          <a:xfrm>
            <a:off x="990600" y="838200"/>
            <a:ext cx="6781800" cy="523220"/>
          </a:xfrm>
          <a:prstGeom prst="rect">
            <a:avLst/>
          </a:prstGeom>
          <a:noFill/>
          <a:ln w="9525">
            <a:noFill/>
            <a:miter lim="800000"/>
            <a:headEnd/>
            <a:tailEnd/>
          </a:ln>
          <a:effectLst/>
        </p:spPr>
        <p:txBody>
          <a:bodyPr wrap="square">
            <a:prstTxWarp prst="textNoShape">
              <a:avLst/>
            </a:prstTxWarp>
            <a:spAutoFit/>
          </a:bodyPr>
          <a:lstStyle/>
          <a:p>
            <a:r>
              <a:rPr lang="en-US" sz="2800" dirty="0">
                <a:solidFill>
                  <a:schemeClr val="accent2"/>
                </a:solidFill>
                <a:latin typeface="Arial Narrow" charset="0"/>
              </a:rPr>
              <a:t>Now integrating </a:t>
            </a:r>
            <a:r>
              <a:rPr lang="en-US" sz="2800" dirty="0" err="1">
                <a:solidFill>
                  <a:schemeClr val="accent2"/>
                </a:solidFill>
                <a:latin typeface="Arial Narrow" charset="0"/>
              </a:rPr>
              <a:t>dE</a:t>
            </a:r>
            <a:r>
              <a:rPr lang="en-US" sz="2800" dirty="0">
                <a:solidFill>
                  <a:schemeClr val="accent2"/>
                </a:solidFill>
                <a:latin typeface="Arial Narrow" charset="0"/>
              </a:rPr>
              <a:t> over 0 through R, we get</a:t>
            </a:r>
          </a:p>
        </p:txBody>
      </p:sp>
      <p:graphicFrame>
        <p:nvGraphicFramePr>
          <p:cNvPr id="117767" name="Object 7"/>
          <p:cNvGraphicFramePr>
            <a:graphicFrameLocks noChangeAspect="1"/>
          </p:cNvGraphicFramePr>
          <p:nvPr/>
        </p:nvGraphicFramePr>
        <p:xfrm>
          <a:off x="2057400" y="1447800"/>
          <a:ext cx="2792413" cy="773113"/>
        </p:xfrm>
        <a:graphic>
          <a:graphicData uri="http://schemas.openxmlformats.org/presentationml/2006/ole">
            <mc:AlternateContent xmlns:mc="http://schemas.openxmlformats.org/markup-compatibility/2006">
              <mc:Choice xmlns:v="urn:schemas-microsoft-com:vml" Requires="v">
                <p:oleObj spid="_x0000_s21706" name="Equation" r:id="rId5" imgW="1524000" imgH="482600" progId="Equation.DSMT4">
                  <p:embed/>
                </p:oleObj>
              </mc:Choice>
              <mc:Fallback>
                <p:oleObj name="Equation" r:id="rId5" imgW="1524000" imgH="482600" progId="Equation.DSMT4">
                  <p:embed/>
                  <p:pic>
                    <p:nvPicPr>
                      <p:cNvPr id="117767"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447800"/>
                        <a:ext cx="2792413" cy="7731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7768" name="Object 8"/>
          <p:cNvGraphicFramePr>
            <a:graphicFrameLocks noChangeAspect="1"/>
          </p:cNvGraphicFramePr>
          <p:nvPr/>
        </p:nvGraphicFramePr>
        <p:xfrm>
          <a:off x="4802187" y="1447800"/>
          <a:ext cx="2513013" cy="771525"/>
        </p:xfrm>
        <a:graphic>
          <a:graphicData uri="http://schemas.openxmlformats.org/presentationml/2006/ole">
            <mc:AlternateContent xmlns:mc="http://schemas.openxmlformats.org/markup-compatibility/2006">
              <mc:Choice xmlns:v="urn:schemas-microsoft-com:vml" Requires="v">
                <p:oleObj spid="_x0000_s21707" name="Equation" r:id="rId7" imgW="1371600" imgH="482600" progId="Equation.DSMT4">
                  <p:embed/>
                </p:oleObj>
              </mc:Choice>
              <mc:Fallback>
                <p:oleObj name="Equation" r:id="rId7" imgW="1371600" imgH="482600" progId="Equation.DSMT4">
                  <p:embed/>
                  <p:pic>
                    <p:nvPicPr>
                      <p:cNvPr id="117768"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2187" y="1447800"/>
                        <a:ext cx="2513013" cy="771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7769" name="Object 9"/>
          <p:cNvGraphicFramePr>
            <a:graphicFrameLocks noChangeAspect="1"/>
          </p:cNvGraphicFramePr>
          <p:nvPr/>
        </p:nvGraphicFramePr>
        <p:xfrm>
          <a:off x="2205037" y="2238375"/>
          <a:ext cx="2443163" cy="1038225"/>
        </p:xfrm>
        <a:graphic>
          <a:graphicData uri="http://schemas.openxmlformats.org/presentationml/2006/ole">
            <mc:AlternateContent xmlns:mc="http://schemas.openxmlformats.org/markup-compatibility/2006">
              <mc:Choice xmlns:v="urn:schemas-microsoft-com:vml" Requires="v">
                <p:oleObj spid="_x0000_s21708" name="Equation" r:id="rId9" imgW="1333500" imgH="647700" progId="Equation.DSMT4">
                  <p:embed/>
                </p:oleObj>
              </mc:Choice>
              <mc:Fallback>
                <p:oleObj name="Equation" r:id="rId9" imgW="1333500" imgH="647700" progId="Equation.DSMT4">
                  <p:embed/>
                  <p:pic>
                    <p:nvPicPr>
                      <p:cNvPr id="117769"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5037" y="2238375"/>
                        <a:ext cx="2443163" cy="1038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7770" name="Object 10"/>
          <p:cNvGraphicFramePr>
            <a:graphicFrameLocks noChangeAspect="1"/>
          </p:cNvGraphicFramePr>
          <p:nvPr/>
        </p:nvGraphicFramePr>
        <p:xfrm>
          <a:off x="4649787" y="2339975"/>
          <a:ext cx="2513013" cy="936625"/>
        </p:xfrm>
        <a:graphic>
          <a:graphicData uri="http://schemas.openxmlformats.org/presentationml/2006/ole">
            <mc:AlternateContent xmlns:mc="http://schemas.openxmlformats.org/markup-compatibility/2006">
              <mc:Choice xmlns:v="urn:schemas-microsoft-com:vml" Requires="v">
                <p:oleObj spid="_x0000_s21709" name="Equation" r:id="rId11" imgW="1371600" imgH="584200" progId="Equation.DSMT4">
                  <p:embed/>
                </p:oleObj>
              </mc:Choice>
              <mc:Fallback>
                <p:oleObj name="Equation" r:id="rId11" imgW="1371600" imgH="584200" progId="Equation.DSMT4">
                  <p:embed/>
                  <p:pic>
                    <p:nvPicPr>
                      <p:cNvPr id="11777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9787" y="2339975"/>
                        <a:ext cx="2513013" cy="9366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7" name="Text Box 11"/>
          <p:cNvSpPr txBox="1">
            <a:spLocks noChangeArrowheads="1"/>
          </p:cNvSpPr>
          <p:nvPr/>
        </p:nvSpPr>
        <p:spPr bwMode="auto">
          <a:xfrm>
            <a:off x="762000" y="3429000"/>
            <a:ext cx="6781800" cy="523220"/>
          </a:xfrm>
          <a:prstGeom prst="rect">
            <a:avLst/>
          </a:prstGeom>
          <a:noFill/>
          <a:ln w="9525">
            <a:noFill/>
            <a:miter lim="800000"/>
            <a:headEnd/>
            <a:tailEnd/>
          </a:ln>
          <a:effectLst/>
        </p:spPr>
        <p:txBody>
          <a:bodyPr wrap="square">
            <a:prstTxWarp prst="textNoShape">
              <a:avLst/>
            </a:prstTxWarp>
            <a:spAutoFit/>
          </a:bodyPr>
          <a:lstStyle/>
          <a:p>
            <a:r>
              <a:rPr lang="en-US" sz="2800" dirty="0">
                <a:solidFill>
                  <a:schemeClr val="accent2"/>
                </a:solidFill>
                <a:latin typeface="Arial Narrow" charset="0"/>
              </a:rPr>
              <a:t>What happens if the disk has infinitely large area?</a:t>
            </a:r>
          </a:p>
        </p:txBody>
      </p:sp>
      <p:graphicFrame>
        <p:nvGraphicFramePr>
          <p:cNvPr id="117771" name="Object 11"/>
          <p:cNvGraphicFramePr>
            <a:graphicFrameLocks noChangeAspect="1"/>
          </p:cNvGraphicFramePr>
          <p:nvPr/>
        </p:nvGraphicFramePr>
        <p:xfrm>
          <a:off x="990600" y="3962400"/>
          <a:ext cx="2768600" cy="936625"/>
        </p:xfrm>
        <a:graphic>
          <a:graphicData uri="http://schemas.openxmlformats.org/presentationml/2006/ole">
            <mc:AlternateContent xmlns:mc="http://schemas.openxmlformats.org/markup-compatibility/2006">
              <mc:Choice xmlns:v="urn:schemas-microsoft-com:vml" Requires="v">
                <p:oleObj spid="_x0000_s21710" name="Equation" r:id="rId13" imgW="1511300" imgH="584200" progId="Equation.DSMT4">
                  <p:embed/>
                </p:oleObj>
              </mc:Choice>
              <mc:Fallback>
                <p:oleObj name="Equation" r:id="rId13" imgW="1511300" imgH="584200" progId="Equation.DSMT4">
                  <p:embed/>
                  <p:pic>
                    <p:nvPicPr>
                      <p:cNvPr id="117771"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0600" y="3962400"/>
                        <a:ext cx="2768600" cy="9366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7772" name="Object 12"/>
          <p:cNvGraphicFramePr>
            <a:graphicFrameLocks noChangeAspect="1"/>
          </p:cNvGraphicFramePr>
          <p:nvPr/>
        </p:nvGraphicFramePr>
        <p:xfrm>
          <a:off x="3886200" y="3962400"/>
          <a:ext cx="1901156" cy="1066800"/>
        </p:xfrm>
        <a:graphic>
          <a:graphicData uri="http://schemas.openxmlformats.org/presentationml/2006/ole">
            <mc:AlternateContent xmlns:mc="http://schemas.openxmlformats.org/markup-compatibility/2006">
              <mc:Choice xmlns:v="urn:schemas-microsoft-com:vml" Requires="v">
                <p:oleObj spid="_x0000_s21711" name="Equation" r:id="rId15" imgW="673100" imgH="431800" progId="Equation.DSMT4">
                  <p:embed/>
                </p:oleObj>
              </mc:Choice>
              <mc:Fallback>
                <p:oleObj name="Equation" r:id="rId15" imgW="673100" imgH="431800" progId="Equation.DSMT4">
                  <p:embed/>
                  <p:pic>
                    <p:nvPicPr>
                      <p:cNvPr id="117772"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86200" y="3962400"/>
                        <a:ext cx="1901156" cy="1066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8" name="Text Box 11"/>
          <p:cNvSpPr txBox="1">
            <a:spLocks noChangeArrowheads="1"/>
          </p:cNvSpPr>
          <p:nvPr/>
        </p:nvSpPr>
        <p:spPr bwMode="auto">
          <a:xfrm>
            <a:off x="609600" y="5065693"/>
            <a:ext cx="6248400" cy="954107"/>
          </a:xfrm>
          <a:prstGeom prst="rect">
            <a:avLst/>
          </a:prstGeom>
          <a:noFill/>
          <a:ln w="9525">
            <a:noFill/>
            <a:miter lim="800000"/>
            <a:headEnd/>
            <a:tailEnd/>
          </a:ln>
          <a:effectLst/>
        </p:spPr>
        <p:txBody>
          <a:bodyPr wrap="square">
            <a:prstTxWarp prst="textNoShape">
              <a:avLst/>
            </a:prstTxWarp>
            <a:spAutoFit/>
          </a:bodyPr>
          <a:lstStyle/>
          <a:p>
            <a:r>
              <a:rPr lang="en-US" sz="2800" dirty="0">
                <a:solidFill>
                  <a:schemeClr val="accent2"/>
                </a:solidFill>
                <a:latin typeface="Arial Narrow" charset="0"/>
              </a:rPr>
              <a:t>So the electric field due to an evenly distributed surface charge with density, </a:t>
            </a:r>
            <a:r>
              <a:rPr lang="en-US" sz="2800" dirty="0" err="1">
                <a:solidFill>
                  <a:schemeClr val="accent2"/>
                </a:solidFill>
                <a:latin typeface="Lucida Grande"/>
                <a:ea typeface="Lucida Grande"/>
                <a:cs typeface="Lucida Grande"/>
              </a:rPr>
              <a:t>σ</a:t>
            </a:r>
            <a:r>
              <a:rPr lang="en-US" sz="2800" dirty="0">
                <a:solidFill>
                  <a:schemeClr val="accent2"/>
                </a:solidFill>
                <a:latin typeface="Arial Narrow" charset="0"/>
              </a:rPr>
              <a:t>, is </a:t>
            </a:r>
          </a:p>
        </p:txBody>
      </p:sp>
      <p:graphicFrame>
        <p:nvGraphicFramePr>
          <p:cNvPr id="117773" name="Object 13"/>
          <p:cNvGraphicFramePr>
            <a:graphicFrameLocks noChangeAspect="1"/>
          </p:cNvGraphicFramePr>
          <p:nvPr/>
        </p:nvGraphicFramePr>
        <p:xfrm>
          <a:off x="6642100" y="5029200"/>
          <a:ext cx="1435100" cy="1066800"/>
        </p:xfrm>
        <a:graphic>
          <a:graphicData uri="http://schemas.openxmlformats.org/presentationml/2006/ole">
            <mc:AlternateContent xmlns:mc="http://schemas.openxmlformats.org/markup-compatibility/2006">
              <mc:Choice xmlns:v="urn:schemas-microsoft-com:vml" Requires="v">
                <p:oleObj spid="_x0000_s21712" name="Equation" r:id="rId17" imgW="508000" imgH="431800" progId="Equation.DSMT4">
                  <p:embed/>
                </p:oleObj>
              </mc:Choice>
              <mc:Fallback>
                <p:oleObj name="Equation" r:id="rId17" imgW="508000" imgH="431800" progId="Equation.DSMT4">
                  <p:embed/>
                  <p:pic>
                    <p:nvPicPr>
                      <p:cNvPr id="117773" name="Object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42100" y="5029200"/>
                        <a:ext cx="1435100" cy="1066800"/>
                      </a:xfrm>
                      <a:prstGeom prst="rect">
                        <a:avLst/>
                      </a:prstGeom>
                      <a:solidFill>
                        <a:srgbClr val="FFFF99"/>
                      </a:solidFill>
                      <a:ln w="38100">
                        <a:solidFill>
                          <a:srgbClr val="C00000"/>
                        </a:solidFill>
                      </a:ln>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87231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June 5, 2019</a:t>
            </a: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2019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838200"/>
          </a:xfrm>
        </p:spPr>
        <p:txBody>
          <a:bodyPr/>
          <a:lstStyle/>
          <a:p>
            <a:r>
              <a:rPr lang="en-US">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838200"/>
            <a:ext cx="8839200" cy="5257800"/>
          </a:xfrm>
        </p:spPr>
        <p:txBody>
          <a:bodyPr/>
          <a:lstStyle/>
          <a:p>
            <a:pPr>
              <a:lnSpc>
                <a:spcPct val="90000"/>
              </a:lnSpc>
            </a:pPr>
            <a:r>
              <a:rPr lang="en-US" sz="2800" dirty="0">
                <a:latin typeface="Arial Narrow" charset="0"/>
                <a:ea typeface="ＭＳ Ｐゴシック" charset="0"/>
                <a:cs typeface="ＭＳ Ｐゴシック" charset="0"/>
              </a:rPr>
              <a:t>27/30 of you are registered to the homework system!</a:t>
            </a:r>
          </a:p>
          <a:p>
            <a:pPr lvl="1">
              <a:lnSpc>
                <a:spcPct val="90000"/>
              </a:lnSpc>
            </a:pPr>
            <a:r>
              <a:rPr lang="en-US" sz="2400" dirty="0">
                <a:latin typeface="Arial Narrow" charset="0"/>
                <a:ea typeface="ＭＳ Ｐゴシック" charset="0"/>
                <a:cs typeface="ＭＳ Ｐゴシック" charset="0"/>
              </a:rPr>
              <a:t>27/27 submitted the homework!  Excellent! </a:t>
            </a:r>
          </a:p>
          <a:p>
            <a:pPr lvl="1">
              <a:lnSpc>
                <a:spcPct val="90000"/>
              </a:lnSpc>
            </a:pPr>
            <a:r>
              <a:rPr lang="en-US" sz="2400" dirty="0">
                <a:latin typeface="Arial Narrow" charset="0"/>
                <a:ea typeface="ＭＳ Ｐゴシック" charset="0"/>
                <a:cs typeface="ＭＳ Ｐゴシック" charset="0"/>
              </a:rPr>
              <a:t>There are still couple of you who haven’t registered yet!</a:t>
            </a:r>
          </a:p>
          <a:p>
            <a:pPr lvl="2">
              <a:lnSpc>
                <a:spcPct val="90000"/>
              </a:lnSpc>
            </a:pPr>
            <a:r>
              <a:rPr lang="en-US" sz="1600" dirty="0">
                <a:latin typeface="Arial Narrow" charset="0"/>
                <a:ea typeface="ＭＳ Ｐゴシック" charset="0"/>
                <a:cs typeface="ＭＳ Ｐゴシック" charset="0"/>
              </a:rPr>
              <a:t>Please register and submit the homework ASAP!   The roster closes tonight!</a:t>
            </a:r>
          </a:p>
          <a:p>
            <a:pPr>
              <a:lnSpc>
                <a:spcPct val="90000"/>
              </a:lnSpc>
            </a:pPr>
            <a:r>
              <a:rPr lang="en-US" sz="2800" dirty="0">
                <a:latin typeface="Arial Narrow" charset="0"/>
                <a:ea typeface="ＭＳ Ｐゴシック" charset="0"/>
                <a:cs typeface="ＭＳ Ｐゴシック" charset="0"/>
              </a:rPr>
              <a:t>1</a:t>
            </a:r>
            <a:r>
              <a:rPr lang="en-US" sz="2800" baseline="30000" dirty="0">
                <a:latin typeface="Arial Narrow" charset="0"/>
                <a:ea typeface="ＭＳ Ｐゴシック" charset="0"/>
                <a:cs typeface="ＭＳ Ｐゴシック" charset="0"/>
              </a:rPr>
              <a:t>st</a:t>
            </a:r>
            <a:r>
              <a:rPr lang="en-US" sz="2800" dirty="0">
                <a:latin typeface="Arial Narrow" charset="0"/>
                <a:ea typeface="ＭＳ Ｐゴシック" charset="0"/>
                <a:cs typeface="ＭＳ Ｐゴシック" charset="0"/>
              </a:rPr>
              <a:t> Term exam</a:t>
            </a:r>
          </a:p>
          <a:p>
            <a:pPr lvl="1">
              <a:lnSpc>
                <a:spcPct val="90000"/>
              </a:lnSpc>
            </a:pPr>
            <a:r>
              <a:rPr lang="en-US" sz="2000" dirty="0">
                <a:latin typeface="Arial Narrow" charset="0"/>
                <a:ea typeface="ＭＳ Ｐゴシック" charset="0"/>
                <a:cs typeface="ＭＳ Ｐゴシック" charset="0"/>
              </a:rPr>
              <a:t>In class, coming Monday, June 10: DO NOT MISS THE EXAM!</a:t>
            </a:r>
          </a:p>
          <a:p>
            <a:pPr lvl="1">
              <a:lnSpc>
                <a:spcPct val="90000"/>
              </a:lnSpc>
            </a:pPr>
            <a:r>
              <a:rPr lang="en-US" sz="2000" dirty="0">
                <a:latin typeface="Arial Narrow" charset="0"/>
                <a:ea typeface="ＭＳ Ｐゴシック" charset="0"/>
                <a:cs typeface="ＭＳ Ｐゴシック" charset="0"/>
              </a:rPr>
              <a:t>CH21.1 to what we learn on tomorrow, Thursday, June 6 + Appendices A1 </a:t>
            </a:r>
            <a:r>
              <a:rPr lang="mr-IN" sz="2000" dirty="0">
                <a:latin typeface="Arial Narrow" charset="0"/>
                <a:ea typeface="ＭＳ Ｐゴシック" charset="0"/>
                <a:cs typeface="ＭＳ Ｐゴシック" charset="0"/>
              </a:rPr>
              <a:t>–</a:t>
            </a:r>
            <a:r>
              <a:rPr lang="en-US" sz="2000" dirty="0">
                <a:latin typeface="Arial Narrow" charset="0"/>
                <a:ea typeface="ＭＳ Ｐゴシック" charset="0"/>
                <a:cs typeface="ＭＳ Ｐゴシック" charset="0"/>
              </a:rPr>
              <a:t> A8</a:t>
            </a:r>
          </a:p>
          <a:p>
            <a:pPr lvl="1" eaLnBrk="1" hangingPunct="1"/>
            <a:r>
              <a:rPr lang="en-US" sz="2000" dirty="0"/>
              <a:t>You can bring your calculator but it must not have any relevant formula pre-input</a:t>
            </a:r>
          </a:p>
          <a:p>
            <a:pPr lvl="2" eaLnBrk="1" hangingPunct="1"/>
            <a:r>
              <a:rPr lang="en-US" sz="1800" dirty="0"/>
              <a:t>Cell phones or any types of computers cannot replaced a calculator!</a:t>
            </a:r>
          </a:p>
          <a:p>
            <a:pPr lvl="2" eaLnBrk="1" hangingPunct="1"/>
            <a:r>
              <a:rPr lang="en-US" sz="1600" dirty="0"/>
              <a:t>Do NOT miss the exam!</a:t>
            </a:r>
          </a:p>
          <a:p>
            <a:pPr lvl="1" eaLnBrk="1" hangingPunct="1"/>
            <a:r>
              <a:rPr lang="en-US" sz="2000" dirty="0"/>
              <a:t>BYOF: You may bring one 8.5x11.5 sheet (front and back) of </a:t>
            </a:r>
            <a:r>
              <a:rPr lang="en-US" sz="2000" b="1" u="sng" dirty="0">
                <a:solidFill>
                  <a:srgbClr val="FF0000"/>
                </a:solidFill>
              </a:rPr>
              <a:t>handwritten</a:t>
            </a:r>
            <a:r>
              <a:rPr lang="en-US" sz="2000" dirty="0"/>
              <a:t> formulae and values of constants for the exam</a:t>
            </a:r>
          </a:p>
          <a:p>
            <a:pPr lvl="1" eaLnBrk="1" hangingPunct="1"/>
            <a:r>
              <a:rPr lang="en-US" sz="2000" dirty="0"/>
              <a:t>No derivations, word definitions, no setups or solutions of any problems!</a:t>
            </a:r>
          </a:p>
          <a:p>
            <a:pPr lvl="1" eaLnBrk="1" hangingPunct="1"/>
            <a:r>
              <a:rPr lang="en-US" sz="2000" dirty="0"/>
              <a:t>No additional formulae or values of constants will be provided!</a:t>
            </a:r>
          </a:p>
        </p:txBody>
      </p:sp>
    </p:spTree>
    <p:extLst>
      <p:ext uri="{BB962C8B-B14F-4D97-AF65-F5344CB8AC3E}">
        <p14:creationId xmlns:p14="http://schemas.microsoft.com/office/powerpoint/2010/main" val="2223472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Wednesday, June 5, 2019</a:t>
            </a:r>
          </a:p>
        </p:txBody>
      </p:sp>
      <p:sp>
        <p:nvSpPr>
          <p:cNvPr id="5" name="Footer Placeholder 4"/>
          <p:cNvSpPr>
            <a:spLocks noGrp="1"/>
          </p:cNvSpPr>
          <p:nvPr>
            <p:ph type="ftr" sz="quarter" idx="11"/>
          </p:nvPr>
        </p:nvSpPr>
        <p:spPr/>
        <p:txBody>
          <a:bodyPr/>
          <a:lstStyle/>
          <a:p>
            <a:r>
              <a:rPr lang="de-DE"/>
              <a:t>PHYS 1444-001, Summer 2019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3</a:t>
            </a:fld>
            <a:endParaRPr lang="en-US"/>
          </a:p>
        </p:txBody>
      </p:sp>
      <p:sp>
        <p:nvSpPr>
          <p:cNvPr id="111618" name="Rectangle 2"/>
          <p:cNvSpPr>
            <a:spLocks noGrp="1" noChangeArrowheads="1"/>
          </p:cNvSpPr>
          <p:nvPr>
            <p:ph type="title"/>
          </p:nvPr>
        </p:nvSpPr>
        <p:spPr>
          <a:xfrm>
            <a:off x="609600" y="0"/>
            <a:ext cx="8001000" cy="762000"/>
          </a:xfrm>
        </p:spPr>
        <p:txBody>
          <a:bodyPr/>
          <a:lstStyle/>
          <a:p>
            <a:r>
              <a:rPr lang="en-US" sz="4000" dirty="0"/>
              <a:t>Reminder: Extra Credit Special Project #1 </a:t>
            </a:r>
          </a:p>
        </p:txBody>
      </p:sp>
      <p:sp>
        <p:nvSpPr>
          <p:cNvPr id="111619" name="Rectangle 3"/>
          <p:cNvSpPr>
            <a:spLocks noGrp="1" noChangeArrowheads="1"/>
          </p:cNvSpPr>
          <p:nvPr>
            <p:ph type="body" idx="1"/>
          </p:nvPr>
        </p:nvSpPr>
        <p:spPr>
          <a:xfrm>
            <a:off x="381000" y="685800"/>
            <a:ext cx="8534400" cy="5562600"/>
          </a:xfrm>
        </p:spPr>
        <p:txBody>
          <a:bodyPr/>
          <a:lstStyle/>
          <a:p>
            <a:r>
              <a:rPr lang="en-US" sz="2800" dirty="0"/>
              <a:t>Compare the Coulomb force to the Gravitational force in the following cases by expressing Coulomb force (F</a:t>
            </a:r>
            <a:r>
              <a:rPr lang="en-US" sz="2800" baseline="-25000" dirty="0"/>
              <a:t>C</a:t>
            </a:r>
            <a:r>
              <a:rPr lang="en-US" sz="2800" dirty="0"/>
              <a:t>) in terms of the gravitational force (F</a:t>
            </a:r>
            <a:r>
              <a:rPr lang="en-US" sz="2800" baseline="-25000" dirty="0"/>
              <a:t>G</a:t>
            </a:r>
            <a:r>
              <a:rPr lang="en-US" sz="2800" dirty="0"/>
              <a:t>)</a:t>
            </a:r>
          </a:p>
          <a:p>
            <a:pPr lvl="1"/>
            <a:r>
              <a:rPr lang="en-US" sz="2400" dirty="0"/>
              <a:t>Between the two protons separated by 1m</a:t>
            </a:r>
          </a:p>
          <a:p>
            <a:pPr lvl="1"/>
            <a:r>
              <a:rPr lang="en-US" sz="2400" dirty="0"/>
              <a:t>Between the two protons separated by an arbitrary distance R</a:t>
            </a:r>
          </a:p>
          <a:p>
            <a:pPr lvl="1"/>
            <a:r>
              <a:rPr lang="en-US" sz="2400" dirty="0"/>
              <a:t>Between the two electrons separated by 1m</a:t>
            </a:r>
          </a:p>
          <a:p>
            <a:pPr lvl="1"/>
            <a:r>
              <a:rPr lang="en-US" sz="2400" dirty="0"/>
              <a:t>Between the two electrons separated by an arbitrary distance R </a:t>
            </a:r>
          </a:p>
          <a:p>
            <a:r>
              <a:rPr lang="en-US" sz="2800" dirty="0"/>
              <a:t>Five points each, totaling 20 points</a:t>
            </a:r>
          </a:p>
          <a:p>
            <a:r>
              <a:rPr lang="en-US" sz="2800" dirty="0"/>
              <a:t>BE SURE to show all the details of your own work, including all formulae, proper references to them and explanations</a:t>
            </a:r>
          </a:p>
          <a:p>
            <a:r>
              <a:rPr lang="en-US" sz="2800" dirty="0"/>
              <a:t>Please be sure to staple them before the submission</a:t>
            </a:r>
          </a:p>
          <a:p>
            <a:r>
              <a:rPr lang="en-US" sz="2800" dirty="0"/>
              <a:t>Due at the beginning of the class Monday, June 10</a:t>
            </a:r>
          </a:p>
        </p:txBody>
      </p:sp>
    </p:spTree>
    <p:extLst>
      <p:ext uri="{BB962C8B-B14F-4D97-AF65-F5344CB8AC3E}">
        <p14:creationId xmlns:p14="http://schemas.microsoft.com/office/powerpoint/2010/main" val="1015595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June 5, 2019</a:t>
            </a:r>
          </a:p>
        </p:txBody>
      </p:sp>
      <p:sp>
        <p:nvSpPr>
          <p:cNvPr id="29700"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2019             Dr. Jaehoon Yu</a:t>
            </a:r>
            <a:endParaRPr lang="en-US" sz="1400">
              <a:solidFill>
                <a:srgbClr val="003300"/>
              </a:solidFill>
              <a:latin typeface="Arial Narrow" charset="0"/>
            </a:endParaRPr>
          </a:p>
        </p:txBody>
      </p:sp>
      <p:sp>
        <p:nvSpPr>
          <p:cNvPr id="58"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E3A71BB-2916-0746-8A8E-85E1E5CB8640}"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
        <p:nvSpPr>
          <p:cNvPr id="29702" name="Rectangle 2"/>
          <p:cNvSpPr>
            <a:spLocks noGrp="1" noChangeArrowheads="1"/>
          </p:cNvSpPr>
          <p:nvPr>
            <p:ph type="title"/>
          </p:nvPr>
        </p:nvSpPr>
        <p:spPr>
          <a:xfrm>
            <a:off x="685800" y="152400"/>
            <a:ext cx="7772400" cy="609600"/>
          </a:xfrm>
        </p:spPr>
        <p:txBody>
          <a:bodyPr/>
          <a:lstStyle/>
          <a:p>
            <a:r>
              <a:rPr lang="en-US">
                <a:latin typeface="Arial Narrow" charset="0"/>
                <a:ea typeface="ＭＳ Ｐゴシック" charset="0"/>
                <a:cs typeface="ＭＳ Ｐゴシック" charset="0"/>
              </a:rPr>
              <a:t>Vector Additions and Subtractions</a:t>
            </a:r>
          </a:p>
        </p:txBody>
      </p:sp>
      <p:sp>
        <p:nvSpPr>
          <p:cNvPr id="198659" name="Rectangle 3"/>
          <p:cNvSpPr>
            <a:spLocks noGrp="1" noChangeArrowheads="1"/>
          </p:cNvSpPr>
          <p:nvPr>
            <p:ph type="body" idx="1"/>
          </p:nvPr>
        </p:nvSpPr>
        <p:spPr>
          <a:xfrm>
            <a:off x="685800" y="838200"/>
            <a:ext cx="7772400" cy="1676400"/>
          </a:xfrm>
        </p:spPr>
        <p:txBody>
          <a:bodyPr/>
          <a:lstStyle/>
          <a:p>
            <a:pPr>
              <a:lnSpc>
                <a:spcPct val="90000"/>
              </a:lnSpc>
            </a:pPr>
            <a:r>
              <a:rPr lang="en-US" sz="2000">
                <a:latin typeface="Arial Narrow" charset="0"/>
                <a:ea typeface="ＭＳ Ｐゴシック" charset="0"/>
                <a:cs typeface="ＭＳ Ｐゴシック" charset="0"/>
              </a:rPr>
              <a:t>Addition: </a:t>
            </a:r>
          </a:p>
          <a:p>
            <a:pPr lvl="1">
              <a:lnSpc>
                <a:spcPct val="90000"/>
              </a:lnSpc>
            </a:pPr>
            <a:r>
              <a:rPr lang="en-US" sz="1800">
                <a:latin typeface="Arial Narrow" charset="0"/>
                <a:ea typeface="ＭＳ Ｐゴシック" charset="0"/>
              </a:rPr>
              <a:t>Triangular Method: One can add vectors by connecting the head of one vector to the tail of the other (head-to-tail)</a:t>
            </a:r>
          </a:p>
          <a:p>
            <a:pPr lvl="1">
              <a:lnSpc>
                <a:spcPct val="90000"/>
              </a:lnSpc>
            </a:pPr>
            <a:r>
              <a:rPr lang="en-US" sz="1800">
                <a:latin typeface="Arial Narrow" charset="0"/>
                <a:ea typeface="ＭＳ Ｐゴシック" charset="0"/>
              </a:rPr>
              <a:t>Parallelogram method: Connect the tails of the two vectors and extend</a:t>
            </a:r>
          </a:p>
          <a:p>
            <a:pPr lvl="1">
              <a:lnSpc>
                <a:spcPct val="90000"/>
              </a:lnSpc>
            </a:pPr>
            <a:r>
              <a:rPr lang="en-US" sz="1800">
                <a:latin typeface="Arial Narrow" charset="0"/>
                <a:ea typeface="ＭＳ Ｐゴシック" charset="0"/>
              </a:rPr>
              <a:t>Addition is commutative: Changing order of operation does not affect the results </a:t>
            </a:r>
            <a:r>
              <a:rPr lang="en-US" sz="1800" b="1">
                <a:effectLst>
                  <a:outerShdw blurRad="38100" dist="38100" dir="2700000" algn="tl">
                    <a:srgbClr val="DDDDDD"/>
                  </a:outerShdw>
                </a:effectLst>
                <a:latin typeface="Arial Narrow" charset="0"/>
                <a:ea typeface="ＭＳ Ｐゴシック" charset="0"/>
              </a:rPr>
              <a:t>A+B=B+A</a:t>
            </a:r>
            <a:r>
              <a:rPr lang="en-US" sz="1800">
                <a:latin typeface="Arial Narrow" charset="0"/>
                <a:ea typeface="ＭＳ Ｐゴシック" charset="0"/>
              </a:rPr>
              <a:t>, </a:t>
            </a:r>
            <a:r>
              <a:rPr lang="en-US" sz="1800" b="1">
                <a:effectLst>
                  <a:outerShdw blurRad="38100" dist="38100" dir="2700000" algn="tl">
                    <a:srgbClr val="DDDDDD"/>
                  </a:outerShdw>
                </a:effectLst>
                <a:latin typeface="Arial Narrow" charset="0"/>
                <a:ea typeface="ＭＳ Ｐゴシック" charset="0"/>
              </a:rPr>
              <a:t>A+B+C+D+E=E+C+A+B+D</a:t>
            </a:r>
            <a:endParaRPr lang="en-US" sz="1800">
              <a:latin typeface="Arial Narrow" charset="0"/>
              <a:ea typeface="ＭＳ Ｐゴシック" charset="0"/>
            </a:endParaRPr>
          </a:p>
        </p:txBody>
      </p:sp>
      <p:grpSp>
        <p:nvGrpSpPr>
          <p:cNvPr id="2" name="Group 4"/>
          <p:cNvGrpSpPr>
            <a:grpSpLocks/>
          </p:cNvGrpSpPr>
          <p:nvPr/>
        </p:nvGrpSpPr>
        <p:grpSpPr bwMode="auto">
          <a:xfrm>
            <a:off x="1524000" y="3124200"/>
            <a:ext cx="838200" cy="549275"/>
            <a:chOff x="960" y="2160"/>
            <a:chExt cx="528" cy="346"/>
          </a:xfrm>
        </p:grpSpPr>
        <p:sp>
          <p:nvSpPr>
            <p:cNvPr id="29753" name="Line 5"/>
            <p:cNvSpPr>
              <a:spLocks noChangeShapeType="1"/>
            </p:cNvSpPr>
            <p:nvPr/>
          </p:nvSpPr>
          <p:spPr bwMode="auto">
            <a:xfrm flipV="1">
              <a:off x="960" y="2160"/>
              <a:ext cx="528" cy="144"/>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662" name="Text Box 6"/>
            <p:cNvSpPr txBox="1">
              <a:spLocks noChangeArrowheads="1"/>
            </p:cNvSpPr>
            <p:nvPr/>
          </p:nvSpPr>
          <p:spPr bwMode="auto">
            <a:xfrm>
              <a:off x="1200" y="2256"/>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a:t>
              </a:r>
            </a:p>
          </p:txBody>
        </p:sp>
      </p:grpSp>
      <p:grpSp>
        <p:nvGrpSpPr>
          <p:cNvPr id="3" name="Group 7"/>
          <p:cNvGrpSpPr>
            <a:grpSpLocks/>
          </p:cNvGrpSpPr>
          <p:nvPr/>
        </p:nvGrpSpPr>
        <p:grpSpPr bwMode="auto">
          <a:xfrm>
            <a:off x="2362200" y="2819400"/>
            <a:ext cx="411163" cy="396875"/>
            <a:chOff x="1488" y="1968"/>
            <a:chExt cx="259" cy="250"/>
          </a:xfrm>
        </p:grpSpPr>
        <p:sp>
          <p:nvSpPr>
            <p:cNvPr id="29751" name="Line 8"/>
            <p:cNvSpPr>
              <a:spLocks noChangeShapeType="1"/>
            </p:cNvSpPr>
            <p:nvPr/>
          </p:nvSpPr>
          <p:spPr bwMode="auto">
            <a:xfrm flipV="1">
              <a:off x="1488" y="1968"/>
              <a:ext cx="0" cy="192"/>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665" name="Text Box 9"/>
            <p:cNvSpPr txBox="1">
              <a:spLocks noChangeArrowheads="1"/>
            </p:cNvSpPr>
            <p:nvPr/>
          </p:nvSpPr>
          <p:spPr bwMode="auto">
            <a:xfrm>
              <a:off x="1536" y="1968"/>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B</a:t>
              </a:r>
            </a:p>
          </p:txBody>
        </p:sp>
      </p:grpSp>
      <p:grpSp>
        <p:nvGrpSpPr>
          <p:cNvPr id="4" name="Group 10"/>
          <p:cNvGrpSpPr>
            <a:grpSpLocks/>
          </p:cNvGrpSpPr>
          <p:nvPr/>
        </p:nvGrpSpPr>
        <p:grpSpPr bwMode="auto">
          <a:xfrm>
            <a:off x="3505200" y="2590800"/>
            <a:ext cx="838200" cy="457200"/>
            <a:chOff x="2064" y="1824"/>
            <a:chExt cx="528" cy="288"/>
          </a:xfrm>
        </p:grpSpPr>
        <p:sp>
          <p:nvSpPr>
            <p:cNvPr id="29749" name="Line 11"/>
            <p:cNvSpPr>
              <a:spLocks noChangeShapeType="1"/>
            </p:cNvSpPr>
            <p:nvPr/>
          </p:nvSpPr>
          <p:spPr bwMode="auto">
            <a:xfrm flipV="1">
              <a:off x="2064" y="1968"/>
              <a:ext cx="528" cy="144"/>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668" name="Text Box 12"/>
            <p:cNvSpPr txBox="1">
              <a:spLocks noChangeArrowheads="1"/>
            </p:cNvSpPr>
            <p:nvPr/>
          </p:nvSpPr>
          <p:spPr bwMode="auto">
            <a:xfrm>
              <a:off x="2160" y="1824"/>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a:t>
              </a:r>
            </a:p>
          </p:txBody>
        </p:sp>
      </p:grpSp>
      <p:grpSp>
        <p:nvGrpSpPr>
          <p:cNvPr id="5" name="Group 13"/>
          <p:cNvGrpSpPr>
            <a:grpSpLocks/>
          </p:cNvGrpSpPr>
          <p:nvPr/>
        </p:nvGrpSpPr>
        <p:grpSpPr bwMode="auto">
          <a:xfrm>
            <a:off x="3124200" y="2971800"/>
            <a:ext cx="381000" cy="396875"/>
            <a:chOff x="1824" y="2054"/>
            <a:chExt cx="240" cy="250"/>
          </a:xfrm>
        </p:grpSpPr>
        <p:sp>
          <p:nvSpPr>
            <p:cNvPr id="29747" name="Line 14"/>
            <p:cNvSpPr>
              <a:spLocks noChangeShapeType="1"/>
            </p:cNvSpPr>
            <p:nvPr/>
          </p:nvSpPr>
          <p:spPr bwMode="auto">
            <a:xfrm flipV="1">
              <a:off x="2064" y="2064"/>
              <a:ext cx="0" cy="192"/>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671" name="Text Box 15"/>
            <p:cNvSpPr txBox="1">
              <a:spLocks noChangeArrowheads="1"/>
            </p:cNvSpPr>
            <p:nvPr/>
          </p:nvSpPr>
          <p:spPr bwMode="auto">
            <a:xfrm>
              <a:off x="1824" y="2054"/>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B</a:t>
              </a:r>
            </a:p>
          </p:txBody>
        </p:sp>
      </p:grpSp>
      <p:sp>
        <p:nvSpPr>
          <p:cNvPr id="198672" name="Text Box 16"/>
          <p:cNvSpPr txBox="1">
            <a:spLocks noChangeArrowheads="1"/>
          </p:cNvSpPr>
          <p:nvPr/>
        </p:nvSpPr>
        <p:spPr bwMode="auto">
          <a:xfrm>
            <a:off x="2651125" y="2882900"/>
            <a:ext cx="354013"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990000"/>
                </a:solidFill>
                <a:latin typeface="Arial Narrow" charset="0"/>
              </a:rPr>
              <a:t>=</a:t>
            </a:r>
          </a:p>
        </p:txBody>
      </p:sp>
      <p:grpSp>
        <p:nvGrpSpPr>
          <p:cNvPr id="6" name="Group 17"/>
          <p:cNvGrpSpPr>
            <a:grpSpLocks/>
          </p:cNvGrpSpPr>
          <p:nvPr/>
        </p:nvGrpSpPr>
        <p:grpSpPr bwMode="auto">
          <a:xfrm>
            <a:off x="5884863" y="3063875"/>
            <a:ext cx="838200" cy="549275"/>
            <a:chOff x="3245" y="2122"/>
            <a:chExt cx="528" cy="346"/>
          </a:xfrm>
        </p:grpSpPr>
        <p:sp>
          <p:nvSpPr>
            <p:cNvPr id="29745" name="Line 18"/>
            <p:cNvSpPr>
              <a:spLocks noChangeShapeType="1"/>
            </p:cNvSpPr>
            <p:nvPr/>
          </p:nvSpPr>
          <p:spPr bwMode="auto">
            <a:xfrm flipV="1">
              <a:off x="3245" y="2122"/>
              <a:ext cx="528" cy="144"/>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675" name="Text Box 19"/>
            <p:cNvSpPr txBox="1">
              <a:spLocks noChangeArrowheads="1"/>
            </p:cNvSpPr>
            <p:nvPr/>
          </p:nvSpPr>
          <p:spPr bwMode="auto">
            <a:xfrm>
              <a:off x="3485" y="2218"/>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a:t>
              </a:r>
            </a:p>
          </p:txBody>
        </p:sp>
      </p:grpSp>
      <p:grpSp>
        <p:nvGrpSpPr>
          <p:cNvPr id="7" name="Group 20"/>
          <p:cNvGrpSpPr>
            <a:grpSpLocks/>
          </p:cNvGrpSpPr>
          <p:nvPr/>
        </p:nvGrpSpPr>
        <p:grpSpPr bwMode="auto">
          <a:xfrm>
            <a:off x="5534025" y="2955925"/>
            <a:ext cx="334963" cy="396875"/>
            <a:chOff x="3053" y="1862"/>
            <a:chExt cx="211" cy="250"/>
          </a:xfrm>
        </p:grpSpPr>
        <p:sp>
          <p:nvSpPr>
            <p:cNvPr id="29743" name="Line 21"/>
            <p:cNvSpPr>
              <a:spLocks noChangeShapeType="1"/>
            </p:cNvSpPr>
            <p:nvPr/>
          </p:nvSpPr>
          <p:spPr bwMode="auto">
            <a:xfrm flipV="1">
              <a:off x="3264" y="1872"/>
              <a:ext cx="0" cy="192"/>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678" name="Text Box 22"/>
            <p:cNvSpPr txBox="1">
              <a:spLocks noChangeArrowheads="1"/>
            </p:cNvSpPr>
            <p:nvPr/>
          </p:nvSpPr>
          <p:spPr bwMode="auto">
            <a:xfrm>
              <a:off x="3053" y="1862"/>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B</a:t>
              </a:r>
            </a:p>
          </p:txBody>
        </p:sp>
      </p:grpSp>
      <p:grpSp>
        <p:nvGrpSpPr>
          <p:cNvPr id="8" name="Group 23"/>
          <p:cNvGrpSpPr>
            <a:grpSpLocks/>
          </p:cNvGrpSpPr>
          <p:nvPr/>
        </p:nvGrpSpPr>
        <p:grpSpPr bwMode="auto">
          <a:xfrm>
            <a:off x="5868988" y="2590800"/>
            <a:ext cx="1446212" cy="701675"/>
            <a:chOff x="3264" y="1632"/>
            <a:chExt cx="911" cy="442"/>
          </a:xfrm>
        </p:grpSpPr>
        <p:sp>
          <p:nvSpPr>
            <p:cNvPr id="29741" name="Line 24"/>
            <p:cNvSpPr>
              <a:spLocks noChangeShapeType="1"/>
            </p:cNvSpPr>
            <p:nvPr/>
          </p:nvSpPr>
          <p:spPr bwMode="auto">
            <a:xfrm flipV="1">
              <a:off x="3264" y="1786"/>
              <a:ext cx="528" cy="288"/>
            </a:xfrm>
            <a:prstGeom prst="line">
              <a:avLst/>
            </a:prstGeom>
            <a:noFill/>
            <a:ln w="28575">
              <a:solidFill>
                <a:srgbClr val="333399"/>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681" name="Text Box 25"/>
            <p:cNvSpPr txBox="1">
              <a:spLocks noChangeArrowheads="1"/>
            </p:cNvSpPr>
            <p:nvPr/>
          </p:nvSpPr>
          <p:spPr bwMode="auto">
            <a:xfrm>
              <a:off x="3792" y="1632"/>
              <a:ext cx="383"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A+B</a:t>
              </a:r>
            </a:p>
          </p:txBody>
        </p:sp>
      </p:grpSp>
      <p:sp>
        <p:nvSpPr>
          <p:cNvPr id="198682" name="Line 26"/>
          <p:cNvSpPr>
            <a:spLocks noChangeShapeType="1"/>
          </p:cNvSpPr>
          <p:nvPr/>
        </p:nvSpPr>
        <p:spPr bwMode="auto">
          <a:xfrm flipV="1">
            <a:off x="6630988" y="2819400"/>
            <a:ext cx="0" cy="304800"/>
          </a:xfrm>
          <a:prstGeom prst="line">
            <a:avLst/>
          </a:prstGeom>
          <a:noFill/>
          <a:ln w="28575">
            <a:solidFill>
              <a:srgbClr val="990000"/>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98683" name="Line 27"/>
          <p:cNvSpPr>
            <a:spLocks noChangeShapeType="1"/>
          </p:cNvSpPr>
          <p:nvPr/>
        </p:nvSpPr>
        <p:spPr bwMode="auto">
          <a:xfrm flipV="1">
            <a:off x="5868988" y="2819400"/>
            <a:ext cx="838200" cy="228600"/>
          </a:xfrm>
          <a:prstGeom prst="line">
            <a:avLst/>
          </a:prstGeom>
          <a:noFill/>
          <a:ln w="28575">
            <a:solidFill>
              <a:srgbClr val="990000"/>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98684" name="Line 28"/>
          <p:cNvSpPr>
            <a:spLocks noChangeShapeType="1"/>
          </p:cNvSpPr>
          <p:nvPr/>
        </p:nvSpPr>
        <p:spPr bwMode="auto">
          <a:xfrm>
            <a:off x="762000" y="3657600"/>
            <a:ext cx="7848600" cy="0"/>
          </a:xfrm>
          <a:prstGeom prst="line">
            <a:avLst/>
          </a:prstGeom>
          <a:noFill/>
          <a:ln w="38100">
            <a:solidFill>
              <a:srgbClr val="99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98685" name="Rectangle 29"/>
          <p:cNvSpPr>
            <a:spLocks noChangeArrowheads="1"/>
          </p:cNvSpPr>
          <p:nvPr/>
        </p:nvSpPr>
        <p:spPr bwMode="auto">
          <a:xfrm>
            <a:off x="685800" y="3733800"/>
            <a:ext cx="7772400" cy="7620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en-US" sz="2000">
                <a:solidFill>
                  <a:schemeClr val="accent2"/>
                </a:solidFill>
                <a:latin typeface="Arial Narrow" charset="0"/>
              </a:rPr>
              <a:t>Subtraction: </a:t>
            </a:r>
          </a:p>
          <a:p>
            <a:pPr marL="742950" lvl="1" indent="-285750">
              <a:lnSpc>
                <a:spcPct val="90000"/>
              </a:lnSpc>
              <a:spcBef>
                <a:spcPct val="20000"/>
              </a:spcBef>
              <a:buFontTx/>
              <a:buChar char="–"/>
            </a:pPr>
            <a:r>
              <a:rPr lang="en-US" sz="1800">
                <a:solidFill>
                  <a:srgbClr val="660066"/>
                </a:solidFill>
                <a:latin typeface="Arial Narrow" charset="0"/>
              </a:rPr>
              <a:t>The same as adding a negative vector:</a:t>
            </a:r>
            <a:r>
              <a:rPr lang="en-US" sz="1800" b="1">
                <a:solidFill>
                  <a:srgbClr val="660066"/>
                </a:solidFill>
                <a:effectLst>
                  <a:outerShdw blurRad="38100" dist="38100" dir="2700000" algn="tl">
                    <a:srgbClr val="DDDDDD"/>
                  </a:outerShdw>
                </a:effectLst>
                <a:latin typeface="Arial Narrow" charset="0"/>
              </a:rPr>
              <a:t>A </a:t>
            </a:r>
            <a:r>
              <a:rPr lang="en-US" sz="1800">
                <a:solidFill>
                  <a:srgbClr val="660066"/>
                </a:solidFill>
                <a:latin typeface="Arial Narrow" charset="0"/>
              </a:rPr>
              <a:t>- </a:t>
            </a:r>
            <a:r>
              <a:rPr lang="en-US" sz="1800" b="1">
                <a:solidFill>
                  <a:srgbClr val="660066"/>
                </a:solidFill>
                <a:effectLst>
                  <a:outerShdw blurRad="38100" dist="38100" dir="2700000" algn="tl">
                    <a:srgbClr val="DDDDDD"/>
                  </a:outerShdw>
                </a:effectLst>
                <a:latin typeface="Arial Narrow" charset="0"/>
              </a:rPr>
              <a:t>B = A </a:t>
            </a:r>
            <a:r>
              <a:rPr lang="en-US" sz="1800">
                <a:solidFill>
                  <a:srgbClr val="660066"/>
                </a:solidFill>
                <a:latin typeface="Arial Narrow" charset="0"/>
              </a:rPr>
              <a:t>+ (-</a:t>
            </a:r>
            <a:r>
              <a:rPr lang="en-US" sz="1800" b="1">
                <a:solidFill>
                  <a:srgbClr val="660066"/>
                </a:solidFill>
                <a:effectLst>
                  <a:outerShdw blurRad="38100" dist="38100" dir="2700000" algn="tl">
                    <a:srgbClr val="DDDDDD"/>
                  </a:outerShdw>
                </a:effectLst>
                <a:latin typeface="Arial Narrow" charset="0"/>
              </a:rPr>
              <a:t>B</a:t>
            </a:r>
            <a:r>
              <a:rPr lang="en-US" sz="1800">
                <a:solidFill>
                  <a:srgbClr val="660066"/>
                </a:solidFill>
                <a:latin typeface="Arial Narrow" charset="0"/>
              </a:rPr>
              <a:t>)</a:t>
            </a:r>
          </a:p>
        </p:txBody>
      </p:sp>
      <p:grpSp>
        <p:nvGrpSpPr>
          <p:cNvPr id="9" name="Group 30"/>
          <p:cNvGrpSpPr>
            <a:grpSpLocks/>
          </p:cNvGrpSpPr>
          <p:nvPr/>
        </p:nvGrpSpPr>
        <p:grpSpPr bwMode="auto">
          <a:xfrm>
            <a:off x="1676400" y="4343400"/>
            <a:ext cx="838200" cy="593725"/>
            <a:chOff x="1056" y="3168"/>
            <a:chExt cx="528" cy="374"/>
          </a:xfrm>
        </p:grpSpPr>
        <p:sp>
          <p:nvSpPr>
            <p:cNvPr id="29739" name="Line 31"/>
            <p:cNvSpPr>
              <a:spLocks noChangeShapeType="1"/>
            </p:cNvSpPr>
            <p:nvPr/>
          </p:nvSpPr>
          <p:spPr bwMode="auto">
            <a:xfrm flipV="1">
              <a:off x="1056" y="3398"/>
              <a:ext cx="528" cy="144"/>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688" name="Text Box 32"/>
            <p:cNvSpPr txBox="1">
              <a:spLocks noChangeArrowheads="1"/>
            </p:cNvSpPr>
            <p:nvPr/>
          </p:nvSpPr>
          <p:spPr bwMode="auto">
            <a:xfrm>
              <a:off x="1296" y="3168"/>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a:t>
              </a:r>
            </a:p>
          </p:txBody>
        </p:sp>
      </p:grpSp>
      <p:grpSp>
        <p:nvGrpSpPr>
          <p:cNvPr id="10" name="Group 33"/>
          <p:cNvGrpSpPr>
            <a:grpSpLocks/>
          </p:cNvGrpSpPr>
          <p:nvPr/>
        </p:nvGrpSpPr>
        <p:grpSpPr bwMode="auto">
          <a:xfrm>
            <a:off x="2514600" y="4572000"/>
            <a:ext cx="457200" cy="457200"/>
            <a:chOff x="1680" y="3312"/>
            <a:chExt cx="288" cy="288"/>
          </a:xfrm>
        </p:grpSpPr>
        <p:sp>
          <p:nvSpPr>
            <p:cNvPr id="29737" name="Line 34"/>
            <p:cNvSpPr>
              <a:spLocks noChangeShapeType="1"/>
            </p:cNvSpPr>
            <p:nvPr/>
          </p:nvSpPr>
          <p:spPr bwMode="auto">
            <a:xfrm rot="10800000" flipV="1">
              <a:off x="1680" y="3408"/>
              <a:ext cx="0" cy="192"/>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691" name="Text Box 35"/>
            <p:cNvSpPr txBox="1">
              <a:spLocks noChangeArrowheads="1"/>
            </p:cNvSpPr>
            <p:nvPr/>
          </p:nvSpPr>
          <p:spPr bwMode="auto">
            <a:xfrm>
              <a:off x="1713" y="3312"/>
              <a:ext cx="255"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-B</a:t>
              </a:r>
            </a:p>
          </p:txBody>
        </p:sp>
      </p:grpSp>
      <p:sp>
        <p:nvSpPr>
          <p:cNvPr id="198692" name="Text Box 36"/>
          <p:cNvSpPr txBox="1">
            <a:spLocks noChangeArrowheads="1"/>
          </p:cNvSpPr>
          <p:nvPr/>
        </p:nvSpPr>
        <p:spPr bwMode="auto">
          <a:xfrm>
            <a:off x="3810000" y="4527550"/>
            <a:ext cx="4968875" cy="730250"/>
          </a:xfrm>
          <a:prstGeom prst="rect">
            <a:avLst/>
          </a:prstGeom>
          <a:solidFill>
            <a:srgbClr val="FFFF99"/>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990000"/>
                </a:solidFill>
                <a:latin typeface="Arial Narrow" charset="0"/>
              </a:rPr>
              <a:t>Since subtraction </a:t>
            </a:r>
            <a:r>
              <a:rPr lang="en-US" sz="2000">
                <a:solidFill>
                  <a:srgbClr val="990000"/>
                </a:solidFill>
                <a:latin typeface="Arial Narrow" charset="0"/>
              </a:rPr>
              <a:t>is equivalent </a:t>
            </a:r>
            <a:r>
              <a:rPr lang="en-US" sz="2000" dirty="0">
                <a:solidFill>
                  <a:srgbClr val="990000"/>
                </a:solidFill>
                <a:latin typeface="Arial Narrow" charset="0"/>
              </a:rPr>
              <a:t>to adding a negative vector, subtraction is also commutative!!!</a:t>
            </a:r>
          </a:p>
        </p:txBody>
      </p:sp>
      <p:sp>
        <p:nvSpPr>
          <p:cNvPr id="198693" name="Line 37"/>
          <p:cNvSpPr>
            <a:spLocks noChangeShapeType="1"/>
          </p:cNvSpPr>
          <p:nvPr/>
        </p:nvSpPr>
        <p:spPr bwMode="auto">
          <a:xfrm>
            <a:off x="685800" y="5638800"/>
            <a:ext cx="7848600" cy="0"/>
          </a:xfrm>
          <a:prstGeom prst="line">
            <a:avLst/>
          </a:prstGeom>
          <a:noFill/>
          <a:ln w="38100">
            <a:solidFill>
              <a:srgbClr val="99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98694" name="Rectangle 38"/>
          <p:cNvSpPr>
            <a:spLocks noChangeArrowheads="1"/>
          </p:cNvSpPr>
          <p:nvPr/>
        </p:nvSpPr>
        <p:spPr bwMode="auto">
          <a:xfrm>
            <a:off x="685800" y="5638800"/>
            <a:ext cx="3657600" cy="6096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en-US" sz="2000">
                <a:solidFill>
                  <a:schemeClr val="accent2"/>
                </a:solidFill>
                <a:latin typeface="Arial Narrow" charset="0"/>
              </a:rPr>
              <a:t>Multiplication by a scalar is increasing the magnitude </a:t>
            </a:r>
            <a:r>
              <a:rPr lang="en-US" sz="1800" b="1">
                <a:solidFill>
                  <a:srgbClr val="660066"/>
                </a:solidFill>
                <a:effectLst>
                  <a:outerShdw blurRad="38100" dist="38100" dir="2700000" algn="tl">
                    <a:srgbClr val="DDDDDD"/>
                  </a:outerShdw>
                </a:effectLst>
                <a:latin typeface="Arial Narrow" charset="0"/>
              </a:rPr>
              <a:t>A, B</a:t>
            </a:r>
            <a:r>
              <a:rPr lang="en-US" sz="1800">
                <a:solidFill>
                  <a:srgbClr val="660066"/>
                </a:solidFill>
                <a:latin typeface="Arial Narrow" charset="0"/>
              </a:rPr>
              <a:t>=2</a:t>
            </a:r>
            <a:r>
              <a:rPr lang="en-US" sz="1800" b="1">
                <a:solidFill>
                  <a:srgbClr val="660066"/>
                </a:solidFill>
                <a:effectLst>
                  <a:outerShdw blurRad="38100" dist="38100" dir="2700000" algn="tl">
                    <a:srgbClr val="DDDDDD"/>
                  </a:outerShdw>
                </a:effectLst>
                <a:latin typeface="Arial Narrow" charset="0"/>
              </a:rPr>
              <a:t>A </a:t>
            </a:r>
            <a:endParaRPr lang="en-US" sz="1800">
              <a:solidFill>
                <a:srgbClr val="660066"/>
              </a:solidFill>
              <a:latin typeface="Arial Narrow" charset="0"/>
            </a:endParaRPr>
          </a:p>
        </p:txBody>
      </p:sp>
      <p:grpSp>
        <p:nvGrpSpPr>
          <p:cNvPr id="11" name="Group 39"/>
          <p:cNvGrpSpPr>
            <a:grpSpLocks/>
          </p:cNvGrpSpPr>
          <p:nvPr/>
        </p:nvGrpSpPr>
        <p:grpSpPr bwMode="auto">
          <a:xfrm>
            <a:off x="4648200" y="5749925"/>
            <a:ext cx="990600" cy="366713"/>
            <a:chOff x="2928" y="3622"/>
            <a:chExt cx="624" cy="231"/>
          </a:xfrm>
        </p:grpSpPr>
        <p:sp>
          <p:nvSpPr>
            <p:cNvPr id="29735" name="Line 40"/>
            <p:cNvSpPr>
              <a:spLocks noChangeShapeType="1"/>
            </p:cNvSpPr>
            <p:nvPr/>
          </p:nvSpPr>
          <p:spPr bwMode="auto">
            <a:xfrm flipV="1">
              <a:off x="2928" y="3792"/>
              <a:ext cx="624" cy="48"/>
            </a:xfrm>
            <a:prstGeom prst="line">
              <a:avLst/>
            </a:prstGeom>
            <a:noFill/>
            <a:ln w="38100">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697" name="Text Box 41"/>
            <p:cNvSpPr txBox="1">
              <a:spLocks noChangeArrowheads="1"/>
            </p:cNvSpPr>
            <p:nvPr/>
          </p:nvSpPr>
          <p:spPr bwMode="auto">
            <a:xfrm>
              <a:off x="3014" y="3622"/>
              <a:ext cx="201" cy="23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660066"/>
                  </a:solidFill>
                  <a:effectLst>
                    <a:outerShdw blurRad="38100" dist="38100" dir="2700000" algn="tl">
                      <a:srgbClr val="DDDDDD"/>
                    </a:outerShdw>
                  </a:effectLst>
                  <a:latin typeface="Arial Narrow" charset="0"/>
                </a:rPr>
                <a:t>A</a:t>
              </a:r>
            </a:p>
          </p:txBody>
        </p:sp>
      </p:grpSp>
      <p:grpSp>
        <p:nvGrpSpPr>
          <p:cNvPr id="12" name="Group 42"/>
          <p:cNvGrpSpPr>
            <a:grpSpLocks/>
          </p:cNvGrpSpPr>
          <p:nvPr/>
        </p:nvGrpSpPr>
        <p:grpSpPr bwMode="auto">
          <a:xfrm>
            <a:off x="5867400" y="5867400"/>
            <a:ext cx="1974850" cy="374650"/>
            <a:chOff x="3696" y="3696"/>
            <a:chExt cx="1244" cy="236"/>
          </a:xfrm>
        </p:grpSpPr>
        <p:sp>
          <p:nvSpPr>
            <p:cNvPr id="29733" name="Line 43"/>
            <p:cNvSpPr>
              <a:spLocks noChangeShapeType="1"/>
            </p:cNvSpPr>
            <p:nvPr/>
          </p:nvSpPr>
          <p:spPr bwMode="auto">
            <a:xfrm flipV="1">
              <a:off x="3696" y="3840"/>
              <a:ext cx="1244" cy="92"/>
            </a:xfrm>
            <a:prstGeom prst="line">
              <a:avLst/>
            </a:prstGeom>
            <a:noFill/>
            <a:ln w="38100">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8700" name="Text Box 44"/>
            <p:cNvSpPr txBox="1">
              <a:spLocks noChangeArrowheads="1"/>
            </p:cNvSpPr>
            <p:nvPr/>
          </p:nvSpPr>
          <p:spPr bwMode="auto">
            <a:xfrm>
              <a:off x="3975" y="3696"/>
              <a:ext cx="421" cy="23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660066"/>
                  </a:solidFill>
                  <a:effectLst>
                    <a:outerShdw blurRad="38100" dist="38100" dir="2700000" algn="tl">
                      <a:srgbClr val="DDDDDD"/>
                    </a:outerShdw>
                  </a:effectLst>
                  <a:latin typeface="Arial Narrow" charset="0"/>
                </a:rPr>
                <a:t>B=2A</a:t>
              </a:r>
            </a:p>
          </p:txBody>
        </p:sp>
      </p:grpSp>
      <p:graphicFrame>
        <p:nvGraphicFramePr>
          <p:cNvPr id="198701" name="Object 2"/>
          <p:cNvGraphicFramePr>
            <a:graphicFrameLocks noChangeAspect="1"/>
          </p:cNvGraphicFramePr>
          <p:nvPr/>
        </p:nvGraphicFramePr>
        <p:xfrm>
          <a:off x="1257300" y="6286500"/>
          <a:ext cx="1104900" cy="419100"/>
        </p:xfrm>
        <a:graphic>
          <a:graphicData uri="http://schemas.openxmlformats.org/presentationml/2006/ole">
            <mc:AlternateContent xmlns:mc="http://schemas.openxmlformats.org/markup-compatibility/2006">
              <mc:Choice xmlns:v="urn:schemas-microsoft-com:vml" Requires="v">
                <p:oleObj spid="_x0000_s7269" name="Equation" r:id="rId4" imgW="583920" imgH="253800" progId="Equation.DSMT4">
                  <p:embed/>
                </p:oleObj>
              </mc:Choice>
              <mc:Fallback>
                <p:oleObj name="Equation" r:id="rId4" imgW="583920" imgH="253800" progId="Equation.DSMT4">
                  <p:embed/>
                  <p:pic>
                    <p:nvPicPr>
                      <p:cNvPr id="198701"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7300" y="6286500"/>
                        <a:ext cx="1104900" cy="419100"/>
                      </a:xfrm>
                      <a:prstGeom prst="rect">
                        <a:avLst/>
                      </a:prstGeom>
                      <a:solidFill>
                        <a:srgbClr val="FFFF99"/>
                      </a:solidFill>
                      <a:ln w="28575">
                        <a:solidFill>
                          <a:srgbClr val="99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13" name="Group 46"/>
          <p:cNvGrpSpPr>
            <a:grpSpLocks/>
          </p:cNvGrpSpPr>
          <p:nvPr/>
        </p:nvGrpSpPr>
        <p:grpSpPr bwMode="auto">
          <a:xfrm>
            <a:off x="1447800" y="2727325"/>
            <a:ext cx="914400" cy="639763"/>
            <a:chOff x="912" y="1718"/>
            <a:chExt cx="576" cy="403"/>
          </a:xfrm>
        </p:grpSpPr>
        <p:sp>
          <p:nvSpPr>
            <p:cNvPr id="198703" name="Text Box 47"/>
            <p:cNvSpPr txBox="1">
              <a:spLocks noChangeArrowheads="1"/>
            </p:cNvSpPr>
            <p:nvPr/>
          </p:nvSpPr>
          <p:spPr bwMode="auto">
            <a:xfrm>
              <a:off x="912" y="1718"/>
              <a:ext cx="383"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A+B</a:t>
              </a:r>
            </a:p>
          </p:txBody>
        </p:sp>
        <p:cxnSp>
          <p:nvCxnSpPr>
            <p:cNvPr id="29732" name="AutoShape 48"/>
            <p:cNvCxnSpPr>
              <a:cxnSpLocks noChangeShapeType="1"/>
              <a:stCxn id="29753" idx="0"/>
              <a:endCxn id="29751" idx="1"/>
            </p:cNvCxnSpPr>
            <p:nvPr/>
          </p:nvCxnSpPr>
          <p:spPr bwMode="auto">
            <a:xfrm flipV="1">
              <a:off x="960" y="1767"/>
              <a:ext cx="528" cy="354"/>
            </a:xfrm>
            <a:prstGeom prst="straightConnector1">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cxnSp>
      </p:grpSp>
      <p:grpSp>
        <p:nvGrpSpPr>
          <p:cNvPr id="14" name="Group 49"/>
          <p:cNvGrpSpPr>
            <a:grpSpLocks/>
          </p:cNvGrpSpPr>
          <p:nvPr/>
        </p:nvGrpSpPr>
        <p:grpSpPr bwMode="auto">
          <a:xfrm>
            <a:off x="3505200" y="2805113"/>
            <a:ext cx="914400" cy="563562"/>
            <a:chOff x="2064" y="1767"/>
            <a:chExt cx="576" cy="355"/>
          </a:xfrm>
        </p:grpSpPr>
        <p:sp>
          <p:nvSpPr>
            <p:cNvPr id="198706" name="Text Box 50"/>
            <p:cNvSpPr txBox="1">
              <a:spLocks noChangeArrowheads="1"/>
            </p:cNvSpPr>
            <p:nvPr/>
          </p:nvSpPr>
          <p:spPr bwMode="auto">
            <a:xfrm>
              <a:off x="2257" y="1872"/>
              <a:ext cx="383"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A+B</a:t>
              </a:r>
            </a:p>
          </p:txBody>
        </p:sp>
        <p:cxnSp>
          <p:nvCxnSpPr>
            <p:cNvPr id="29730" name="AutoShape 51"/>
            <p:cNvCxnSpPr>
              <a:cxnSpLocks noChangeShapeType="1"/>
              <a:stCxn id="29747" idx="0"/>
              <a:endCxn id="29749" idx="1"/>
            </p:cNvCxnSpPr>
            <p:nvPr/>
          </p:nvCxnSpPr>
          <p:spPr bwMode="auto">
            <a:xfrm flipV="1">
              <a:off x="2064" y="1767"/>
              <a:ext cx="527" cy="316"/>
            </a:xfrm>
            <a:prstGeom prst="straightConnector1">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cxnSp>
      </p:grpSp>
      <p:grpSp>
        <p:nvGrpSpPr>
          <p:cNvPr id="15" name="Group 52"/>
          <p:cNvGrpSpPr>
            <a:grpSpLocks/>
          </p:cNvGrpSpPr>
          <p:nvPr/>
        </p:nvGrpSpPr>
        <p:grpSpPr bwMode="auto">
          <a:xfrm>
            <a:off x="1676400" y="4951413"/>
            <a:ext cx="836613" cy="458787"/>
            <a:chOff x="1056" y="3119"/>
            <a:chExt cx="527" cy="289"/>
          </a:xfrm>
        </p:grpSpPr>
        <p:sp>
          <p:nvSpPr>
            <p:cNvPr id="198709" name="Text Box 53"/>
            <p:cNvSpPr txBox="1">
              <a:spLocks noChangeArrowheads="1"/>
            </p:cNvSpPr>
            <p:nvPr/>
          </p:nvSpPr>
          <p:spPr bwMode="auto">
            <a:xfrm>
              <a:off x="1138" y="3158"/>
              <a:ext cx="350"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A-B</a:t>
              </a:r>
            </a:p>
          </p:txBody>
        </p:sp>
        <p:cxnSp>
          <p:nvCxnSpPr>
            <p:cNvPr id="29728" name="AutoShape 54"/>
            <p:cNvCxnSpPr>
              <a:cxnSpLocks noChangeShapeType="1"/>
              <a:stCxn id="29739" idx="0"/>
              <a:endCxn id="29737" idx="1"/>
            </p:cNvCxnSpPr>
            <p:nvPr/>
          </p:nvCxnSpPr>
          <p:spPr bwMode="auto">
            <a:xfrm>
              <a:off x="1056" y="3119"/>
              <a:ext cx="527" cy="57"/>
            </a:xfrm>
            <a:prstGeom prst="straightConnector1">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cxnSp>
      </p:grpSp>
      <p:sp>
        <p:nvSpPr>
          <p:cNvPr id="198711" name="Text Box 55"/>
          <p:cNvSpPr txBox="1">
            <a:spLocks noChangeArrowheads="1"/>
          </p:cNvSpPr>
          <p:nvPr/>
        </p:nvSpPr>
        <p:spPr bwMode="auto">
          <a:xfrm>
            <a:off x="4784725" y="2779713"/>
            <a:ext cx="5603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660066"/>
                </a:solidFill>
                <a:latin typeface="Arial Narrow" charset="0"/>
              </a:rPr>
              <a:t>OR</a:t>
            </a:r>
          </a:p>
        </p:txBody>
      </p:sp>
    </p:spTree>
    <p:extLst>
      <p:ext uri="{BB962C8B-B14F-4D97-AF65-F5344CB8AC3E}">
        <p14:creationId xmlns:p14="http://schemas.microsoft.com/office/powerpoint/2010/main" val="3554698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31"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June 5, 2019</a:t>
            </a:r>
          </a:p>
        </p:txBody>
      </p:sp>
      <p:sp>
        <p:nvSpPr>
          <p:cNvPr id="30732"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2019             Dr. Jaehoon Yu</a:t>
            </a:r>
            <a:endParaRPr lang="en-US" sz="1400">
              <a:solidFill>
                <a:srgbClr val="003300"/>
              </a:solidFill>
              <a:latin typeface="Arial Narrow" charset="0"/>
            </a:endParaRPr>
          </a:p>
        </p:txBody>
      </p:sp>
      <p:sp>
        <p:nvSpPr>
          <p:cNvPr id="4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13A5808-F096-E149-A848-0306EA83F452}"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sp>
        <p:nvSpPr>
          <p:cNvPr id="30734" name="Rectangle 2"/>
          <p:cNvSpPr>
            <a:spLocks noGrp="1" noChangeArrowheads="1"/>
          </p:cNvSpPr>
          <p:nvPr>
            <p:ph type="title"/>
          </p:nvPr>
        </p:nvSpPr>
        <p:spPr>
          <a:xfrm>
            <a:off x="685800" y="76200"/>
            <a:ext cx="7772400" cy="762000"/>
          </a:xfrm>
        </p:spPr>
        <p:txBody>
          <a:bodyPr/>
          <a:lstStyle/>
          <a:p>
            <a:r>
              <a:rPr lang="en-US" dirty="0">
                <a:latin typeface="Arial Narrow" charset="0"/>
                <a:ea typeface="ＭＳ Ｐゴシック" charset="0"/>
                <a:cs typeface="ＭＳ Ｐゴシック" charset="0"/>
              </a:rPr>
              <a:t>Example for Vector Addition</a:t>
            </a:r>
          </a:p>
        </p:txBody>
      </p:sp>
      <p:sp>
        <p:nvSpPr>
          <p:cNvPr id="199683" name="Text Box 3"/>
          <p:cNvSpPr txBox="1">
            <a:spLocks noChangeArrowheads="1"/>
          </p:cNvSpPr>
          <p:nvPr/>
        </p:nvSpPr>
        <p:spPr bwMode="auto">
          <a:xfrm>
            <a:off x="381000" y="906463"/>
            <a:ext cx="8458200" cy="769937"/>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A force of </a:t>
            </a:r>
            <a:r>
              <a:rPr lang="en-US" sz="2200">
                <a:solidFill>
                  <a:srgbClr val="990000"/>
                </a:solidFill>
                <a:latin typeface="Arial Narrow" charset="0"/>
              </a:rPr>
              <a:t>20.0N applies to north</a:t>
            </a:r>
            <a:r>
              <a:rPr lang="en-US" sz="2200">
                <a:solidFill>
                  <a:schemeClr val="accent2"/>
                </a:solidFill>
                <a:latin typeface="Arial Narrow" charset="0"/>
              </a:rPr>
              <a:t> while another force of </a:t>
            </a:r>
            <a:r>
              <a:rPr lang="en-US" sz="2200">
                <a:solidFill>
                  <a:srgbClr val="990000"/>
                </a:solidFill>
                <a:latin typeface="Arial Narrow" charset="0"/>
              </a:rPr>
              <a:t>35.0N applies in the direction 60.0</a:t>
            </a:r>
            <a:r>
              <a:rPr lang="en-US" sz="2200" baseline="30000">
                <a:solidFill>
                  <a:srgbClr val="990000"/>
                </a:solidFill>
                <a:latin typeface="Arial Narrow" charset="0"/>
              </a:rPr>
              <a:t>o</a:t>
            </a:r>
            <a:r>
              <a:rPr lang="en-US" sz="2200">
                <a:solidFill>
                  <a:schemeClr val="accent2"/>
                </a:solidFill>
                <a:latin typeface="Arial Narrow" charset="0"/>
              </a:rPr>
              <a:t> west of north. Find the magnitude and direction of resultant force.</a:t>
            </a:r>
            <a:endParaRPr lang="en-US" sz="2200"/>
          </a:p>
        </p:txBody>
      </p:sp>
      <p:grpSp>
        <p:nvGrpSpPr>
          <p:cNvPr id="2" name="Group 4"/>
          <p:cNvGrpSpPr>
            <a:grpSpLocks/>
          </p:cNvGrpSpPr>
          <p:nvPr/>
        </p:nvGrpSpPr>
        <p:grpSpPr bwMode="auto">
          <a:xfrm>
            <a:off x="457200" y="2133600"/>
            <a:ext cx="3657600" cy="3352800"/>
            <a:chOff x="288" y="1344"/>
            <a:chExt cx="2304" cy="2112"/>
          </a:xfrm>
        </p:grpSpPr>
        <p:sp>
          <p:nvSpPr>
            <p:cNvPr id="30760" name="Rectangle 5" descr="Large grid"/>
            <p:cNvSpPr>
              <a:spLocks noChangeArrowheads="1"/>
            </p:cNvSpPr>
            <p:nvPr/>
          </p:nvSpPr>
          <p:spPr bwMode="auto">
            <a:xfrm>
              <a:off x="288" y="1344"/>
              <a:ext cx="2304" cy="2112"/>
            </a:xfrm>
            <a:prstGeom prst="rect">
              <a:avLst/>
            </a:prstGeom>
            <a:pattFill prst="lgGrid">
              <a:fgClr>
                <a:schemeClr val="accent1"/>
              </a:fgClr>
              <a:bgClr>
                <a:schemeClr val="bg1"/>
              </a:bgClr>
            </a:pattFill>
            <a:ln w="28575">
              <a:solidFill>
                <a:srgbClr val="333399"/>
              </a:solidFill>
              <a:miter lim="800000"/>
              <a:headEnd/>
              <a:tailEnd/>
            </a:ln>
          </p:spPr>
          <p:txBody>
            <a:bodyPr wrap="none" anchor="ctr"/>
            <a:lstStyle/>
            <a:p>
              <a:pPr algn="ctr"/>
              <a:endParaRPr lang="en-US"/>
            </a:p>
          </p:txBody>
        </p:sp>
        <p:sp>
          <p:nvSpPr>
            <p:cNvPr id="30761" name="Line 6"/>
            <p:cNvSpPr>
              <a:spLocks noChangeShapeType="1"/>
            </p:cNvSpPr>
            <p:nvPr/>
          </p:nvSpPr>
          <p:spPr bwMode="auto">
            <a:xfrm>
              <a:off x="624" y="2880"/>
              <a:ext cx="1584" cy="0"/>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0762" name="Line 7"/>
            <p:cNvSpPr>
              <a:spLocks noChangeShapeType="1"/>
            </p:cNvSpPr>
            <p:nvPr/>
          </p:nvSpPr>
          <p:spPr bwMode="auto">
            <a:xfrm flipV="1">
              <a:off x="1440" y="1632"/>
              <a:ext cx="0" cy="1440"/>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0763" name="Text Box 8"/>
            <p:cNvSpPr txBox="1">
              <a:spLocks noChangeArrowheads="1"/>
            </p:cNvSpPr>
            <p:nvPr/>
          </p:nvSpPr>
          <p:spPr bwMode="auto">
            <a:xfrm>
              <a:off x="1344" y="1392"/>
              <a:ext cx="230"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N</a:t>
              </a:r>
            </a:p>
          </p:txBody>
        </p:sp>
        <p:sp>
          <p:nvSpPr>
            <p:cNvPr id="30764" name="Text Box 9"/>
            <p:cNvSpPr txBox="1">
              <a:spLocks noChangeArrowheads="1"/>
            </p:cNvSpPr>
            <p:nvPr/>
          </p:nvSpPr>
          <p:spPr bwMode="auto">
            <a:xfrm>
              <a:off x="2205" y="2688"/>
              <a:ext cx="221"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E</a:t>
              </a:r>
            </a:p>
          </p:txBody>
        </p:sp>
      </p:grpSp>
      <p:grpSp>
        <p:nvGrpSpPr>
          <p:cNvPr id="3" name="Group 10"/>
          <p:cNvGrpSpPr>
            <a:grpSpLocks/>
          </p:cNvGrpSpPr>
          <p:nvPr/>
        </p:nvGrpSpPr>
        <p:grpSpPr bwMode="auto">
          <a:xfrm>
            <a:off x="1833563" y="2895600"/>
            <a:ext cx="528637" cy="473075"/>
            <a:chOff x="1155" y="3782"/>
            <a:chExt cx="333" cy="298"/>
          </a:xfrm>
        </p:grpSpPr>
        <p:sp>
          <p:nvSpPr>
            <p:cNvPr id="30758" name="Text Box 11"/>
            <p:cNvSpPr txBox="1">
              <a:spLocks noChangeArrowheads="1"/>
            </p:cNvSpPr>
            <p:nvPr/>
          </p:nvSpPr>
          <p:spPr bwMode="auto">
            <a:xfrm>
              <a:off x="1155" y="3782"/>
              <a:ext cx="333"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990000"/>
                  </a:solidFill>
                  <a:latin typeface="Symbol" charset="0"/>
                </a:rPr>
                <a:t>60</a:t>
              </a:r>
              <a:r>
                <a:rPr lang="en-US" sz="2000" baseline="30000">
                  <a:solidFill>
                    <a:srgbClr val="990000"/>
                  </a:solidFill>
                  <a:latin typeface="Symbol" charset="0"/>
                </a:rPr>
                <a:t>o</a:t>
              </a:r>
            </a:p>
          </p:txBody>
        </p:sp>
        <p:sp>
          <p:nvSpPr>
            <p:cNvPr id="30759" name="AutoShape 12"/>
            <p:cNvSpPr>
              <a:spLocks noChangeArrowheads="1"/>
            </p:cNvSpPr>
            <p:nvPr/>
          </p:nvSpPr>
          <p:spPr bwMode="auto">
            <a:xfrm rot="10800000">
              <a:off x="1200" y="4032"/>
              <a:ext cx="240" cy="48"/>
            </a:xfrm>
            <a:prstGeom prst="curvedUpArrow">
              <a:avLst>
                <a:gd name="adj1" fmla="val 100000"/>
                <a:gd name="adj2" fmla="val 200000"/>
                <a:gd name="adj3" fmla="val 33333"/>
              </a:avLst>
            </a:prstGeom>
            <a:solidFill>
              <a:srgbClr val="0033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4" name="Group 13"/>
          <p:cNvGrpSpPr>
            <a:grpSpLocks/>
          </p:cNvGrpSpPr>
          <p:nvPr/>
        </p:nvGrpSpPr>
        <p:grpSpPr bwMode="auto">
          <a:xfrm>
            <a:off x="1858963" y="3581400"/>
            <a:ext cx="427037" cy="461963"/>
            <a:chOff x="1171" y="4224"/>
            <a:chExt cx="269" cy="291"/>
          </a:xfrm>
        </p:grpSpPr>
        <p:sp>
          <p:nvSpPr>
            <p:cNvPr id="30756" name="Text Box 14"/>
            <p:cNvSpPr txBox="1">
              <a:spLocks noChangeArrowheads="1"/>
            </p:cNvSpPr>
            <p:nvPr/>
          </p:nvSpPr>
          <p:spPr bwMode="auto">
            <a:xfrm>
              <a:off x="1171" y="4224"/>
              <a:ext cx="217"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990000"/>
                  </a:solidFill>
                  <a:latin typeface="Symbol" charset="0"/>
                </a:rPr>
                <a:t>θ</a:t>
              </a:r>
              <a:endParaRPr lang="en-US" baseline="-25000">
                <a:solidFill>
                  <a:srgbClr val="990000"/>
                </a:solidFill>
                <a:latin typeface="Arial Narrow" charset="0"/>
              </a:endParaRPr>
            </a:p>
          </p:txBody>
        </p:sp>
        <p:sp>
          <p:nvSpPr>
            <p:cNvPr id="30757" name="AutoShape 15"/>
            <p:cNvSpPr>
              <a:spLocks noChangeArrowheads="1"/>
            </p:cNvSpPr>
            <p:nvPr/>
          </p:nvSpPr>
          <p:spPr bwMode="auto">
            <a:xfrm rot="10800000">
              <a:off x="1200" y="4464"/>
              <a:ext cx="240" cy="48"/>
            </a:xfrm>
            <a:prstGeom prst="curvedUpArrow">
              <a:avLst>
                <a:gd name="adj1" fmla="val 100000"/>
                <a:gd name="adj2" fmla="val 200000"/>
                <a:gd name="adj3" fmla="val 33333"/>
              </a:avLst>
            </a:prstGeom>
            <a:solidFill>
              <a:srgbClr val="0033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5" name="Group 16"/>
          <p:cNvGrpSpPr>
            <a:grpSpLocks/>
          </p:cNvGrpSpPr>
          <p:nvPr/>
        </p:nvGrpSpPr>
        <p:grpSpPr bwMode="auto">
          <a:xfrm>
            <a:off x="1143000" y="2743200"/>
            <a:ext cx="1143000" cy="1828800"/>
            <a:chOff x="720" y="3696"/>
            <a:chExt cx="720" cy="1152"/>
          </a:xfrm>
        </p:grpSpPr>
        <p:sp>
          <p:nvSpPr>
            <p:cNvPr id="30754" name="Line 17"/>
            <p:cNvSpPr>
              <a:spLocks noChangeShapeType="1"/>
            </p:cNvSpPr>
            <p:nvPr/>
          </p:nvSpPr>
          <p:spPr bwMode="auto">
            <a:xfrm flipH="1" flipV="1">
              <a:off x="720" y="3696"/>
              <a:ext cx="720" cy="1152"/>
            </a:xfrm>
            <a:prstGeom prst="line">
              <a:avLst/>
            </a:prstGeom>
            <a:noFill/>
            <a:ln w="38100">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0755" name="Text Box 18"/>
            <p:cNvSpPr txBox="1">
              <a:spLocks noChangeArrowheads="1"/>
            </p:cNvSpPr>
            <p:nvPr/>
          </p:nvSpPr>
          <p:spPr bwMode="auto">
            <a:xfrm>
              <a:off x="864" y="4272"/>
              <a:ext cx="21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F</a:t>
              </a:r>
            </a:p>
          </p:txBody>
        </p:sp>
      </p:grpSp>
      <p:graphicFrame>
        <p:nvGraphicFramePr>
          <p:cNvPr id="199699" name="Object 2"/>
          <p:cNvGraphicFramePr>
            <a:graphicFrameLocks noChangeAspect="1"/>
          </p:cNvGraphicFramePr>
          <p:nvPr/>
        </p:nvGraphicFramePr>
        <p:xfrm>
          <a:off x="4191000" y="2085975"/>
          <a:ext cx="465138" cy="227013"/>
        </p:xfrm>
        <a:graphic>
          <a:graphicData uri="http://schemas.openxmlformats.org/presentationml/2006/ole">
            <mc:AlternateContent xmlns:mc="http://schemas.openxmlformats.org/markup-compatibility/2006">
              <mc:Choice xmlns:v="urn:schemas-microsoft-com:vml" Requires="v">
                <p:oleObj spid="_x0000_s9093" name="Equation" r:id="rId3" imgW="292100" imgH="152400" progId="Equation.DSMT4">
                  <p:embed/>
                </p:oleObj>
              </mc:Choice>
              <mc:Fallback>
                <p:oleObj name="Equation" r:id="rId3" imgW="292100" imgH="152400" progId="Equation.DSMT4">
                  <p:embed/>
                  <p:pic>
                    <p:nvPicPr>
                      <p:cNvPr id="199699"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085975"/>
                        <a:ext cx="465138" cy="2270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6" name="Group 20"/>
          <p:cNvGrpSpPr>
            <a:grpSpLocks/>
          </p:cNvGrpSpPr>
          <p:nvPr/>
        </p:nvGrpSpPr>
        <p:grpSpPr bwMode="auto">
          <a:xfrm>
            <a:off x="2286000" y="3429000"/>
            <a:ext cx="584200" cy="1143000"/>
            <a:chOff x="1440" y="4128"/>
            <a:chExt cx="368" cy="720"/>
          </a:xfrm>
        </p:grpSpPr>
        <p:sp>
          <p:nvSpPr>
            <p:cNvPr id="30751" name="Text Box 21"/>
            <p:cNvSpPr txBox="1">
              <a:spLocks noChangeArrowheads="1"/>
            </p:cNvSpPr>
            <p:nvPr/>
          </p:nvSpPr>
          <p:spPr bwMode="auto">
            <a:xfrm>
              <a:off x="1484" y="4128"/>
              <a:ext cx="29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990000"/>
                  </a:solidFill>
                  <a:latin typeface="Arial Narrow" charset="0"/>
                </a:rPr>
                <a:t>20</a:t>
              </a:r>
            </a:p>
          </p:txBody>
        </p:sp>
        <p:sp>
          <p:nvSpPr>
            <p:cNvPr id="30752" name="Line 22"/>
            <p:cNvSpPr>
              <a:spLocks noChangeShapeType="1"/>
            </p:cNvSpPr>
            <p:nvPr/>
          </p:nvSpPr>
          <p:spPr bwMode="auto">
            <a:xfrm flipV="1">
              <a:off x="1440" y="4272"/>
              <a:ext cx="0" cy="576"/>
            </a:xfrm>
            <a:prstGeom prst="line">
              <a:avLst/>
            </a:prstGeom>
            <a:noFill/>
            <a:ln w="38100">
              <a:solidFill>
                <a:srgbClr val="333399"/>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9703" name="Text Box 23"/>
            <p:cNvSpPr txBox="1">
              <a:spLocks noChangeArrowheads="1"/>
            </p:cNvSpPr>
            <p:nvPr/>
          </p:nvSpPr>
          <p:spPr bwMode="auto">
            <a:xfrm>
              <a:off x="1536" y="4368"/>
              <a:ext cx="272" cy="29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effectLst>
                    <a:outerShdw blurRad="38100" dist="38100" dir="2700000" algn="tl">
                      <a:srgbClr val="DDDDDD"/>
                    </a:outerShdw>
                  </a:effectLst>
                  <a:latin typeface="Arial Narrow" charset="0"/>
                </a:rPr>
                <a:t>F</a:t>
              </a:r>
              <a:r>
                <a:rPr lang="en-US" b="1" baseline="-25000">
                  <a:solidFill>
                    <a:schemeClr val="accent2"/>
                  </a:solidFill>
                  <a:effectLst>
                    <a:outerShdw blurRad="38100" dist="38100" dir="2700000" algn="tl">
                      <a:srgbClr val="DDDDDD"/>
                    </a:outerShdw>
                  </a:effectLst>
                  <a:latin typeface="Arial Narrow" charset="0"/>
                </a:rPr>
                <a:t>1</a:t>
              </a:r>
            </a:p>
          </p:txBody>
        </p:sp>
      </p:grpSp>
      <p:grpSp>
        <p:nvGrpSpPr>
          <p:cNvPr id="7" name="Group 24"/>
          <p:cNvGrpSpPr>
            <a:grpSpLocks/>
          </p:cNvGrpSpPr>
          <p:nvPr/>
        </p:nvGrpSpPr>
        <p:grpSpPr bwMode="auto">
          <a:xfrm>
            <a:off x="1143000" y="2743200"/>
            <a:ext cx="1143000" cy="914400"/>
            <a:chOff x="720" y="3696"/>
            <a:chExt cx="720" cy="576"/>
          </a:xfrm>
        </p:grpSpPr>
        <p:sp>
          <p:nvSpPr>
            <p:cNvPr id="30749" name="Line 25"/>
            <p:cNvSpPr>
              <a:spLocks noChangeShapeType="1"/>
            </p:cNvSpPr>
            <p:nvPr/>
          </p:nvSpPr>
          <p:spPr bwMode="auto">
            <a:xfrm flipH="1" flipV="1">
              <a:off x="720" y="3696"/>
              <a:ext cx="720" cy="576"/>
            </a:xfrm>
            <a:prstGeom prst="line">
              <a:avLst/>
            </a:prstGeom>
            <a:noFill/>
            <a:ln w="38100">
              <a:solidFill>
                <a:srgbClr val="333399"/>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99706" name="Text Box 26"/>
            <p:cNvSpPr txBox="1">
              <a:spLocks noChangeArrowheads="1"/>
            </p:cNvSpPr>
            <p:nvPr/>
          </p:nvSpPr>
          <p:spPr bwMode="auto">
            <a:xfrm>
              <a:off x="1008" y="3696"/>
              <a:ext cx="272" cy="29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effectLst>
                    <a:outerShdw blurRad="38100" dist="38100" dir="2700000" algn="tl">
                      <a:srgbClr val="DDDDDD"/>
                    </a:outerShdw>
                  </a:effectLst>
                  <a:latin typeface="Arial Narrow" charset="0"/>
                </a:rPr>
                <a:t>F</a:t>
              </a:r>
              <a:r>
                <a:rPr lang="en-US" b="1" baseline="-25000">
                  <a:solidFill>
                    <a:schemeClr val="accent2"/>
                  </a:solidFill>
                  <a:effectLst>
                    <a:outerShdw blurRad="38100" dist="38100" dir="2700000" algn="tl">
                      <a:srgbClr val="DDDDDD"/>
                    </a:outerShdw>
                  </a:effectLst>
                  <a:latin typeface="Arial Narrow" charset="0"/>
                </a:rPr>
                <a:t>2</a:t>
              </a:r>
            </a:p>
          </p:txBody>
        </p:sp>
      </p:grpSp>
      <p:graphicFrame>
        <p:nvGraphicFramePr>
          <p:cNvPr id="199707" name="Object 3"/>
          <p:cNvGraphicFramePr>
            <a:graphicFrameLocks noChangeAspect="1"/>
          </p:cNvGraphicFramePr>
          <p:nvPr/>
        </p:nvGraphicFramePr>
        <p:xfrm>
          <a:off x="4184650" y="4251325"/>
          <a:ext cx="2749550" cy="747713"/>
        </p:xfrm>
        <a:graphic>
          <a:graphicData uri="http://schemas.openxmlformats.org/presentationml/2006/ole">
            <mc:AlternateContent xmlns:mc="http://schemas.openxmlformats.org/markup-compatibility/2006">
              <mc:Choice xmlns:v="urn:schemas-microsoft-com:vml" Requires="v">
                <p:oleObj spid="_x0000_s9094" name="Equation" r:id="rId5" imgW="1638300" imgH="546100" progId="Equation.DSMT4">
                  <p:embed/>
                </p:oleObj>
              </mc:Choice>
              <mc:Fallback>
                <p:oleObj name="Equation" r:id="rId5" imgW="1638300" imgH="546100" progId="Equation.DSMT4">
                  <p:embed/>
                  <p:pic>
                    <p:nvPicPr>
                      <p:cNvPr id="19970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4650" y="4251325"/>
                        <a:ext cx="2749550" cy="7477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99708" name="Text Box 28"/>
          <p:cNvSpPr txBox="1">
            <a:spLocks noChangeArrowheads="1"/>
          </p:cNvSpPr>
          <p:nvPr/>
        </p:nvSpPr>
        <p:spPr bwMode="auto">
          <a:xfrm>
            <a:off x="7696200" y="4343400"/>
            <a:ext cx="1355725" cy="1339850"/>
          </a:xfrm>
          <a:prstGeom prst="rect">
            <a:avLst/>
          </a:prstGeom>
          <a:solidFill>
            <a:srgbClr val="FFFF99"/>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990000"/>
                </a:solidFill>
                <a:latin typeface="Arial Narrow" charset="0"/>
              </a:rPr>
              <a:t>Find other ways to solve this problem…</a:t>
            </a:r>
          </a:p>
        </p:txBody>
      </p:sp>
      <p:graphicFrame>
        <p:nvGraphicFramePr>
          <p:cNvPr id="199709" name="Object 4"/>
          <p:cNvGraphicFramePr>
            <a:graphicFrameLocks noChangeAspect="1"/>
          </p:cNvGraphicFramePr>
          <p:nvPr/>
        </p:nvGraphicFramePr>
        <p:xfrm>
          <a:off x="4351338" y="2409825"/>
          <a:ext cx="4632325" cy="474663"/>
        </p:xfrm>
        <a:graphic>
          <a:graphicData uri="http://schemas.openxmlformats.org/presentationml/2006/ole">
            <mc:AlternateContent xmlns:mc="http://schemas.openxmlformats.org/markup-compatibility/2006">
              <mc:Choice xmlns:v="urn:schemas-microsoft-com:vml" Requires="v">
                <p:oleObj spid="_x0000_s9095" name="Equation" r:id="rId7" imgW="2908300" imgH="317500" progId="Equation.DSMT4">
                  <p:embed/>
                </p:oleObj>
              </mc:Choice>
              <mc:Fallback>
                <p:oleObj name="Equation" r:id="rId7" imgW="2908300" imgH="317500" progId="Equation.DSMT4">
                  <p:embed/>
                  <p:pic>
                    <p:nvPicPr>
                      <p:cNvPr id="199709"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1338" y="2409825"/>
                        <a:ext cx="4632325" cy="4746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9710" name="Object 5"/>
          <p:cNvGraphicFramePr>
            <a:graphicFrameLocks noChangeAspect="1"/>
          </p:cNvGraphicFramePr>
          <p:nvPr/>
        </p:nvGraphicFramePr>
        <p:xfrm>
          <a:off x="4573588" y="2857500"/>
          <a:ext cx="2690812" cy="417513"/>
        </p:xfrm>
        <a:graphic>
          <a:graphicData uri="http://schemas.openxmlformats.org/presentationml/2006/ole">
            <mc:AlternateContent xmlns:mc="http://schemas.openxmlformats.org/markup-compatibility/2006">
              <mc:Choice xmlns:v="urn:schemas-microsoft-com:vml" Requires="v">
                <p:oleObj spid="_x0000_s9096" name="Equation" r:id="rId9" imgW="1689100" imgH="279400" progId="Equation.DSMT4">
                  <p:embed/>
                </p:oleObj>
              </mc:Choice>
              <mc:Fallback>
                <p:oleObj name="Equation" r:id="rId9" imgW="1689100" imgH="279400" progId="Equation.DSMT4">
                  <p:embed/>
                  <p:pic>
                    <p:nvPicPr>
                      <p:cNvPr id="19971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3588" y="2857500"/>
                        <a:ext cx="2690812" cy="4175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9711" name="Object 6"/>
          <p:cNvGraphicFramePr>
            <a:graphicFrameLocks noChangeAspect="1"/>
          </p:cNvGraphicFramePr>
          <p:nvPr/>
        </p:nvGraphicFramePr>
        <p:xfrm>
          <a:off x="4724400" y="3276600"/>
          <a:ext cx="4187825" cy="436563"/>
        </p:xfrm>
        <a:graphic>
          <a:graphicData uri="http://schemas.openxmlformats.org/presentationml/2006/ole">
            <mc:AlternateContent xmlns:mc="http://schemas.openxmlformats.org/markup-compatibility/2006">
              <mc:Choice xmlns:v="urn:schemas-microsoft-com:vml" Requires="v">
                <p:oleObj spid="_x0000_s9097" name="Equation" r:id="rId11" imgW="2628720" imgH="291960" progId="Equation.3">
                  <p:embed/>
                </p:oleObj>
              </mc:Choice>
              <mc:Fallback>
                <p:oleObj name="Equation" r:id="rId11" imgW="2628720" imgH="291960" progId="Equation.3">
                  <p:embed/>
                  <p:pic>
                    <p:nvPicPr>
                      <p:cNvPr id="199711"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4400" y="3276600"/>
                        <a:ext cx="4187825" cy="4365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9712" name="Object 7"/>
          <p:cNvGraphicFramePr>
            <a:graphicFrameLocks noChangeAspect="1"/>
          </p:cNvGraphicFramePr>
          <p:nvPr/>
        </p:nvGraphicFramePr>
        <p:xfrm>
          <a:off x="4754563" y="3733800"/>
          <a:ext cx="2003425" cy="360363"/>
        </p:xfrm>
        <a:graphic>
          <a:graphicData uri="http://schemas.openxmlformats.org/presentationml/2006/ole">
            <mc:AlternateContent xmlns:mc="http://schemas.openxmlformats.org/markup-compatibility/2006">
              <mc:Choice xmlns:v="urn:schemas-microsoft-com:vml" Requires="v">
                <p:oleObj spid="_x0000_s9098" name="Equation" r:id="rId13" imgW="1257300" imgH="241300" progId="Equation.DSMT4">
                  <p:embed/>
                </p:oleObj>
              </mc:Choice>
              <mc:Fallback>
                <p:oleObj name="Equation" r:id="rId13" imgW="1257300" imgH="241300" progId="Equation.DSMT4">
                  <p:embed/>
                  <p:pic>
                    <p:nvPicPr>
                      <p:cNvPr id="199712"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54563" y="3733800"/>
                        <a:ext cx="2003425" cy="3603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9713" name="Object 8"/>
          <p:cNvGraphicFramePr>
            <a:graphicFrameLocks noChangeAspect="1"/>
          </p:cNvGraphicFramePr>
          <p:nvPr/>
        </p:nvGraphicFramePr>
        <p:xfrm>
          <a:off x="4343400" y="5076825"/>
          <a:ext cx="2620963" cy="538163"/>
        </p:xfrm>
        <a:graphic>
          <a:graphicData uri="http://schemas.openxmlformats.org/presentationml/2006/ole">
            <mc:AlternateContent xmlns:mc="http://schemas.openxmlformats.org/markup-compatibility/2006">
              <mc:Choice xmlns:v="urn:schemas-microsoft-com:vml" Requires="v">
                <p:oleObj spid="_x0000_s9099" name="Equation" r:id="rId15" imgW="1562040" imgH="393480" progId="Equation.3">
                  <p:embed/>
                </p:oleObj>
              </mc:Choice>
              <mc:Fallback>
                <p:oleObj name="Equation" r:id="rId15" imgW="1562040" imgH="393480" progId="Equation.3">
                  <p:embed/>
                  <p:pic>
                    <p:nvPicPr>
                      <p:cNvPr id="199713"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43400" y="5076825"/>
                        <a:ext cx="2620963" cy="5381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9714" name="Object 9"/>
          <p:cNvGraphicFramePr>
            <a:graphicFrameLocks noChangeAspect="1"/>
          </p:cNvGraphicFramePr>
          <p:nvPr/>
        </p:nvGraphicFramePr>
        <p:xfrm>
          <a:off x="4343400" y="5632450"/>
          <a:ext cx="3302000" cy="539750"/>
        </p:xfrm>
        <a:graphic>
          <a:graphicData uri="http://schemas.openxmlformats.org/presentationml/2006/ole">
            <mc:AlternateContent xmlns:mc="http://schemas.openxmlformats.org/markup-compatibility/2006">
              <mc:Choice xmlns:v="urn:schemas-microsoft-com:vml" Requires="v">
                <p:oleObj spid="_x0000_s9100" name="Equation" r:id="rId17" imgW="1968480" imgH="393480" progId="Equation.3">
                  <p:embed/>
                </p:oleObj>
              </mc:Choice>
              <mc:Fallback>
                <p:oleObj name="Equation" r:id="rId17" imgW="1968480" imgH="393480" progId="Equation.3">
                  <p:embed/>
                  <p:pic>
                    <p:nvPicPr>
                      <p:cNvPr id="199714"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43400" y="5632450"/>
                        <a:ext cx="3302000" cy="5397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8" name="Group 35"/>
          <p:cNvGrpSpPr>
            <a:grpSpLocks/>
          </p:cNvGrpSpPr>
          <p:nvPr/>
        </p:nvGrpSpPr>
        <p:grpSpPr bwMode="auto">
          <a:xfrm>
            <a:off x="2286000" y="2743200"/>
            <a:ext cx="1158875" cy="914400"/>
            <a:chOff x="1440" y="1728"/>
            <a:chExt cx="730" cy="576"/>
          </a:xfrm>
        </p:grpSpPr>
        <p:sp>
          <p:nvSpPr>
            <p:cNvPr id="30747" name="Line 36"/>
            <p:cNvSpPr>
              <a:spLocks noChangeShapeType="1"/>
            </p:cNvSpPr>
            <p:nvPr/>
          </p:nvSpPr>
          <p:spPr bwMode="auto">
            <a:xfrm flipV="1">
              <a:off x="1440" y="1728"/>
              <a:ext cx="0" cy="576"/>
            </a:xfrm>
            <a:prstGeom prst="line">
              <a:avLst/>
            </a:prstGeom>
            <a:noFill/>
            <a:ln w="28575">
              <a:solidFill>
                <a:srgbClr val="FF0066"/>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48" name="Text Box 37"/>
            <p:cNvSpPr txBox="1">
              <a:spLocks noChangeArrowheads="1"/>
            </p:cNvSpPr>
            <p:nvPr/>
          </p:nvSpPr>
          <p:spPr bwMode="auto">
            <a:xfrm>
              <a:off x="1478" y="1829"/>
              <a:ext cx="692"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FF0066"/>
                  </a:solidFill>
                </a:rPr>
                <a:t>F</a:t>
              </a:r>
              <a:r>
                <a:rPr lang="en-US" sz="2000" baseline="-25000" dirty="0">
                  <a:solidFill>
                    <a:srgbClr val="FF0066"/>
                  </a:solidFill>
                </a:rPr>
                <a:t>2</a:t>
              </a:r>
              <a:r>
                <a:rPr lang="en-US" sz="2000" dirty="0">
                  <a:solidFill>
                    <a:srgbClr val="FF0066"/>
                  </a:solidFill>
                </a:rPr>
                <a:t>cos</a:t>
              </a:r>
              <a:r>
                <a:rPr lang="en-US" sz="2000" dirty="0">
                  <a:solidFill>
                    <a:srgbClr val="FF0066"/>
                  </a:solidFill>
                  <a:latin typeface="Symbol" charset="0"/>
                </a:rPr>
                <a:t>60</a:t>
              </a:r>
              <a:r>
                <a:rPr lang="en-US" sz="2000" baseline="30000" dirty="0">
                  <a:solidFill>
                    <a:srgbClr val="FF0066"/>
                  </a:solidFill>
                  <a:latin typeface="Symbol" charset="0"/>
                </a:rPr>
                <a:t>o</a:t>
              </a:r>
              <a:endParaRPr lang="en-US" sz="2000" baseline="30000" dirty="0">
                <a:solidFill>
                  <a:srgbClr val="FF0066"/>
                </a:solidFill>
              </a:endParaRPr>
            </a:p>
          </p:txBody>
        </p:sp>
      </p:grpSp>
      <p:grpSp>
        <p:nvGrpSpPr>
          <p:cNvPr id="9" name="Group 38"/>
          <p:cNvGrpSpPr>
            <a:grpSpLocks/>
          </p:cNvGrpSpPr>
          <p:nvPr/>
        </p:nvGrpSpPr>
        <p:grpSpPr bwMode="auto">
          <a:xfrm>
            <a:off x="1143000" y="2293938"/>
            <a:ext cx="1143000" cy="449262"/>
            <a:chOff x="720" y="1445"/>
            <a:chExt cx="720" cy="283"/>
          </a:xfrm>
        </p:grpSpPr>
        <p:sp>
          <p:nvSpPr>
            <p:cNvPr id="30745" name="Line 39"/>
            <p:cNvSpPr>
              <a:spLocks noChangeShapeType="1"/>
            </p:cNvSpPr>
            <p:nvPr/>
          </p:nvSpPr>
          <p:spPr bwMode="auto">
            <a:xfrm>
              <a:off x="720" y="1728"/>
              <a:ext cx="720" cy="0"/>
            </a:xfrm>
            <a:prstGeom prst="line">
              <a:avLst/>
            </a:prstGeom>
            <a:noFill/>
            <a:ln w="28575">
              <a:solidFill>
                <a:srgbClr val="FF0066"/>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46" name="Text Box 40"/>
            <p:cNvSpPr txBox="1">
              <a:spLocks noChangeArrowheads="1"/>
            </p:cNvSpPr>
            <p:nvPr/>
          </p:nvSpPr>
          <p:spPr bwMode="auto">
            <a:xfrm>
              <a:off x="720" y="1445"/>
              <a:ext cx="665"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66"/>
                  </a:solidFill>
                </a:rPr>
                <a:t>F</a:t>
              </a:r>
              <a:r>
                <a:rPr lang="en-US" sz="2000" baseline="-25000">
                  <a:solidFill>
                    <a:srgbClr val="FF0066"/>
                  </a:solidFill>
                </a:rPr>
                <a:t>2</a:t>
              </a:r>
              <a:r>
                <a:rPr lang="en-US" sz="2000">
                  <a:solidFill>
                    <a:srgbClr val="FF0066"/>
                  </a:solidFill>
                </a:rPr>
                <a:t>sin</a:t>
              </a:r>
              <a:r>
                <a:rPr lang="en-US" sz="2000">
                  <a:solidFill>
                    <a:srgbClr val="FF0066"/>
                  </a:solidFill>
                  <a:latin typeface="Symbol" charset="0"/>
                </a:rPr>
                <a:t>60</a:t>
              </a:r>
              <a:r>
                <a:rPr lang="en-US" sz="2000" baseline="30000">
                  <a:solidFill>
                    <a:srgbClr val="FF0066"/>
                  </a:solidFill>
                  <a:latin typeface="Symbol" charset="0"/>
                </a:rPr>
                <a:t>o</a:t>
              </a:r>
              <a:endParaRPr lang="en-US" sz="2000" baseline="30000">
                <a:solidFill>
                  <a:srgbClr val="FF0066"/>
                </a:solidFill>
              </a:endParaRPr>
            </a:p>
          </p:txBody>
        </p:sp>
      </p:grpSp>
      <p:graphicFrame>
        <p:nvGraphicFramePr>
          <p:cNvPr id="199721" name="Object 10"/>
          <p:cNvGraphicFramePr>
            <a:graphicFrameLocks noChangeAspect="1"/>
          </p:cNvGraphicFramePr>
          <p:nvPr/>
        </p:nvGraphicFramePr>
        <p:xfrm>
          <a:off x="4635500" y="1905000"/>
          <a:ext cx="3236913" cy="550863"/>
        </p:xfrm>
        <a:graphic>
          <a:graphicData uri="http://schemas.openxmlformats.org/presentationml/2006/ole">
            <mc:AlternateContent xmlns:mc="http://schemas.openxmlformats.org/markup-compatibility/2006">
              <mc:Choice xmlns:v="urn:schemas-microsoft-com:vml" Requires="v">
                <p:oleObj spid="_x0000_s9101" name="Equation" r:id="rId19" imgW="2032000" imgH="368300" progId="Equation.DSMT4">
                  <p:embed/>
                </p:oleObj>
              </mc:Choice>
              <mc:Fallback>
                <p:oleObj name="Equation" r:id="rId19" imgW="2032000" imgH="368300" progId="Equation.DSMT4">
                  <p:embed/>
                  <p:pic>
                    <p:nvPicPr>
                      <p:cNvPr id="199721" name="Object 10"/>
                      <p:cNvPicPr>
                        <a:picLocks noChangeAspect="1" noChangeArrowheads="1"/>
                      </p:cNvPicPr>
                      <p:nvPr/>
                    </p:nvPicPr>
                    <p:blipFill>
                      <a:blip r:embed="rId20"/>
                      <a:srcRect/>
                      <a:stretch>
                        <a:fillRect/>
                      </a:stretch>
                    </p:blipFill>
                    <p:spPr bwMode="auto">
                      <a:xfrm>
                        <a:off x="4635500" y="1905000"/>
                        <a:ext cx="3236913" cy="5508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50395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55" name="Date Placeholder 5"/>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June 5, 2019</a:t>
            </a:r>
          </a:p>
        </p:txBody>
      </p:sp>
      <p:sp>
        <p:nvSpPr>
          <p:cNvPr id="31756" name="Footer Placeholder 6"/>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2019             Dr. Jaehoon Yu</a:t>
            </a:r>
            <a:endParaRPr lang="en-US" sz="1400">
              <a:solidFill>
                <a:srgbClr val="003300"/>
              </a:solidFill>
              <a:latin typeface="Arial Narrow" charset="0"/>
            </a:endParaRPr>
          </a:p>
        </p:txBody>
      </p:sp>
      <p:sp>
        <p:nvSpPr>
          <p:cNvPr id="42" name="Slide Number Placeholder 7"/>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8F7895E-25F1-374E-ACB6-982E27F526E9}"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sp>
        <p:nvSpPr>
          <p:cNvPr id="200706" name="Rectangle 2"/>
          <p:cNvSpPr>
            <a:spLocks noChangeArrowheads="1"/>
          </p:cNvSpPr>
          <p:nvPr/>
        </p:nvSpPr>
        <p:spPr bwMode="auto">
          <a:xfrm>
            <a:off x="5445125" y="2482850"/>
            <a:ext cx="1717675" cy="56515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200707" name="Rectangle 3"/>
          <p:cNvSpPr>
            <a:spLocks noChangeArrowheads="1"/>
          </p:cNvSpPr>
          <p:nvPr/>
        </p:nvSpPr>
        <p:spPr bwMode="auto">
          <a:xfrm>
            <a:off x="5445125" y="1828800"/>
            <a:ext cx="1717675" cy="57785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31760" name="Rectangle 4"/>
          <p:cNvSpPr>
            <a:spLocks noGrp="1" noChangeArrowheads="1"/>
          </p:cNvSpPr>
          <p:nvPr>
            <p:ph type="title"/>
          </p:nvPr>
        </p:nvSpPr>
        <p:spPr>
          <a:xfrm>
            <a:off x="685800" y="0"/>
            <a:ext cx="7772400" cy="762000"/>
          </a:xfrm>
        </p:spPr>
        <p:txBody>
          <a:bodyPr/>
          <a:lstStyle/>
          <a:p>
            <a:r>
              <a:rPr lang="en-US">
                <a:latin typeface="Arial Narrow" charset="0"/>
                <a:ea typeface="ＭＳ Ｐゴシック" charset="0"/>
                <a:cs typeface="ＭＳ Ｐゴシック" charset="0"/>
              </a:rPr>
              <a:t>Components and Unit Vectors</a:t>
            </a:r>
          </a:p>
        </p:txBody>
      </p:sp>
      <p:sp>
        <p:nvSpPr>
          <p:cNvPr id="200709" name="Rectangle 5"/>
          <p:cNvSpPr>
            <a:spLocks noGrp="1" noChangeArrowheads="1"/>
          </p:cNvSpPr>
          <p:nvPr>
            <p:ph type="body" sz="half" idx="1"/>
          </p:nvPr>
        </p:nvSpPr>
        <p:spPr>
          <a:xfrm>
            <a:off x="457200" y="762000"/>
            <a:ext cx="8382000" cy="533400"/>
          </a:xfrm>
        </p:spPr>
        <p:txBody>
          <a:bodyPr/>
          <a:lstStyle/>
          <a:p>
            <a:pPr>
              <a:buFontTx/>
              <a:buNone/>
            </a:pPr>
            <a:r>
              <a:rPr lang="en-US" sz="2400">
                <a:latin typeface="Arial Narrow" charset="0"/>
                <a:ea typeface="ＭＳ Ｐゴシック" charset="0"/>
                <a:cs typeface="ＭＳ Ｐゴシック" charset="0"/>
              </a:rPr>
              <a:t>Coordinate systems are useful in expressing vectors in their components</a:t>
            </a:r>
          </a:p>
        </p:txBody>
      </p:sp>
      <p:graphicFrame>
        <p:nvGraphicFramePr>
          <p:cNvPr id="200710" name="Object 2"/>
          <p:cNvGraphicFramePr>
            <a:graphicFrameLocks noGrp="1" noChangeAspect="1"/>
          </p:cNvGraphicFramePr>
          <p:nvPr>
            <p:ph sz="quarter" idx="2"/>
          </p:nvPr>
        </p:nvGraphicFramePr>
        <p:xfrm>
          <a:off x="5486400" y="3443288"/>
          <a:ext cx="1828800" cy="577850"/>
        </p:xfrm>
        <a:graphic>
          <a:graphicData uri="http://schemas.openxmlformats.org/presentationml/2006/ole">
            <mc:AlternateContent xmlns:mc="http://schemas.openxmlformats.org/markup-compatibility/2006">
              <mc:Choice xmlns:v="urn:schemas-microsoft-com:vml" Requires="v">
                <p:oleObj spid="_x0000_s10117" name="Equation" r:id="rId3" imgW="965200" imgH="304800" progId="Equation.DSMT4">
                  <p:embed/>
                </p:oleObj>
              </mc:Choice>
              <mc:Fallback>
                <p:oleObj name="Equation" r:id="rId3" imgW="965200" imgH="304800" progId="Equation.DSMT4">
                  <p:embed/>
                  <p:pic>
                    <p:nvPicPr>
                      <p:cNvPr id="20071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443288"/>
                        <a:ext cx="1828800" cy="577850"/>
                      </a:xfrm>
                      <a:prstGeom prst="rect">
                        <a:avLst/>
                      </a:prstGeom>
                      <a:solidFill>
                        <a:srgbClr val="FFFFCC"/>
                      </a:solidFill>
                      <a:ln w="28575">
                        <a:solidFill>
                          <a:srgbClr val="A50021"/>
                        </a:solidFill>
                        <a:miter lim="800000"/>
                        <a:headEnd/>
                        <a:tailEnd/>
                      </a:ln>
                      <a:effectLst/>
                      <a:extLs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00711" name="Text Box 7"/>
          <p:cNvSpPr txBox="1">
            <a:spLocks noChangeArrowheads="1"/>
          </p:cNvSpPr>
          <p:nvPr/>
        </p:nvSpPr>
        <p:spPr bwMode="auto">
          <a:xfrm>
            <a:off x="3921125" y="1828800"/>
            <a:ext cx="90011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(F</a:t>
            </a:r>
            <a:r>
              <a:rPr lang="en-US" baseline="-25000">
                <a:solidFill>
                  <a:srgbClr val="333399"/>
                </a:solidFill>
                <a:latin typeface="Arial Narrow" charset="0"/>
              </a:rPr>
              <a:t>x</a:t>
            </a:r>
            <a:r>
              <a:rPr lang="en-US">
                <a:solidFill>
                  <a:srgbClr val="333399"/>
                </a:solidFill>
                <a:latin typeface="Arial Narrow" charset="0"/>
              </a:rPr>
              <a:t>,F</a:t>
            </a:r>
            <a:r>
              <a:rPr lang="en-US" baseline="-25000">
                <a:solidFill>
                  <a:srgbClr val="333399"/>
                </a:solidFill>
                <a:latin typeface="Arial Narrow" charset="0"/>
              </a:rPr>
              <a:t>y</a:t>
            </a:r>
            <a:r>
              <a:rPr lang="en-US">
                <a:solidFill>
                  <a:srgbClr val="333399"/>
                </a:solidFill>
                <a:latin typeface="Arial Narrow" charset="0"/>
              </a:rPr>
              <a:t>)</a:t>
            </a:r>
          </a:p>
        </p:txBody>
      </p:sp>
      <p:grpSp>
        <p:nvGrpSpPr>
          <p:cNvPr id="2" name="Group 8"/>
          <p:cNvGrpSpPr>
            <a:grpSpLocks/>
          </p:cNvGrpSpPr>
          <p:nvPr/>
        </p:nvGrpSpPr>
        <p:grpSpPr bwMode="auto">
          <a:xfrm>
            <a:off x="2605088" y="2057400"/>
            <a:ext cx="1295400" cy="1447800"/>
            <a:chOff x="1737" y="1440"/>
            <a:chExt cx="816" cy="912"/>
          </a:xfrm>
        </p:grpSpPr>
        <p:sp>
          <p:nvSpPr>
            <p:cNvPr id="31785" name="Line 9"/>
            <p:cNvSpPr>
              <a:spLocks noChangeShapeType="1"/>
            </p:cNvSpPr>
            <p:nvPr/>
          </p:nvSpPr>
          <p:spPr bwMode="auto">
            <a:xfrm flipV="1">
              <a:off x="1737" y="1440"/>
              <a:ext cx="816" cy="912"/>
            </a:xfrm>
            <a:prstGeom prst="line">
              <a:avLst/>
            </a:prstGeom>
            <a:noFill/>
            <a:ln w="38100">
              <a:solidFill>
                <a:srgbClr val="0033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00714" name="Text Box 10"/>
            <p:cNvSpPr txBox="1">
              <a:spLocks noChangeArrowheads="1"/>
            </p:cNvSpPr>
            <p:nvPr/>
          </p:nvSpPr>
          <p:spPr bwMode="auto">
            <a:xfrm>
              <a:off x="2049" y="1536"/>
              <a:ext cx="213" cy="29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333399"/>
                  </a:solidFill>
                  <a:effectLst>
                    <a:outerShdw blurRad="38100" dist="38100" dir="2700000" algn="tl">
                      <a:srgbClr val="DDDDDD"/>
                    </a:outerShdw>
                  </a:effectLst>
                  <a:latin typeface="Arial Narrow" charset="0"/>
                </a:rPr>
                <a:t>F</a:t>
              </a:r>
            </a:p>
          </p:txBody>
        </p:sp>
      </p:grpSp>
      <p:grpSp>
        <p:nvGrpSpPr>
          <p:cNvPr id="3" name="Group 11"/>
          <p:cNvGrpSpPr>
            <a:grpSpLocks/>
          </p:cNvGrpSpPr>
          <p:nvPr/>
        </p:nvGrpSpPr>
        <p:grpSpPr bwMode="auto">
          <a:xfrm>
            <a:off x="2986088" y="2971800"/>
            <a:ext cx="496887" cy="534988"/>
            <a:chOff x="1977" y="2015"/>
            <a:chExt cx="313" cy="337"/>
          </a:xfrm>
        </p:grpSpPr>
        <p:sp>
          <p:nvSpPr>
            <p:cNvPr id="31783" name="Text Box 12"/>
            <p:cNvSpPr txBox="1">
              <a:spLocks noChangeArrowheads="1"/>
            </p:cNvSpPr>
            <p:nvPr/>
          </p:nvSpPr>
          <p:spPr bwMode="auto">
            <a:xfrm>
              <a:off x="2073" y="2015"/>
              <a:ext cx="217"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Symbol" charset="0"/>
                </a:rPr>
                <a:t>θ</a:t>
              </a:r>
            </a:p>
          </p:txBody>
        </p:sp>
        <p:sp>
          <p:nvSpPr>
            <p:cNvPr id="31784" name="AutoShape 13"/>
            <p:cNvSpPr>
              <a:spLocks noChangeArrowheads="1"/>
            </p:cNvSpPr>
            <p:nvPr/>
          </p:nvSpPr>
          <p:spPr bwMode="auto">
            <a:xfrm rot="-5681994">
              <a:off x="1857" y="2136"/>
              <a:ext cx="336" cy="96"/>
            </a:xfrm>
            <a:prstGeom prst="curvedUpArrow">
              <a:avLst>
                <a:gd name="adj1" fmla="val 70000"/>
                <a:gd name="adj2" fmla="val 140000"/>
                <a:gd name="adj3" fmla="val 33333"/>
              </a:avLst>
            </a:prstGeom>
            <a:solidFill>
              <a:srgbClr val="808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4" name="Group 14"/>
          <p:cNvGrpSpPr>
            <a:grpSpLocks/>
          </p:cNvGrpSpPr>
          <p:nvPr/>
        </p:nvGrpSpPr>
        <p:grpSpPr bwMode="auto">
          <a:xfrm>
            <a:off x="2209800" y="1752600"/>
            <a:ext cx="1690688" cy="461963"/>
            <a:chOff x="1488" y="1248"/>
            <a:chExt cx="1065" cy="291"/>
          </a:xfrm>
        </p:grpSpPr>
        <p:sp>
          <p:nvSpPr>
            <p:cNvPr id="31781" name="Line 15"/>
            <p:cNvSpPr>
              <a:spLocks noChangeShapeType="1"/>
            </p:cNvSpPr>
            <p:nvPr/>
          </p:nvSpPr>
          <p:spPr bwMode="auto">
            <a:xfrm rot="-5400000">
              <a:off x="2145" y="1032"/>
              <a:ext cx="0" cy="816"/>
            </a:xfrm>
            <a:prstGeom prst="line">
              <a:avLst/>
            </a:prstGeom>
            <a:noFill/>
            <a:ln w="28575">
              <a:solidFill>
                <a:srgbClr val="333399"/>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1782" name="Text Box 16"/>
            <p:cNvSpPr txBox="1">
              <a:spLocks noChangeArrowheads="1"/>
            </p:cNvSpPr>
            <p:nvPr/>
          </p:nvSpPr>
          <p:spPr bwMode="auto">
            <a:xfrm>
              <a:off x="1488" y="1248"/>
              <a:ext cx="270"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F</a:t>
              </a:r>
              <a:r>
                <a:rPr lang="en-US" baseline="-25000">
                  <a:solidFill>
                    <a:srgbClr val="333399"/>
                  </a:solidFill>
                  <a:latin typeface="Arial Narrow" charset="0"/>
                </a:rPr>
                <a:t>y</a:t>
              </a:r>
            </a:p>
          </p:txBody>
        </p:sp>
      </p:grpSp>
      <p:grpSp>
        <p:nvGrpSpPr>
          <p:cNvPr id="5" name="Group 17"/>
          <p:cNvGrpSpPr>
            <a:grpSpLocks/>
          </p:cNvGrpSpPr>
          <p:nvPr/>
        </p:nvGrpSpPr>
        <p:grpSpPr bwMode="auto">
          <a:xfrm>
            <a:off x="3733800" y="2082800"/>
            <a:ext cx="422275" cy="1935163"/>
            <a:chOff x="2457" y="1440"/>
            <a:chExt cx="244" cy="1261"/>
          </a:xfrm>
        </p:grpSpPr>
        <p:sp>
          <p:nvSpPr>
            <p:cNvPr id="31779" name="Line 18"/>
            <p:cNvSpPr>
              <a:spLocks noChangeShapeType="1"/>
            </p:cNvSpPr>
            <p:nvPr/>
          </p:nvSpPr>
          <p:spPr bwMode="auto">
            <a:xfrm>
              <a:off x="2553" y="1440"/>
              <a:ext cx="0" cy="912"/>
            </a:xfrm>
            <a:prstGeom prst="line">
              <a:avLst/>
            </a:prstGeom>
            <a:noFill/>
            <a:ln w="28575">
              <a:solidFill>
                <a:srgbClr val="333399"/>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1780" name="Text Box 19"/>
            <p:cNvSpPr txBox="1">
              <a:spLocks noChangeArrowheads="1"/>
            </p:cNvSpPr>
            <p:nvPr/>
          </p:nvSpPr>
          <p:spPr bwMode="auto">
            <a:xfrm>
              <a:off x="2457" y="2400"/>
              <a:ext cx="244" cy="3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F</a:t>
              </a:r>
              <a:r>
                <a:rPr lang="en-US" baseline="-25000">
                  <a:solidFill>
                    <a:srgbClr val="333399"/>
                  </a:solidFill>
                  <a:latin typeface="Arial Narrow" charset="0"/>
                </a:rPr>
                <a:t>x</a:t>
              </a:r>
            </a:p>
          </p:txBody>
        </p:sp>
      </p:grpSp>
      <p:grpSp>
        <p:nvGrpSpPr>
          <p:cNvPr id="6" name="Group 20"/>
          <p:cNvGrpSpPr>
            <a:grpSpLocks/>
          </p:cNvGrpSpPr>
          <p:nvPr/>
        </p:nvGrpSpPr>
        <p:grpSpPr bwMode="auto">
          <a:xfrm>
            <a:off x="1219200" y="3276600"/>
            <a:ext cx="3673475" cy="457200"/>
            <a:chOff x="1593" y="2208"/>
            <a:chExt cx="1611" cy="288"/>
          </a:xfrm>
        </p:grpSpPr>
        <p:sp>
          <p:nvSpPr>
            <p:cNvPr id="31777" name="Line 21"/>
            <p:cNvSpPr>
              <a:spLocks noChangeShapeType="1"/>
            </p:cNvSpPr>
            <p:nvPr/>
          </p:nvSpPr>
          <p:spPr bwMode="auto">
            <a:xfrm>
              <a:off x="1593" y="2352"/>
              <a:ext cx="1440" cy="0"/>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1778" name="Text Box 22"/>
            <p:cNvSpPr txBox="1">
              <a:spLocks noChangeArrowheads="1"/>
            </p:cNvSpPr>
            <p:nvPr/>
          </p:nvSpPr>
          <p:spPr bwMode="auto">
            <a:xfrm>
              <a:off x="3068" y="2208"/>
              <a:ext cx="136"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x</a:t>
              </a:r>
              <a:endParaRPr lang="en-US" baseline="-25000">
                <a:solidFill>
                  <a:srgbClr val="333399"/>
                </a:solidFill>
                <a:latin typeface="Arial Narrow" charset="0"/>
              </a:endParaRPr>
            </a:p>
          </p:txBody>
        </p:sp>
      </p:grpSp>
      <p:grpSp>
        <p:nvGrpSpPr>
          <p:cNvPr id="7" name="Group 23"/>
          <p:cNvGrpSpPr>
            <a:grpSpLocks/>
          </p:cNvGrpSpPr>
          <p:nvPr/>
        </p:nvGrpSpPr>
        <p:grpSpPr bwMode="auto">
          <a:xfrm>
            <a:off x="2590800" y="1295400"/>
            <a:ext cx="452438" cy="2819400"/>
            <a:chOff x="1737" y="960"/>
            <a:chExt cx="276" cy="1536"/>
          </a:xfrm>
        </p:grpSpPr>
        <p:sp>
          <p:nvSpPr>
            <p:cNvPr id="31775" name="Line 24"/>
            <p:cNvSpPr>
              <a:spLocks noChangeShapeType="1"/>
            </p:cNvSpPr>
            <p:nvPr/>
          </p:nvSpPr>
          <p:spPr bwMode="auto">
            <a:xfrm rot="-5400000">
              <a:off x="1017" y="1776"/>
              <a:ext cx="1440" cy="0"/>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1776" name="Text Box 25"/>
            <p:cNvSpPr txBox="1">
              <a:spLocks noChangeArrowheads="1"/>
            </p:cNvSpPr>
            <p:nvPr/>
          </p:nvSpPr>
          <p:spPr bwMode="auto">
            <a:xfrm>
              <a:off x="1824" y="960"/>
              <a:ext cx="189" cy="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y</a:t>
              </a:r>
              <a:endParaRPr lang="en-US" baseline="-25000">
                <a:solidFill>
                  <a:srgbClr val="333399"/>
                </a:solidFill>
                <a:latin typeface="Arial Narrow" charset="0"/>
              </a:endParaRPr>
            </a:p>
          </p:txBody>
        </p:sp>
      </p:grpSp>
      <p:graphicFrame>
        <p:nvGraphicFramePr>
          <p:cNvPr id="200730" name="Object 3"/>
          <p:cNvGraphicFramePr>
            <a:graphicFrameLocks noChangeAspect="1"/>
          </p:cNvGraphicFramePr>
          <p:nvPr/>
        </p:nvGraphicFramePr>
        <p:xfrm>
          <a:off x="5430838" y="1860550"/>
          <a:ext cx="665162" cy="515938"/>
        </p:xfrm>
        <a:graphic>
          <a:graphicData uri="http://schemas.openxmlformats.org/presentationml/2006/ole">
            <mc:AlternateContent xmlns:mc="http://schemas.openxmlformats.org/markup-compatibility/2006">
              <mc:Choice xmlns:v="urn:schemas-microsoft-com:vml" Requires="v">
                <p:oleObj spid="_x0000_s10118" name="Equation" r:id="rId5" imgW="317500" imgH="241300" progId="Equation.DSMT4">
                  <p:embed/>
                </p:oleObj>
              </mc:Choice>
              <mc:Fallback>
                <p:oleObj name="Equation" r:id="rId5" imgW="317500" imgH="241300" progId="Equation.DSMT4">
                  <p:embed/>
                  <p:pic>
                    <p:nvPicPr>
                      <p:cNvPr id="20073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0838" y="1860550"/>
                        <a:ext cx="665162" cy="51593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31" name="Object 4"/>
          <p:cNvGraphicFramePr>
            <a:graphicFrameLocks noChangeAspect="1"/>
          </p:cNvGraphicFramePr>
          <p:nvPr/>
        </p:nvGraphicFramePr>
        <p:xfrm>
          <a:off x="1355725" y="4456113"/>
          <a:ext cx="903288" cy="663575"/>
        </p:xfrm>
        <a:graphic>
          <a:graphicData uri="http://schemas.openxmlformats.org/presentationml/2006/ole">
            <mc:AlternateContent xmlns:mc="http://schemas.openxmlformats.org/markup-compatibility/2006">
              <mc:Choice xmlns:v="urn:schemas-microsoft-com:vml" Requires="v">
                <p:oleObj spid="_x0000_s10119" name="Equation" r:id="rId7" imgW="330200" imgH="355600" progId="Equation.DSMT4">
                  <p:embed/>
                </p:oleObj>
              </mc:Choice>
              <mc:Fallback>
                <p:oleObj name="Equation" r:id="rId7" imgW="330200" imgH="355600" progId="Equation.DSMT4">
                  <p:embed/>
                  <p:pic>
                    <p:nvPicPr>
                      <p:cNvPr id="200731" name="Object 4"/>
                      <p:cNvPicPr>
                        <a:picLocks noChangeAspect="1" noChangeArrowheads="1"/>
                      </p:cNvPicPr>
                      <p:nvPr/>
                    </p:nvPicPr>
                    <p:blipFill>
                      <a:blip r:embed="rId8"/>
                      <a:srcRect/>
                      <a:stretch>
                        <a:fillRect/>
                      </a:stretch>
                    </p:blipFill>
                    <p:spPr bwMode="auto">
                      <a:xfrm>
                        <a:off x="1355725" y="4456113"/>
                        <a:ext cx="903288" cy="6635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0732" name="Text Box 28"/>
          <p:cNvSpPr txBox="1">
            <a:spLocks noChangeArrowheads="1"/>
          </p:cNvSpPr>
          <p:nvPr/>
        </p:nvSpPr>
        <p:spPr bwMode="auto">
          <a:xfrm>
            <a:off x="7243763" y="1797050"/>
            <a:ext cx="1595437" cy="1098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6600">
                <a:solidFill>
                  <a:schemeClr val="accent2"/>
                </a:solidFill>
                <a:latin typeface="Arial Narrow" charset="0"/>
              </a:rPr>
              <a:t>}</a:t>
            </a:r>
            <a:r>
              <a:rPr lang="en-US" sz="2000">
                <a:solidFill>
                  <a:schemeClr val="accent2"/>
                </a:solidFill>
                <a:latin typeface="Arial Narrow" charset="0"/>
              </a:rPr>
              <a:t>Components</a:t>
            </a:r>
            <a:endParaRPr lang="en-US" sz="6600">
              <a:solidFill>
                <a:schemeClr val="accent2"/>
              </a:solidFill>
              <a:latin typeface="Arial Narrow" charset="0"/>
            </a:endParaRPr>
          </a:p>
        </p:txBody>
      </p:sp>
      <p:sp>
        <p:nvSpPr>
          <p:cNvPr id="200733" name="Text Box 29"/>
          <p:cNvSpPr txBox="1">
            <a:spLocks noChangeArrowheads="1"/>
          </p:cNvSpPr>
          <p:nvPr/>
        </p:nvSpPr>
        <p:spPr bwMode="auto">
          <a:xfrm>
            <a:off x="3200400" y="1524000"/>
            <a:ext cx="711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sp>
        <p:nvSpPr>
          <p:cNvPr id="200734" name="Text Box 30"/>
          <p:cNvSpPr txBox="1">
            <a:spLocks noChangeArrowheads="1"/>
          </p:cNvSpPr>
          <p:nvPr/>
        </p:nvSpPr>
        <p:spPr bwMode="auto">
          <a:xfrm>
            <a:off x="1676400" y="2514600"/>
            <a:ext cx="6477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sp>
        <p:nvSpPr>
          <p:cNvPr id="200735" name="Text Box 31"/>
          <p:cNvSpPr txBox="1">
            <a:spLocks noChangeArrowheads="1"/>
          </p:cNvSpPr>
          <p:nvPr/>
        </p:nvSpPr>
        <p:spPr bwMode="auto">
          <a:xfrm>
            <a:off x="1638300" y="3505200"/>
            <a:ext cx="584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sp>
        <p:nvSpPr>
          <p:cNvPr id="200736" name="Text Box 32"/>
          <p:cNvSpPr txBox="1">
            <a:spLocks noChangeArrowheads="1"/>
          </p:cNvSpPr>
          <p:nvPr/>
        </p:nvSpPr>
        <p:spPr bwMode="auto">
          <a:xfrm>
            <a:off x="2768600" y="3505200"/>
            <a:ext cx="6477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graphicFrame>
        <p:nvGraphicFramePr>
          <p:cNvPr id="200737" name="Object 5"/>
          <p:cNvGraphicFramePr>
            <a:graphicFrameLocks noGrp="1" noChangeAspect="1"/>
          </p:cNvGraphicFramePr>
          <p:nvPr>
            <p:ph sz="quarter" idx="3"/>
          </p:nvPr>
        </p:nvGraphicFramePr>
        <p:xfrm>
          <a:off x="5445125" y="2490788"/>
          <a:ext cx="690563" cy="557212"/>
        </p:xfrm>
        <a:graphic>
          <a:graphicData uri="http://schemas.openxmlformats.org/presentationml/2006/ole">
            <mc:AlternateContent xmlns:mc="http://schemas.openxmlformats.org/markup-compatibility/2006">
              <mc:Choice xmlns:v="urn:schemas-microsoft-com:vml" Requires="v">
                <p:oleObj spid="_x0000_s10120" name="Equation" r:id="rId9" imgW="330200" imgH="266700" progId="Equation.DSMT4">
                  <p:embed/>
                </p:oleObj>
              </mc:Choice>
              <mc:Fallback>
                <p:oleObj name="Equation" r:id="rId9" imgW="330200" imgH="266700" progId="Equation.DSMT4">
                  <p:embed/>
                  <p:pic>
                    <p:nvPicPr>
                      <p:cNvPr id="200737"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45125" y="2490788"/>
                        <a:ext cx="690563" cy="5572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00738" name="Text Box 34"/>
          <p:cNvSpPr txBox="1">
            <a:spLocks noChangeArrowheads="1"/>
          </p:cNvSpPr>
          <p:nvPr/>
        </p:nvSpPr>
        <p:spPr bwMode="auto">
          <a:xfrm>
            <a:off x="7391400" y="3352800"/>
            <a:ext cx="1751013"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600">
                <a:solidFill>
                  <a:schemeClr val="accent2"/>
                </a:solidFill>
                <a:latin typeface="Arial Narrow" charset="0"/>
              </a:rPr>
              <a:t>}</a:t>
            </a:r>
            <a:r>
              <a:rPr lang="en-US" sz="2800">
                <a:solidFill>
                  <a:schemeClr val="accent2"/>
                </a:solidFill>
                <a:latin typeface="Arial Narrow" charset="0"/>
              </a:rPr>
              <a:t> Magnitude</a:t>
            </a:r>
          </a:p>
        </p:txBody>
      </p:sp>
      <p:graphicFrame>
        <p:nvGraphicFramePr>
          <p:cNvPr id="200739" name="Object 6"/>
          <p:cNvGraphicFramePr>
            <a:graphicFrameLocks noChangeAspect="1"/>
          </p:cNvGraphicFramePr>
          <p:nvPr/>
        </p:nvGraphicFramePr>
        <p:xfrm>
          <a:off x="2033588" y="4384675"/>
          <a:ext cx="4281487" cy="874713"/>
        </p:xfrm>
        <a:graphic>
          <a:graphicData uri="http://schemas.openxmlformats.org/presentationml/2006/ole">
            <mc:AlternateContent xmlns:mc="http://schemas.openxmlformats.org/markup-compatibility/2006">
              <mc:Choice xmlns:v="urn:schemas-microsoft-com:vml" Requires="v">
                <p:oleObj spid="_x0000_s10121" name="Equation" r:id="rId11" imgW="1562100" imgH="469900" progId="Equation.DSMT4">
                  <p:embed/>
                </p:oleObj>
              </mc:Choice>
              <mc:Fallback>
                <p:oleObj name="Equation" r:id="rId11" imgW="1562100" imgH="469900" progId="Equation.DSMT4">
                  <p:embed/>
                  <p:pic>
                    <p:nvPicPr>
                      <p:cNvPr id="200739" name="Object 6"/>
                      <p:cNvPicPr>
                        <a:picLocks noChangeAspect="1" noChangeArrowheads="1"/>
                      </p:cNvPicPr>
                      <p:nvPr/>
                    </p:nvPicPr>
                    <p:blipFill>
                      <a:blip r:embed="rId12"/>
                      <a:srcRect/>
                      <a:stretch>
                        <a:fillRect/>
                      </a:stretch>
                    </p:blipFill>
                    <p:spPr bwMode="auto">
                      <a:xfrm>
                        <a:off x="2033588" y="4384675"/>
                        <a:ext cx="4281487" cy="8747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0" name="Object 7"/>
          <p:cNvGraphicFramePr>
            <a:graphicFrameLocks noChangeAspect="1"/>
          </p:cNvGraphicFramePr>
          <p:nvPr/>
        </p:nvGraphicFramePr>
        <p:xfrm>
          <a:off x="1812925" y="5302250"/>
          <a:ext cx="4002088" cy="830263"/>
        </p:xfrm>
        <a:graphic>
          <a:graphicData uri="http://schemas.openxmlformats.org/presentationml/2006/ole">
            <mc:AlternateContent xmlns:mc="http://schemas.openxmlformats.org/markup-compatibility/2006">
              <mc:Choice xmlns:v="urn:schemas-microsoft-com:vml" Requires="v">
                <p:oleObj spid="_x0000_s10122" name="Equation" r:id="rId13" imgW="1460500" imgH="444500" progId="Equation.DSMT4">
                  <p:embed/>
                </p:oleObj>
              </mc:Choice>
              <mc:Fallback>
                <p:oleObj name="Equation" r:id="rId13" imgW="1460500" imgH="444500" progId="Equation.DSMT4">
                  <p:embed/>
                  <p:pic>
                    <p:nvPicPr>
                      <p:cNvPr id="200740" name="Object 7"/>
                      <p:cNvPicPr>
                        <a:picLocks noChangeAspect="1" noChangeArrowheads="1"/>
                      </p:cNvPicPr>
                      <p:nvPr/>
                    </p:nvPicPr>
                    <p:blipFill>
                      <a:blip r:embed="rId14"/>
                      <a:srcRect/>
                      <a:stretch>
                        <a:fillRect/>
                      </a:stretch>
                    </p:blipFill>
                    <p:spPr bwMode="auto">
                      <a:xfrm>
                        <a:off x="1812925" y="5302250"/>
                        <a:ext cx="4002088" cy="8302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1" name="Object 8"/>
          <p:cNvGraphicFramePr>
            <a:graphicFrameLocks noChangeAspect="1"/>
          </p:cNvGraphicFramePr>
          <p:nvPr/>
        </p:nvGraphicFramePr>
        <p:xfrm>
          <a:off x="6046788" y="5416550"/>
          <a:ext cx="904875" cy="663575"/>
        </p:xfrm>
        <a:graphic>
          <a:graphicData uri="http://schemas.openxmlformats.org/presentationml/2006/ole">
            <mc:AlternateContent xmlns:mc="http://schemas.openxmlformats.org/markup-compatibility/2006">
              <mc:Choice xmlns:v="urn:schemas-microsoft-com:vml" Requires="v">
                <p:oleObj spid="_x0000_s10123" name="Equation" r:id="rId15" imgW="330200" imgH="355600" progId="Equation.DSMT4">
                  <p:embed/>
                </p:oleObj>
              </mc:Choice>
              <mc:Fallback>
                <p:oleObj name="Equation" r:id="rId15" imgW="330200" imgH="355600" progId="Equation.DSMT4">
                  <p:embed/>
                  <p:pic>
                    <p:nvPicPr>
                      <p:cNvPr id="200741" name="Object 8"/>
                      <p:cNvPicPr>
                        <a:picLocks noChangeAspect="1" noChangeArrowheads="1"/>
                      </p:cNvPicPr>
                      <p:nvPr/>
                    </p:nvPicPr>
                    <p:blipFill>
                      <a:blip r:embed="rId16"/>
                      <a:srcRect/>
                      <a:stretch>
                        <a:fillRect/>
                      </a:stretch>
                    </p:blipFill>
                    <p:spPr bwMode="auto">
                      <a:xfrm>
                        <a:off x="6046788" y="5416550"/>
                        <a:ext cx="904875" cy="6635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2" name="Object 9"/>
          <p:cNvGraphicFramePr>
            <a:graphicFrameLocks noChangeAspect="1"/>
          </p:cNvGraphicFramePr>
          <p:nvPr/>
        </p:nvGraphicFramePr>
        <p:xfrm>
          <a:off x="6061075" y="1849438"/>
          <a:ext cx="1116013" cy="560387"/>
        </p:xfrm>
        <a:graphic>
          <a:graphicData uri="http://schemas.openxmlformats.org/presentationml/2006/ole">
            <mc:AlternateContent xmlns:mc="http://schemas.openxmlformats.org/markup-compatibility/2006">
              <mc:Choice xmlns:v="urn:schemas-microsoft-com:vml" Requires="v">
                <p:oleObj spid="_x0000_s10124" name="Equation" r:id="rId17" imgW="533400" imgH="368300" progId="Equation.DSMT4">
                  <p:embed/>
                </p:oleObj>
              </mc:Choice>
              <mc:Fallback>
                <p:oleObj name="Equation" r:id="rId17" imgW="533400" imgH="368300" progId="Equation.DSMT4">
                  <p:embed/>
                  <p:pic>
                    <p:nvPicPr>
                      <p:cNvPr id="200742"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61075" y="1849438"/>
                        <a:ext cx="1116013" cy="56038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3" name="Object 10"/>
          <p:cNvGraphicFramePr>
            <a:graphicFrameLocks noChangeAspect="1"/>
          </p:cNvGraphicFramePr>
          <p:nvPr/>
        </p:nvGraphicFramePr>
        <p:xfrm>
          <a:off x="6096000" y="2481263"/>
          <a:ext cx="1079500" cy="620712"/>
        </p:xfrm>
        <a:graphic>
          <a:graphicData uri="http://schemas.openxmlformats.org/presentationml/2006/ole">
            <mc:AlternateContent xmlns:mc="http://schemas.openxmlformats.org/markup-compatibility/2006">
              <mc:Choice xmlns:v="urn:schemas-microsoft-com:vml" Requires="v">
                <p:oleObj spid="_x0000_s10125" name="Equation" r:id="rId19" imgW="508000" imgH="368300" progId="Equation.DSMT4">
                  <p:embed/>
                </p:oleObj>
              </mc:Choice>
              <mc:Fallback>
                <p:oleObj name="Equation" r:id="rId19" imgW="508000" imgH="368300" progId="Equation.DSMT4">
                  <p:embed/>
                  <p:pic>
                    <p:nvPicPr>
                      <p:cNvPr id="200743"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96000" y="2481263"/>
                        <a:ext cx="1079500" cy="6207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709983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0" name="Date Placeholder 4"/>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June 5, 2019</a:t>
            </a:r>
          </a:p>
        </p:txBody>
      </p:sp>
      <p:sp>
        <p:nvSpPr>
          <p:cNvPr id="32781" name="Footer Placeholder 5"/>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2019             Dr. Jaehoon Yu</a:t>
            </a:r>
            <a:endParaRPr lang="en-US" sz="1400">
              <a:solidFill>
                <a:srgbClr val="003300"/>
              </a:solidFill>
              <a:latin typeface="Arial Narrow" charset="0"/>
            </a:endParaRPr>
          </a:p>
        </p:txBody>
      </p:sp>
      <p:sp>
        <p:nvSpPr>
          <p:cNvPr id="18" name="Slide Number Placeholder 6"/>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947C993-70A0-444A-8399-C8A55D58779E}"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sp>
        <p:nvSpPr>
          <p:cNvPr id="201730" name="Rectangle 2"/>
          <p:cNvSpPr>
            <a:spLocks noChangeArrowheads="1"/>
          </p:cNvSpPr>
          <p:nvPr/>
        </p:nvSpPr>
        <p:spPr bwMode="auto">
          <a:xfrm>
            <a:off x="3505200" y="4876800"/>
            <a:ext cx="5334000" cy="685800"/>
          </a:xfrm>
          <a:prstGeom prst="rect">
            <a:avLst/>
          </a:prstGeom>
          <a:solidFill>
            <a:srgbClr val="FFFFCC"/>
          </a:solidFill>
          <a:ln w="38100">
            <a:solidFill>
              <a:srgbClr val="A50021"/>
            </a:solidFill>
            <a:miter lim="800000"/>
            <a:headEnd/>
            <a:tailEnd/>
          </a:ln>
        </p:spPr>
        <p:txBody>
          <a:bodyPr anchor="ctr">
            <a:spAutoFit/>
          </a:bodyPr>
          <a:lstStyle/>
          <a:p>
            <a:endParaRPr lang="en-US"/>
          </a:p>
        </p:txBody>
      </p:sp>
      <p:sp>
        <p:nvSpPr>
          <p:cNvPr id="32784" name="Rectangle 3"/>
          <p:cNvSpPr>
            <a:spLocks noGrp="1" noChangeArrowheads="1"/>
          </p:cNvSpPr>
          <p:nvPr>
            <p:ph type="title"/>
          </p:nvPr>
        </p:nvSpPr>
        <p:spPr>
          <a:xfrm>
            <a:off x="685800" y="0"/>
            <a:ext cx="7772400" cy="609600"/>
          </a:xfrm>
        </p:spPr>
        <p:txBody>
          <a:bodyPr/>
          <a:lstStyle/>
          <a:p>
            <a:r>
              <a:rPr lang="en-US" b="1">
                <a:latin typeface="Arial Narrow" charset="0"/>
                <a:ea typeface="ＭＳ Ｐゴシック" charset="0"/>
                <a:cs typeface="ＭＳ Ｐゴシック" charset="0"/>
              </a:rPr>
              <a:t>Unit Vectors</a:t>
            </a:r>
          </a:p>
        </p:txBody>
      </p:sp>
      <p:sp>
        <p:nvSpPr>
          <p:cNvPr id="201732" name="Rectangle 4"/>
          <p:cNvSpPr>
            <a:spLocks noGrp="1" noChangeArrowheads="1"/>
          </p:cNvSpPr>
          <p:nvPr>
            <p:ph type="body" sz="half" idx="1"/>
          </p:nvPr>
        </p:nvSpPr>
        <p:spPr>
          <a:xfrm>
            <a:off x="457200" y="685800"/>
            <a:ext cx="8458200" cy="4114800"/>
          </a:xfrm>
        </p:spPr>
        <p:txBody>
          <a:bodyPr/>
          <a:lstStyle/>
          <a:p>
            <a:r>
              <a:rPr lang="en-US" sz="3600" dirty="0">
                <a:latin typeface="Arial Narrow" charset="0"/>
                <a:ea typeface="ＭＳ Ｐゴシック" charset="0"/>
                <a:cs typeface="ＭＳ Ｐゴシック" charset="0"/>
              </a:rPr>
              <a:t>A unit vector is the vector that indicates only the directions of the components</a:t>
            </a:r>
          </a:p>
          <a:p>
            <a:r>
              <a:rPr lang="en-US" sz="3600" b="1" u="sng" dirty="0">
                <a:solidFill>
                  <a:srgbClr val="990000"/>
                </a:solidFill>
                <a:latin typeface="Arial Narrow" charset="0"/>
                <a:ea typeface="ＭＳ Ｐゴシック" charset="0"/>
                <a:cs typeface="ＭＳ Ｐゴシック" charset="0"/>
              </a:rPr>
              <a:t>Dimensionless</a:t>
            </a:r>
            <a:r>
              <a:rPr lang="en-US" sz="3600" dirty="0">
                <a:latin typeface="Arial Narrow" charset="0"/>
                <a:ea typeface="ＭＳ Ｐゴシック" charset="0"/>
                <a:cs typeface="ＭＳ Ｐゴシック" charset="0"/>
              </a:rPr>
              <a:t> </a:t>
            </a:r>
          </a:p>
          <a:p>
            <a:r>
              <a:rPr lang="en-US" sz="3600" b="1" u="sng" dirty="0">
                <a:solidFill>
                  <a:srgbClr val="990000"/>
                </a:solidFill>
                <a:latin typeface="Arial Narrow" charset="0"/>
                <a:ea typeface="ＭＳ Ｐゴシック" charset="0"/>
                <a:cs typeface="ＭＳ Ｐゴシック" charset="0"/>
              </a:rPr>
              <a:t>Magnitudes are exactly 1</a:t>
            </a:r>
          </a:p>
          <a:p>
            <a:r>
              <a:rPr lang="en-US" sz="3600" dirty="0">
                <a:solidFill>
                  <a:srgbClr val="003300"/>
                </a:solidFill>
                <a:latin typeface="Arial Narrow" charset="0"/>
                <a:ea typeface="ＭＳ Ｐゴシック" charset="0"/>
                <a:cs typeface="ＭＳ Ｐゴシック" charset="0"/>
              </a:rPr>
              <a:t>Unit vectors are usually expressed in </a:t>
            </a:r>
            <a:r>
              <a:rPr lang="en-US" sz="3600" b="1" dirty="0" err="1">
                <a:solidFill>
                  <a:srgbClr val="003300"/>
                </a:solidFill>
                <a:latin typeface="Arial Narrow" charset="0"/>
                <a:ea typeface="ＭＳ Ｐゴシック" charset="0"/>
                <a:cs typeface="ＭＳ Ｐゴシック" charset="0"/>
              </a:rPr>
              <a:t>i</a:t>
            </a:r>
            <a:r>
              <a:rPr lang="en-US" sz="3600" b="1" dirty="0">
                <a:solidFill>
                  <a:srgbClr val="003300"/>
                </a:solidFill>
                <a:latin typeface="Arial Narrow" charset="0"/>
                <a:ea typeface="ＭＳ Ｐゴシック" charset="0"/>
                <a:cs typeface="ＭＳ Ｐゴシック" charset="0"/>
              </a:rPr>
              <a:t>, j, k </a:t>
            </a:r>
            <a:r>
              <a:rPr lang="en-US" sz="3600" dirty="0">
                <a:solidFill>
                  <a:srgbClr val="003300"/>
                </a:solidFill>
                <a:latin typeface="Arial Narrow" charset="0"/>
                <a:ea typeface="ＭＳ Ｐゴシック" charset="0"/>
                <a:cs typeface="ＭＳ Ｐゴシック" charset="0"/>
              </a:rPr>
              <a:t>or                  	      (</a:t>
            </a:r>
            <a:r>
              <a:rPr lang="en-US" sz="3600" dirty="0">
                <a:solidFill>
                  <a:srgbClr val="003300"/>
                </a:solidFill>
                <a:latin typeface="Arial Narrow" charset="0"/>
                <a:ea typeface="ＭＳ Ｐゴシック" charset="0"/>
                <a:cs typeface="ＭＳ Ｐゴシック" charset="0"/>
                <a:sym typeface="Wingdings" pitchFamily="2" charset="2"/>
              </a:rPr>
              <a:t></a:t>
            </a:r>
            <a:r>
              <a:rPr lang="en-US" sz="3600" dirty="0">
                <a:solidFill>
                  <a:srgbClr val="003300"/>
                </a:solidFill>
                <a:latin typeface="Arial Narrow" charset="0"/>
                <a:ea typeface="ＭＳ Ｐゴシック" charset="0"/>
                <a:cs typeface="ＭＳ Ｐゴシック" charset="0"/>
              </a:rPr>
              <a:t>preferred method in this class!)</a:t>
            </a:r>
          </a:p>
        </p:txBody>
      </p:sp>
      <p:graphicFrame>
        <p:nvGraphicFramePr>
          <p:cNvPr id="201733" name="Object 2"/>
          <p:cNvGraphicFramePr>
            <a:graphicFrameLocks noGrp="1" noChangeAspect="1"/>
          </p:cNvGraphicFramePr>
          <p:nvPr>
            <p:ph sz="half" idx="2"/>
            <p:extLst>
              <p:ext uri="{D42A27DB-BD31-4B8C-83A1-F6EECF244321}">
                <p14:modId xmlns:p14="http://schemas.microsoft.com/office/powerpoint/2010/main" val="748701838"/>
              </p:ext>
            </p:extLst>
          </p:nvPr>
        </p:nvGraphicFramePr>
        <p:xfrm>
          <a:off x="965200" y="3810000"/>
          <a:ext cx="965200" cy="614363"/>
        </p:xfrm>
        <a:graphic>
          <a:graphicData uri="http://schemas.openxmlformats.org/presentationml/2006/ole">
            <mc:AlternateContent xmlns:mc="http://schemas.openxmlformats.org/markup-compatibility/2006">
              <mc:Choice xmlns:v="urn:schemas-microsoft-com:vml" Requires="v">
                <p:oleObj spid="_x0000_s11241" name="Equation" r:id="rId3" imgW="419100" imgH="266700" progId="Equation.DSMT4">
                  <p:embed/>
                </p:oleObj>
              </mc:Choice>
              <mc:Fallback>
                <p:oleObj name="Equation" r:id="rId3" imgW="419100" imgH="266700" progId="Equation.DSMT4">
                  <p:embed/>
                  <p:pic>
                    <p:nvPicPr>
                      <p:cNvPr id="201733" name="Object 2"/>
                      <p:cNvPicPr>
                        <a:picLocks noChangeAspect="1" noChangeArrowheads="1"/>
                      </p:cNvPicPr>
                      <p:nvPr/>
                    </p:nvPicPr>
                    <p:blipFill>
                      <a:blip r:embed="rId4"/>
                      <a:srcRect/>
                      <a:stretch>
                        <a:fillRect/>
                      </a:stretch>
                    </p:blipFill>
                    <p:spPr bwMode="auto">
                      <a:xfrm>
                        <a:off x="965200" y="3810000"/>
                        <a:ext cx="965200" cy="6143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201734" name="Object 3"/>
          <p:cNvGraphicFramePr>
            <a:graphicFrameLocks noChangeAspect="1"/>
          </p:cNvGraphicFramePr>
          <p:nvPr/>
        </p:nvGraphicFramePr>
        <p:xfrm>
          <a:off x="3540125" y="4913313"/>
          <a:ext cx="681038" cy="504825"/>
        </p:xfrm>
        <a:graphic>
          <a:graphicData uri="http://schemas.openxmlformats.org/presentationml/2006/ole">
            <mc:AlternateContent xmlns:mc="http://schemas.openxmlformats.org/markup-compatibility/2006">
              <mc:Choice xmlns:v="urn:schemas-microsoft-com:vml" Requires="v">
                <p:oleObj spid="_x0000_s11242" name="Equation" r:id="rId5" imgW="292100" imgH="241300" progId="Equation.DSMT4">
                  <p:embed/>
                </p:oleObj>
              </mc:Choice>
              <mc:Fallback>
                <p:oleObj name="Equation" r:id="rId5" imgW="292100" imgH="241300" progId="Equation.DSMT4">
                  <p:embed/>
                  <p:pic>
                    <p:nvPicPr>
                      <p:cNvPr id="201734"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0125" y="4913313"/>
                        <a:ext cx="681038" cy="50482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1735" name="Text Box 7"/>
          <p:cNvSpPr txBox="1">
            <a:spLocks noChangeArrowheads="1"/>
          </p:cNvSpPr>
          <p:nvPr/>
        </p:nvSpPr>
        <p:spPr bwMode="auto">
          <a:xfrm>
            <a:off x="609600" y="4800600"/>
            <a:ext cx="2667000" cy="850900"/>
          </a:xfrm>
          <a:prstGeom prst="rect">
            <a:avLst/>
          </a:prstGeom>
          <a:solidFill>
            <a:srgbClr val="FFFF99"/>
          </a:solidFill>
          <a:ln w="28575">
            <a:solidFill>
              <a:srgbClr val="9900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So the vector </a:t>
            </a:r>
            <a:r>
              <a:rPr lang="en-US" b="1">
                <a:solidFill>
                  <a:srgbClr val="990000"/>
                </a:solidFill>
                <a:effectLst>
                  <a:outerShdw blurRad="38100" dist="38100" dir="2700000" algn="tl">
                    <a:srgbClr val="000000"/>
                  </a:outerShdw>
                </a:effectLst>
                <a:latin typeface="Arial Narrow" charset="0"/>
              </a:rPr>
              <a:t>F</a:t>
            </a:r>
            <a:r>
              <a:rPr lang="en-US" b="1">
                <a:solidFill>
                  <a:schemeClr val="accent2"/>
                </a:solidFill>
                <a:effectLst>
                  <a:outerShdw blurRad="38100" dist="38100" dir="2700000" algn="tl">
                    <a:srgbClr val="000000"/>
                  </a:outerShdw>
                </a:effectLst>
                <a:latin typeface="Arial Narrow" charset="0"/>
              </a:rPr>
              <a:t> </a:t>
            </a:r>
            <a:r>
              <a:rPr lang="en-US">
                <a:solidFill>
                  <a:schemeClr val="accent2"/>
                </a:solidFill>
                <a:latin typeface="Arial Narrow" charset="0"/>
              </a:rPr>
              <a:t>can be re-written as</a:t>
            </a:r>
          </a:p>
        </p:txBody>
      </p:sp>
      <p:graphicFrame>
        <p:nvGraphicFramePr>
          <p:cNvPr id="201736" name="Object 4"/>
          <p:cNvGraphicFramePr>
            <a:graphicFrameLocks noChangeAspect="1"/>
          </p:cNvGraphicFramePr>
          <p:nvPr/>
        </p:nvGraphicFramePr>
        <p:xfrm>
          <a:off x="4876800" y="4970463"/>
          <a:ext cx="681038" cy="557212"/>
        </p:xfrm>
        <a:graphic>
          <a:graphicData uri="http://schemas.openxmlformats.org/presentationml/2006/ole">
            <mc:AlternateContent xmlns:mc="http://schemas.openxmlformats.org/markup-compatibility/2006">
              <mc:Choice xmlns:v="urn:schemas-microsoft-com:vml" Requires="v">
                <p:oleObj spid="_x0000_s11243" name="Equation" r:id="rId7" imgW="292100" imgH="266700" progId="Equation.DSMT4">
                  <p:embed/>
                </p:oleObj>
              </mc:Choice>
              <mc:Fallback>
                <p:oleObj name="Equation" r:id="rId7" imgW="292100" imgH="266700" progId="Equation.DSMT4">
                  <p:embed/>
                  <p:pic>
                    <p:nvPicPr>
                      <p:cNvPr id="201736"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4970463"/>
                        <a:ext cx="681038" cy="5572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37" name="Object 5"/>
          <p:cNvGraphicFramePr>
            <a:graphicFrameLocks noChangeAspect="1"/>
          </p:cNvGraphicFramePr>
          <p:nvPr/>
        </p:nvGraphicFramePr>
        <p:xfrm>
          <a:off x="5516563" y="4865688"/>
          <a:ext cx="2014537" cy="768350"/>
        </p:xfrm>
        <a:graphic>
          <a:graphicData uri="http://schemas.openxmlformats.org/presentationml/2006/ole">
            <mc:AlternateContent xmlns:mc="http://schemas.openxmlformats.org/markup-compatibility/2006">
              <mc:Choice xmlns:v="urn:schemas-microsoft-com:vml" Requires="v">
                <p:oleObj spid="_x0000_s11244" name="Equation" r:id="rId9" imgW="863600" imgH="368300" progId="Equation.DSMT4">
                  <p:embed/>
                </p:oleObj>
              </mc:Choice>
              <mc:Fallback>
                <p:oleObj name="Equation" r:id="rId9" imgW="863600" imgH="368300" progId="Equation.DSMT4">
                  <p:embed/>
                  <p:pic>
                    <p:nvPicPr>
                      <p:cNvPr id="201737"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16563" y="4865688"/>
                        <a:ext cx="2014537" cy="7683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38" name="Object 6"/>
          <p:cNvGraphicFramePr>
            <a:graphicFrameLocks noChangeAspect="1"/>
          </p:cNvGraphicFramePr>
          <p:nvPr/>
        </p:nvGraphicFramePr>
        <p:xfrm>
          <a:off x="7453313" y="4867275"/>
          <a:ext cx="1182687" cy="768350"/>
        </p:xfrm>
        <a:graphic>
          <a:graphicData uri="http://schemas.openxmlformats.org/presentationml/2006/ole">
            <mc:AlternateContent xmlns:mc="http://schemas.openxmlformats.org/markup-compatibility/2006">
              <mc:Choice xmlns:v="urn:schemas-microsoft-com:vml" Requires="v">
                <p:oleObj spid="_x0000_s11245" name="Equation" r:id="rId11" imgW="508000" imgH="368300" progId="Equation.DSMT4">
                  <p:embed/>
                </p:oleObj>
              </mc:Choice>
              <mc:Fallback>
                <p:oleObj name="Equation" r:id="rId11" imgW="508000" imgH="368300" progId="Equation.DSMT4">
                  <p:embed/>
                  <p:pic>
                    <p:nvPicPr>
                      <p:cNvPr id="201738"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53313" y="4867275"/>
                        <a:ext cx="1182687" cy="7683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39" name="Object 7"/>
          <p:cNvGraphicFramePr>
            <a:graphicFrameLocks noChangeAspect="1"/>
          </p:cNvGraphicFramePr>
          <p:nvPr/>
        </p:nvGraphicFramePr>
        <p:xfrm>
          <a:off x="4100513" y="4999038"/>
          <a:ext cx="946150" cy="503237"/>
        </p:xfrm>
        <a:graphic>
          <a:graphicData uri="http://schemas.openxmlformats.org/presentationml/2006/ole">
            <mc:AlternateContent xmlns:mc="http://schemas.openxmlformats.org/markup-compatibility/2006">
              <mc:Choice xmlns:v="urn:schemas-microsoft-com:vml" Requires="v">
                <p:oleObj spid="_x0000_s11246" name="Equation" r:id="rId13" imgW="406400" imgH="241300" progId="Equation.DSMT4">
                  <p:embed/>
                </p:oleObj>
              </mc:Choice>
              <mc:Fallback>
                <p:oleObj name="Equation" r:id="rId13" imgW="406400" imgH="241300" progId="Equation.DSMT4">
                  <p:embed/>
                  <p:pic>
                    <p:nvPicPr>
                      <p:cNvPr id="201739"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00513" y="4999038"/>
                        <a:ext cx="946150" cy="50323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0" name="Object 8"/>
          <p:cNvGraphicFramePr>
            <a:graphicFrameLocks noChangeAspect="1"/>
          </p:cNvGraphicFramePr>
          <p:nvPr/>
        </p:nvGraphicFramePr>
        <p:xfrm>
          <a:off x="6929438" y="4960938"/>
          <a:ext cx="296862" cy="476250"/>
        </p:xfrm>
        <a:graphic>
          <a:graphicData uri="http://schemas.openxmlformats.org/presentationml/2006/ole">
            <mc:AlternateContent xmlns:mc="http://schemas.openxmlformats.org/markup-compatibility/2006">
              <mc:Choice xmlns:v="urn:schemas-microsoft-com:vml" Requires="v">
                <p:oleObj spid="_x0000_s11247" name="Equation" r:id="rId15" imgW="127000" imgH="228600" progId="Equation.DSMT4">
                  <p:embed/>
                </p:oleObj>
              </mc:Choice>
              <mc:Fallback>
                <p:oleObj name="Equation" r:id="rId15" imgW="127000" imgH="228600" progId="Equation.DSMT4">
                  <p:embed/>
                  <p:pic>
                    <p:nvPicPr>
                      <p:cNvPr id="201740" name="Object 8"/>
                      <p:cNvPicPr>
                        <a:picLocks noChangeAspect="1" noChangeArrowheads="1"/>
                      </p:cNvPicPr>
                      <p:nvPr/>
                    </p:nvPicPr>
                    <p:blipFill>
                      <a:blip r:embed="rId16"/>
                      <a:srcRect/>
                      <a:stretch>
                        <a:fillRect/>
                      </a:stretch>
                    </p:blipFill>
                    <p:spPr bwMode="auto">
                      <a:xfrm>
                        <a:off x="6929438" y="4960938"/>
                        <a:ext cx="296862" cy="4762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1" name="Object 9"/>
          <p:cNvGraphicFramePr>
            <a:graphicFrameLocks noChangeAspect="1"/>
          </p:cNvGraphicFramePr>
          <p:nvPr/>
        </p:nvGraphicFramePr>
        <p:xfrm>
          <a:off x="4481513" y="5011738"/>
          <a:ext cx="295275" cy="476250"/>
        </p:xfrm>
        <a:graphic>
          <a:graphicData uri="http://schemas.openxmlformats.org/presentationml/2006/ole">
            <mc:AlternateContent xmlns:mc="http://schemas.openxmlformats.org/markup-compatibility/2006">
              <mc:Choice xmlns:v="urn:schemas-microsoft-com:vml" Requires="v">
                <p:oleObj spid="_x0000_s11248" name="Equation" r:id="rId17" imgW="127000" imgH="228600" progId="Equation.DSMT4">
                  <p:embed/>
                </p:oleObj>
              </mc:Choice>
              <mc:Fallback>
                <p:oleObj name="Equation" r:id="rId17" imgW="127000" imgH="228600" progId="Equation.DSMT4">
                  <p:embed/>
                  <p:pic>
                    <p:nvPicPr>
                      <p:cNvPr id="201741" name="Object 9"/>
                      <p:cNvPicPr>
                        <a:picLocks noChangeAspect="1" noChangeArrowheads="1"/>
                      </p:cNvPicPr>
                      <p:nvPr/>
                    </p:nvPicPr>
                    <p:blipFill>
                      <a:blip r:embed="rId16"/>
                      <a:srcRect/>
                      <a:stretch>
                        <a:fillRect/>
                      </a:stretch>
                    </p:blipFill>
                    <p:spPr bwMode="auto">
                      <a:xfrm>
                        <a:off x="4481513" y="5011738"/>
                        <a:ext cx="295275" cy="4762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2" name="Object 10"/>
          <p:cNvGraphicFramePr>
            <a:graphicFrameLocks noChangeAspect="1"/>
          </p:cNvGraphicFramePr>
          <p:nvPr/>
        </p:nvGraphicFramePr>
        <p:xfrm>
          <a:off x="5195888" y="4972050"/>
          <a:ext cx="296862" cy="557213"/>
        </p:xfrm>
        <a:graphic>
          <a:graphicData uri="http://schemas.openxmlformats.org/presentationml/2006/ole">
            <mc:AlternateContent xmlns:mc="http://schemas.openxmlformats.org/markup-compatibility/2006">
              <mc:Choice xmlns:v="urn:schemas-microsoft-com:vml" Requires="v">
                <p:oleObj spid="_x0000_s11249" name="Equation" r:id="rId18" imgW="127000" imgH="266700" progId="Equation.DSMT4">
                  <p:embed/>
                </p:oleObj>
              </mc:Choice>
              <mc:Fallback>
                <p:oleObj name="Equation" r:id="rId18" imgW="127000" imgH="266700" progId="Equation.DSMT4">
                  <p:embed/>
                  <p:pic>
                    <p:nvPicPr>
                      <p:cNvPr id="201742" name="Object 10"/>
                      <p:cNvPicPr>
                        <a:picLocks noChangeAspect="1" noChangeArrowheads="1"/>
                      </p:cNvPicPr>
                      <p:nvPr/>
                    </p:nvPicPr>
                    <p:blipFill>
                      <a:blip r:embed="rId19"/>
                      <a:srcRect/>
                      <a:stretch>
                        <a:fillRect/>
                      </a:stretch>
                    </p:blipFill>
                    <p:spPr bwMode="auto">
                      <a:xfrm>
                        <a:off x="5195888" y="4972050"/>
                        <a:ext cx="296862" cy="5572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3" name="Object 11"/>
          <p:cNvGraphicFramePr>
            <a:graphicFrameLocks noChangeAspect="1"/>
          </p:cNvGraphicFramePr>
          <p:nvPr/>
        </p:nvGraphicFramePr>
        <p:xfrm>
          <a:off x="8472488" y="4914900"/>
          <a:ext cx="295275" cy="557213"/>
        </p:xfrm>
        <a:graphic>
          <a:graphicData uri="http://schemas.openxmlformats.org/presentationml/2006/ole">
            <mc:AlternateContent xmlns:mc="http://schemas.openxmlformats.org/markup-compatibility/2006">
              <mc:Choice xmlns:v="urn:schemas-microsoft-com:vml" Requires="v">
                <p:oleObj spid="_x0000_s11250" name="Equation" r:id="rId20" imgW="127000" imgH="266700" progId="Equation.DSMT4">
                  <p:embed/>
                </p:oleObj>
              </mc:Choice>
              <mc:Fallback>
                <p:oleObj name="Equation" r:id="rId20" imgW="127000" imgH="266700" progId="Equation.DSMT4">
                  <p:embed/>
                  <p:pic>
                    <p:nvPicPr>
                      <p:cNvPr id="201743" name="Object 11"/>
                      <p:cNvPicPr>
                        <a:picLocks noChangeAspect="1" noChangeArrowheads="1"/>
                      </p:cNvPicPr>
                      <p:nvPr/>
                    </p:nvPicPr>
                    <p:blipFill>
                      <a:blip r:embed="rId19"/>
                      <a:srcRect/>
                      <a:stretch>
                        <a:fillRect/>
                      </a:stretch>
                    </p:blipFill>
                    <p:spPr bwMode="auto">
                      <a:xfrm>
                        <a:off x="8472488" y="4914900"/>
                        <a:ext cx="295275" cy="5572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901684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19"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June 5, 2019</a:t>
            </a:r>
          </a:p>
        </p:txBody>
      </p:sp>
      <p:sp>
        <p:nvSpPr>
          <p:cNvPr id="33820"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2019             Dr. Jaehoon Yu</a:t>
            </a:r>
            <a:endParaRPr lang="en-US" sz="1400">
              <a:solidFill>
                <a:srgbClr val="003300"/>
              </a:solidFill>
              <a:latin typeface="Arial Narrow" charset="0"/>
            </a:endParaRPr>
          </a:p>
        </p:txBody>
      </p:sp>
      <p:sp>
        <p:nvSpPr>
          <p:cNvPr id="3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D66ACC2-6913-5848-969F-E935478DA3C4}"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sp>
        <p:nvSpPr>
          <p:cNvPr id="33822" name="Rectangle 2"/>
          <p:cNvSpPr>
            <a:spLocks noGrp="1" noChangeArrowheads="1"/>
          </p:cNvSpPr>
          <p:nvPr>
            <p:ph type="title"/>
          </p:nvPr>
        </p:nvSpPr>
        <p:spPr>
          <a:xfrm>
            <a:off x="685800" y="76200"/>
            <a:ext cx="7772400" cy="457200"/>
          </a:xfrm>
        </p:spPr>
        <p:txBody>
          <a:bodyPr/>
          <a:lstStyle/>
          <a:p>
            <a:r>
              <a:rPr lang="en-US">
                <a:latin typeface="Arial Narrow" charset="0"/>
                <a:ea typeface="ＭＳ Ｐゴシック" charset="0"/>
                <a:cs typeface="ＭＳ Ｐゴシック" charset="0"/>
              </a:rPr>
              <a:t>Examples of Vector Operations</a:t>
            </a:r>
          </a:p>
        </p:txBody>
      </p:sp>
      <p:sp>
        <p:nvSpPr>
          <p:cNvPr id="202755" name="Text Box 3"/>
          <p:cNvSpPr txBox="1">
            <a:spLocks noChangeArrowheads="1"/>
          </p:cNvSpPr>
          <p:nvPr/>
        </p:nvSpPr>
        <p:spPr bwMode="auto">
          <a:xfrm>
            <a:off x="304800" y="685800"/>
            <a:ext cx="8534400" cy="430213"/>
          </a:xfrm>
          <a:prstGeom prst="rect">
            <a:avLst/>
          </a:prstGeom>
          <a:solidFill>
            <a:srgbClr val="CCFFFF"/>
          </a:solidFill>
          <a:ln w="28575">
            <a:solidFill>
              <a:srgbClr val="9900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Find the resultant force which is the sum of </a:t>
            </a:r>
            <a:r>
              <a:rPr lang="en-US" sz="2200" b="1">
                <a:solidFill>
                  <a:schemeClr val="accent2"/>
                </a:solidFill>
                <a:effectLst>
                  <a:outerShdw blurRad="38100" dist="38100" dir="2700000" algn="tl">
                    <a:srgbClr val="000000"/>
                  </a:outerShdw>
                </a:effectLst>
                <a:latin typeface="Arial Narrow" charset="0"/>
              </a:rPr>
              <a:t>F1</a:t>
            </a:r>
            <a:r>
              <a:rPr lang="en-US" sz="2200">
                <a:solidFill>
                  <a:schemeClr val="accent2"/>
                </a:solidFill>
                <a:latin typeface="Arial Narrow" charset="0"/>
              </a:rPr>
              <a:t>=(2.0</a:t>
            </a:r>
            <a:r>
              <a:rPr lang="en-US" sz="2200" b="1">
                <a:solidFill>
                  <a:schemeClr val="accent2"/>
                </a:solidFill>
                <a:effectLst>
                  <a:outerShdw blurRad="38100" dist="38100" dir="2700000" algn="tl">
                    <a:srgbClr val="000000"/>
                  </a:outerShdw>
                </a:effectLst>
                <a:latin typeface="Arial Narrow" charset="0"/>
              </a:rPr>
              <a:t>i</a:t>
            </a:r>
            <a:r>
              <a:rPr lang="en-US" sz="2200">
                <a:solidFill>
                  <a:schemeClr val="accent2"/>
                </a:solidFill>
                <a:latin typeface="Arial Narrow" charset="0"/>
              </a:rPr>
              <a:t>+2.0</a:t>
            </a:r>
            <a:r>
              <a:rPr lang="en-US" sz="2200" b="1">
                <a:solidFill>
                  <a:schemeClr val="accent2"/>
                </a:solidFill>
                <a:effectLst>
                  <a:outerShdw blurRad="38100" dist="38100" dir="2700000" algn="tl">
                    <a:srgbClr val="000000"/>
                  </a:outerShdw>
                </a:effectLst>
                <a:latin typeface="Arial Narrow" charset="0"/>
              </a:rPr>
              <a:t>j</a:t>
            </a:r>
            <a:r>
              <a:rPr lang="en-US" sz="2200">
                <a:solidFill>
                  <a:schemeClr val="accent2"/>
                </a:solidFill>
                <a:latin typeface="Arial Narrow" charset="0"/>
              </a:rPr>
              <a:t>)N and </a:t>
            </a:r>
            <a:r>
              <a:rPr lang="en-US" sz="2200" b="1">
                <a:solidFill>
                  <a:schemeClr val="accent2"/>
                </a:solidFill>
                <a:effectLst>
                  <a:outerShdw blurRad="38100" dist="38100" dir="2700000" algn="tl">
                    <a:srgbClr val="000000"/>
                  </a:outerShdw>
                </a:effectLst>
                <a:latin typeface="Arial Narrow" charset="0"/>
              </a:rPr>
              <a:t>F2 </a:t>
            </a:r>
            <a:r>
              <a:rPr lang="en-US" sz="2200">
                <a:solidFill>
                  <a:schemeClr val="accent2"/>
                </a:solidFill>
                <a:latin typeface="Arial Narrow" charset="0"/>
              </a:rPr>
              <a:t>=(2.0</a:t>
            </a:r>
            <a:r>
              <a:rPr lang="en-US" sz="2200" b="1">
                <a:solidFill>
                  <a:schemeClr val="accent2"/>
                </a:solidFill>
                <a:effectLst>
                  <a:outerShdw blurRad="38100" dist="38100" dir="2700000" algn="tl">
                    <a:srgbClr val="000000"/>
                  </a:outerShdw>
                </a:effectLst>
                <a:latin typeface="Arial Narrow" charset="0"/>
              </a:rPr>
              <a:t>i</a:t>
            </a:r>
            <a:r>
              <a:rPr lang="en-US" sz="2200">
                <a:solidFill>
                  <a:schemeClr val="accent2"/>
                </a:solidFill>
                <a:latin typeface="Arial Narrow" charset="0"/>
              </a:rPr>
              <a:t>-4.0</a:t>
            </a:r>
            <a:r>
              <a:rPr lang="en-US" sz="2200" b="1">
                <a:solidFill>
                  <a:schemeClr val="accent2"/>
                </a:solidFill>
                <a:effectLst>
                  <a:outerShdw blurRad="38100" dist="38100" dir="2700000" algn="tl">
                    <a:srgbClr val="000000"/>
                  </a:outerShdw>
                </a:effectLst>
                <a:latin typeface="Arial Narrow" charset="0"/>
              </a:rPr>
              <a:t>j</a:t>
            </a:r>
            <a:r>
              <a:rPr lang="en-US" sz="2200">
                <a:solidFill>
                  <a:schemeClr val="accent2"/>
                </a:solidFill>
                <a:latin typeface="Arial Narrow" charset="0"/>
              </a:rPr>
              <a:t>)N.</a:t>
            </a:r>
          </a:p>
        </p:txBody>
      </p:sp>
      <p:graphicFrame>
        <p:nvGraphicFramePr>
          <p:cNvPr id="202756" name="Object 2"/>
          <p:cNvGraphicFramePr>
            <a:graphicFrameLocks noChangeAspect="1"/>
          </p:cNvGraphicFramePr>
          <p:nvPr/>
        </p:nvGraphicFramePr>
        <p:xfrm>
          <a:off x="381000" y="1238250"/>
          <a:ext cx="549275" cy="388938"/>
        </p:xfrm>
        <a:graphic>
          <a:graphicData uri="http://schemas.openxmlformats.org/presentationml/2006/ole">
            <mc:AlternateContent xmlns:mc="http://schemas.openxmlformats.org/markup-compatibility/2006">
              <mc:Choice xmlns:v="urn:schemas-microsoft-com:vml" Requires="v">
                <p:oleObj spid="_x0000_s26053" name="Equation" r:id="rId3" imgW="342900" imgH="254000" progId="Equation.DSMT4">
                  <p:embed/>
                </p:oleObj>
              </mc:Choice>
              <mc:Fallback>
                <p:oleObj name="Equation" r:id="rId3" imgW="342900" imgH="254000" progId="Equation.DSMT4">
                  <p:embed/>
                  <p:pic>
                    <p:nvPicPr>
                      <p:cNvPr id="20275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38250"/>
                        <a:ext cx="549275" cy="38893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2757" name="Text Box 5"/>
          <p:cNvSpPr txBox="1">
            <a:spLocks noChangeArrowheads="1"/>
          </p:cNvSpPr>
          <p:nvPr/>
        </p:nvSpPr>
        <p:spPr bwMode="auto">
          <a:xfrm>
            <a:off x="685800" y="3476625"/>
            <a:ext cx="7543800" cy="769938"/>
          </a:xfrm>
          <a:prstGeom prst="rect">
            <a:avLst/>
          </a:prstGeom>
          <a:solidFill>
            <a:srgbClr val="CCFFFF"/>
          </a:solidFill>
          <a:ln w="28575">
            <a:solidFill>
              <a:srgbClr val="9900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Find the resultant force of the sum of three forces: </a:t>
            </a:r>
            <a:r>
              <a:rPr lang="en-US" sz="2200" b="1">
                <a:solidFill>
                  <a:schemeClr val="accent2"/>
                </a:solidFill>
                <a:effectLst>
                  <a:outerShdw blurRad="38100" dist="38100" dir="2700000" algn="tl">
                    <a:srgbClr val="000000"/>
                  </a:outerShdw>
                </a:effectLst>
                <a:latin typeface="Arial Narrow" charset="0"/>
              </a:rPr>
              <a:t>F</a:t>
            </a:r>
            <a:r>
              <a:rPr lang="en-US" sz="2200" b="1" baseline="-25000">
                <a:solidFill>
                  <a:schemeClr val="accent2"/>
                </a:solidFill>
                <a:effectLst>
                  <a:outerShdw blurRad="38100" dist="38100" dir="2700000" algn="tl">
                    <a:srgbClr val="000000"/>
                  </a:outerShdw>
                </a:effectLst>
                <a:latin typeface="Arial Narrow" charset="0"/>
              </a:rPr>
              <a:t>1</a:t>
            </a:r>
            <a:r>
              <a:rPr lang="en-US" sz="2200">
                <a:solidFill>
                  <a:schemeClr val="accent2"/>
                </a:solidFill>
                <a:latin typeface="Arial Narrow" charset="0"/>
              </a:rPr>
              <a:t>=(15</a:t>
            </a:r>
            <a:r>
              <a:rPr lang="en-US" sz="2200" b="1">
                <a:solidFill>
                  <a:schemeClr val="accent2"/>
                </a:solidFill>
                <a:effectLst>
                  <a:outerShdw blurRad="38100" dist="38100" dir="2700000" algn="tl">
                    <a:srgbClr val="000000"/>
                  </a:outerShdw>
                </a:effectLst>
                <a:latin typeface="Arial Narrow" charset="0"/>
              </a:rPr>
              <a:t>i</a:t>
            </a:r>
            <a:r>
              <a:rPr lang="en-US" sz="2200">
                <a:solidFill>
                  <a:schemeClr val="accent2"/>
                </a:solidFill>
                <a:latin typeface="Arial Narrow" charset="0"/>
              </a:rPr>
              <a:t>+30</a:t>
            </a:r>
            <a:r>
              <a:rPr lang="en-US" sz="2200" b="1">
                <a:solidFill>
                  <a:schemeClr val="accent2"/>
                </a:solidFill>
                <a:effectLst>
                  <a:outerShdw blurRad="38100" dist="38100" dir="2700000" algn="tl">
                    <a:srgbClr val="000000"/>
                  </a:outerShdw>
                </a:effectLst>
                <a:latin typeface="Arial Narrow" charset="0"/>
              </a:rPr>
              <a:t>j </a:t>
            </a:r>
            <a:r>
              <a:rPr lang="en-US" sz="2200">
                <a:solidFill>
                  <a:schemeClr val="accent2"/>
                </a:solidFill>
                <a:latin typeface="Arial Narrow" charset="0"/>
              </a:rPr>
              <a:t>+12</a:t>
            </a:r>
            <a:r>
              <a:rPr lang="en-US" sz="2200" b="1">
                <a:solidFill>
                  <a:schemeClr val="accent2"/>
                </a:solidFill>
                <a:effectLst>
                  <a:outerShdw blurRad="38100" dist="38100" dir="2700000" algn="tl">
                    <a:srgbClr val="000000"/>
                  </a:outerShdw>
                </a:effectLst>
                <a:latin typeface="Arial Narrow" charset="0"/>
              </a:rPr>
              <a:t>k</a:t>
            </a:r>
            <a:r>
              <a:rPr lang="en-US" sz="2200">
                <a:solidFill>
                  <a:schemeClr val="accent2"/>
                </a:solidFill>
                <a:latin typeface="Arial Narrow" charset="0"/>
              </a:rPr>
              <a:t>)N, </a:t>
            </a:r>
            <a:r>
              <a:rPr lang="en-US" sz="2200" b="1">
                <a:solidFill>
                  <a:schemeClr val="accent2"/>
                </a:solidFill>
                <a:effectLst>
                  <a:outerShdw blurRad="38100" dist="38100" dir="2700000" algn="tl">
                    <a:srgbClr val="000000"/>
                  </a:outerShdw>
                </a:effectLst>
                <a:latin typeface="Arial Narrow" charset="0"/>
              </a:rPr>
              <a:t>F</a:t>
            </a:r>
            <a:r>
              <a:rPr lang="en-US" sz="2200" b="1" baseline="-25000">
                <a:solidFill>
                  <a:schemeClr val="accent2"/>
                </a:solidFill>
                <a:effectLst>
                  <a:outerShdw blurRad="38100" dist="38100" dir="2700000" algn="tl">
                    <a:srgbClr val="000000"/>
                  </a:outerShdw>
                </a:effectLst>
                <a:latin typeface="Arial Narrow" charset="0"/>
              </a:rPr>
              <a:t>2</a:t>
            </a:r>
            <a:r>
              <a:rPr lang="en-US" sz="2200">
                <a:solidFill>
                  <a:schemeClr val="accent2"/>
                </a:solidFill>
                <a:latin typeface="Arial Narrow" charset="0"/>
              </a:rPr>
              <a:t>=(23</a:t>
            </a:r>
            <a:r>
              <a:rPr lang="en-US" sz="2200" b="1">
                <a:solidFill>
                  <a:schemeClr val="accent2"/>
                </a:solidFill>
                <a:effectLst>
                  <a:outerShdw blurRad="38100" dist="38100" dir="2700000" algn="tl">
                    <a:srgbClr val="000000"/>
                  </a:outerShdw>
                </a:effectLst>
                <a:latin typeface="Arial Narrow" charset="0"/>
              </a:rPr>
              <a:t>i</a:t>
            </a:r>
            <a:r>
              <a:rPr lang="en-US" sz="2200">
                <a:solidFill>
                  <a:schemeClr val="accent2"/>
                </a:solidFill>
                <a:latin typeface="Arial Narrow" charset="0"/>
              </a:rPr>
              <a:t>+14</a:t>
            </a:r>
            <a:r>
              <a:rPr lang="en-US" sz="2200" b="1">
                <a:solidFill>
                  <a:schemeClr val="accent2"/>
                </a:solidFill>
                <a:effectLst>
                  <a:outerShdw blurRad="38100" dist="38100" dir="2700000" algn="tl">
                    <a:srgbClr val="000000"/>
                  </a:outerShdw>
                </a:effectLst>
                <a:latin typeface="Arial Narrow" charset="0"/>
              </a:rPr>
              <a:t>j </a:t>
            </a:r>
            <a:r>
              <a:rPr lang="en-US" sz="2200">
                <a:solidFill>
                  <a:schemeClr val="accent2"/>
                </a:solidFill>
                <a:latin typeface="Arial Narrow" charset="0"/>
              </a:rPr>
              <a:t>-5.0</a:t>
            </a:r>
            <a:r>
              <a:rPr lang="en-US" sz="2200" b="1">
                <a:solidFill>
                  <a:schemeClr val="accent2"/>
                </a:solidFill>
                <a:effectLst>
                  <a:outerShdw blurRad="38100" dist="38100" dir="2700000" algn="tl">
                    <a:srgbClr val="000000"/>
                  </a:outerShdw>
                </a:effectLst>
                <a:latin typeface="Arial Narrow" charset="0"/>
              </a:rPr>
              <a:t>k</a:t>
            </a:r>
            <a:r>
              <a:rPr lang="en-US" sz="2200">
                <a:solidFill>
                  <a:schemeClr val="accent2"/>
                </a:solidFill>
                <a:latin typeface="Arial Narrow" charset="0"/>
              </a:rPr>
              <a:t>)N, and </a:t>
            </a:r>
            <a:r>
              <a:rPr lang="en-US" sz="2200" b="1">
                <a:solidFill>
                  <a:schemeClr val="accent2"/>
                </a:solidFill>
                <a:effectLst>
                  <a:outerShdw blurRad="38100" dist="38100" dir="2700000" algn="tl">
                    <a:srgbClr val="000000"/>
                  </a:outerShdw>
                </a:effectLst>
                <a:latin typeface="Arial Narrow" charset="0"/>
              </a:rPr>
              <a:t>F</a:t>
            </a:r>
            <a:r>
              <a:rPr lang="en-US" sz="2200" b="1" baseline="-25000">
                <a:solidFill>
                  <a:schemeClr val="accent2"/>
                </a:solidFill>
                <a:effectLst>
                  <a:outerShdw blurRad="38100" dist="38100" dir="2700000" algn="tl">
                    <a:srgbClr val="000000"/>
                  </a:outerShdw>
                </a:effectLst>
                <a:latin typeface="Arial Narrow" charset="0"/>
              </a:rPr>
              <a:t>3</a:t>
            </a:r>
            <a:r>
              <a:rPr lang="en-US" sz="2200">
                <a:solidFill>
                  <a:schemeClr val="accent2"/>
                </a:solidFill>
                <a:latin typeface="Arial Narrow" charset="0"/>
              </a:rPr>
              <a:t>=(-13</a:t>
            </a:r>
            <a:r>
              <a:rPr lang="en-US" sz="2200" b="1">
                <a:solidFill>
                  <a:schemeClr val="accent2"/>
                </a:solidFill>
                <a:effectLst>
                  <a:outerShdw blurRad="38100" dist="38100" dir="2700000" algn="tl">
                    <a:srgbClr val="000000"/>
                  </a:outerShdw>
                </a:effectLst>
                <a:latin typeface="Arial Narrow" charset="0"/>
              </a:rPr>
              <a:t>i</a:t>
            </a:r>
            <a:r>
              <a:rPr lang="en-US" sz="2200">
                <a:solidFill>
                  <a:schemeClr val="accent2"/>
                </a:solidFill>
                <a:latin typeface="Arial Narrow" charset="0"/>
              </a:rPr>
              <a:t>+15</a:t>
            </a:r>
            <a:r>
              <a:rPr lang="en-US" sz="2200" b="1">
                <a:solidFill>
                  <a:schemeClr val="accent2"/>
                </a:solidFill>
                <a:effectLst>
                  <a:outerShdw blurRad="38100" dist="38100" dir="2700000" algn="tl">
                    <a:srgbClr val="000000"/>
                  </a:outerShdw>
                </a:effectLst>
                <a:latin typeface="Arial Narrow" charset="0"/>
              </a:rPr>
              <a:t>j</a:t>
            </a:r>
            <a:r>
              <a:rPr lang="en-US" sz="2200">
                <a:solidFill>
                  <a:schemeClr val="accent2"/>
                </a:solidFill>
                <a:latin typeface="Arial Narrow" charset="0"/>
              </a:rPr>
              <a:t>)N.</a:t>
            </a:r>
          </a:p>
        </p:txBody>
      </p:sp>
      <p:graphicFrame>
        <p:nvGraphicFramePr>
          <p:cNvPr id="202758" name="Object 3"/>
          <p:cNvGraphicFramePr>
            <a:graphicFrameLocks noChangeAspect="1"/>
          </p:cNvGraphicFramePr>
          <p:nvPr/>
        </p:nvGraphicFramePr>
        <p:xfrm>
          <a:off x="2627313" y="5468938"/>
          <a:ext cx="601662" cy="692150"/>
        </p:xfrm>
        <a:graphic>
          <a:graphicData uri="http://schemas.openxmlformats.org/presentationml/2006/ole">
            <mc:AlternateContent xmlns:mc="http://schemas.openxmlformats.org/markup-compatibility/2006">
              <mc:Choice xmlns:v="urn:schemas-microsoft-com:vml" Requires="v">
                <p:oleObj spid="_x0000_s26054" name="Equation" r:id="rId5" imgW="330200" imgH="355600" progId="Equation.DSMT4">
                  <p:embed/>
                </p:oleObj>
              </mc:Choice>
              <mc:Fallback>
                <p:oleObj name="Equation" r:id="rId5" imgW="330200" imgH="355600" progId="Equation.DSMT4">
                  <p:embed/>
                  <p:pic>
                    <p:nvPicPr>
                      <p:cNvPr id="202758" name="Object 3"/>
                      <p:cNvPicPr>
                        <a:picLocks noChangeAspect="1" noChangeArrowheads="1"/>
                      </p:cNvPicPr>
                      <p:nvPr/>
                    </p:nvPicPr>
                    <p:blipFill>
                      <a:blip r:embed="rId6"/>
                      <a:srcRect/>
                      <a:stretch>
                        <a:fillRect/>
                      </a:stretch>
                    </p:blipFill>
                    <p:spPr bwMode="auto">
                      <a:xfrm>
                        <a:off x="2627313" y="5468938"/>
                        <a:ext cx="601662" cy="6921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2759" name="Line 7"/>
          <p:cNvSpPr>
            <a:spLocks noChangeShapeType="1"/>
          </p:cNvSpPr>
          <p:nvPr/>
        </p:nvSpPr>
        <p:spPr bwMode="auto">
          <a:xfrm>
            <a:off x="304800" y="3352800"/>
            <a:ext cx="8458200" cy="0"/>
          </a:xfrm>
          <a:prstGeom prst="line">
            <a:avLst/>
          </a:prstGeom>
          <a:noFill/>
          <a:ln w="38100">
            <a:solidFill>
              <a:srgbClr val="990000"/>
            </a:solidFill>
            <a:round/>
            <a:headEnd/>
            <a:tailEnd/>
          </a:ln>
          <a:extLst>
            <a:ext uri="{909E8E84-426E-40dd-AFC4-6F175D3DCCD1}">
              <a14:hiddenFill xmlns="" xmlns:a14="http://schemas.microsoft.com/office/drawing/2010/main">
                <a:noFill/>
              </a14:hiddenFill>
            </a:ext>
          </a:extLst>
        </p:spPr>
        <p:txBody>
          <a:bodyPr/>
          <a:lstStyle/>
          <a:p>
            <a:endParaRPr lang="en-US"/>
          </a:p>
        </p:txBody>
      </p:sp>
      <p:graphicFrame>
        <p:nvGraphicFramePr>
          <p:cNvPr id="202760" name="Object 4"/>
          <p:cNvGraphicFramePr>
            <a:graphicFrameLocks noChangeAspect="1"/>
          </p:cNvGraphicFramePr>
          <p:nvPr/>
        </p:nvGraphicFramePr>
        <p:xfrm>
          <a:off x="941388" y="2185988"/>
          <a:ext cx="719137" cy="655637"/>
        </p:xfrm>
        <a:graphic>
          <a:graphicData uri="http://schemas.openxmlformats.org/presentationml/2006/ole">
            <mc:AlternateContent xmlns:mc="http://schemas.openxmlformats.org/markup-compatibility/2006">
              <mc:Choice xmlns:v="urn:schemas-microsoft-com:vml" Requires="v">
                <p:oleObj spid="_x0000_s26055" name="Equation" r:id="rId7" imgW="381000" imgH="355600" progId="Equation.DSMT4">
                  <p:embed/>
                </p:oleObj>
              </mc:Choice>
              <mc:Fallback>
                <p:oleObj name="Equation" r:id="rId7" imgW="381000" imgH="355600" progId="Equation.DSMT4">
                  <p:embed/>
                  <p:pic>
                    <p:nvPicPr>
                      <p:cNvPr id="202760" name="Object 4"/>
                      <p:cNvPicPr>
                        <a:picLocks noChangeAspect="1" noChangeArrowheads="1"/>
                      </p:cNvPicPr>
                      <p:nvPr/>
                    </p:nvPicPr>
                    <p:blipFill>
                      <a:blip r:embed="rId8"/>
                      <a:srcRect/>
                      <a:stretch>
                        <a:fillRect/>
                      </a:stretch>
                    </p:blipFill>
                    <p:spPr bwMode="auto">
                      <a:xfrm>
                        <a:off x="941388" y="2185988"/>
                        <a:ext cx="719137" cy="65563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1" name="Object 5"/>
          <p:cNvGraphicFramePr>
            <a:graphicFrameLocks noChangeAspect="1"/>
          </p:cNvGraphicFramePr>
          <p:nvPr/>
        </p:nvGraphicFramePr>
        <p:xfrm>
          <a:off x="593725" y="4314825"/>
          <a:ext cx="708025" cy="544513"/>
        </p:xfrm>
        <a:graphic>
          <a:graphicData uri="http://schemas.openxmlformats.org/presentationml/2006/ole">
            <mc:AlternateContent xmlns:mc="http://schemas.openxmlformats.org/markup-compatibility/2006">
              <mc:Choice xmlns:v="urn:schemas-microsoft-com:vml" Requires="v">
                <p:oleObj spid="_x0000_s26056" name="Equation" r:id="rId9" imgW="292100" imgH="241300" progId="Equation.DSMT4">
                  <p:embed/>
                </p:oleObj>
              </mc:Choice>
              <mc:Fallback>
                <p:oleObj name="Equation" r:id="rId9" imgW="292100" imgH="241300" progId="Equation.DSMT4">
                  <p:embed/>
                  <p:pic>
                    <p:nvPicPr>
                      <p:cNvPr id="202761"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3725" y="4314825"/>
                        <a:ext cx="708025" cy="5445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2" name="Object 6"/>
          <p:cNvGraphicFramePr>
            <a:graphicFrameLocks noChangeAspect="1"/>
          </p:cNvGraphicFramePr>
          <p:nvPr/>
        </p:nvGraphicFramePr>
        <p:xfrm>
          <a:off x="4648200" y="2551113"/>
          <a:ext cx="525463" cy="442912"/>
        </p:xfrm>
        <a:graphic>
          <a:graphicData uri="http://schemas.openxmlformats.org/presentationml/2006/ole">
            <mc:AlternateContent xmlns:mc="http://schemas.openxmlformats.org/markup-compatibility/2006">
              <mc:Choice xmlns:v="urn:schemas-microsoft-com:vml" Requires="v">
                <p:oleObj spid="_x0000_s26057" name="Equation" r:id="rId11" imgW="253800" imgH="177480" progId="Equation.DSMT4">
                  <p:embed/>
                </p:oleObj>
              </mc:Choice>
              <mc:Fallback>
                <p:oleObj name="Equation" r:id="rId11" imgW="253800" imgH="177480" progId="Equation.DSMT4">
                  <p:embed/>
                  <p:pic>
                    <p:nvPicPr>
                      <p:cNvPr id="202762"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8200" y="2551113"/>
                        <a:ext cx="525463" cy="4429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3" name="Object 7"/>
          <p:cNvGraphicFramePr>
            <a:graphicFrameLocks noChangeAspect="1"/>
          </p:cNvGraphicFramePr>
          <p:nvPr/>
        </p:nvGraphicFramePr>
        <p:xfrm>
          <a:off x="2005013" y="1200150"/>
          <a:ext cx="3205162" cy="541338"/>
        </p:xfrm>
        <a:graphic>
          <a:graphicData uri="http://schemas.openxmlformats.org/presentationml/2006/ole">
            <mc:AlternateContent xmlns:mc="http://schemas.openxmlformats.org/markup-compatibility/2006">
              <mc:Choice xmlns:v="urn:schemas-microsoft-com:vml" Requires="v">
                <p:oleObj spid="_x0000_s26058" name="Equation" r:id="rId13" imgW="1676400" imgH="355600" progId="Equation.DSMT4">
                  <p:embed/>
                </p:oleObj>
              </mc:Choice>
              <mc:Fallback>
                <p:oleObj name="Equation" r:id="rId13" imgW="1676400" imgH="355600" progId="Equation.DSMT4">
                  <p:embed/>
                  <p:pic>
                    <p:nvPicPr>
                      <p:cNvPr id="202763" name="Object 7"/>
                      <p:cNvPicPr>
                        <a:picLocks noChangeAspect="1" noChangeArrowheads="1"/>
                      </p:cNvPicPr>
                      <p:nvPr/>
                    </p:nvPicPr>
                    <p:blipFill>
                      <a:blip r:embed="rId14"/>
                      <a:srcRect/>
                      <a:stretch>
                        <a:fillRect/>
                      </a:stretch>
                    </p:blipFill>
                    <p:spPr bwMode="auto">
                      <a:xfrm>
                        <a:off x="2005013" y="1200150"/>
                        <a:ext cx="3205162" cy="54133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4" name="Object 8"/>
          <p:cNvGraphicFramePr>
            <a:graphicFrameLocks noChangeAspect="1"/>
          </p:cNvGraphicFramePr>
          <p:nvPr/>
        </p:nvGraphicFramePr>
        <p:xfrm>
          <a:off x="1838325" y="1612900"/>
          <a:ext cx="1352550" cy="533400"/>
        </p:xfrm>
        <a:graphic>
          <a:graphicData uri="http://schemas.openxmlformats.org/presentationml/2006/ole">
            <mc:AlternateContent xmlns:mc="http://schemas.openxmlformats.org/markup-compatibility/2006">
              <mc:Choice xmlns:v="urn:schemas-microsoft-com:vml" Requires="v">
                <p:oleObj spid="_x0000_s26059" name="Equation" r:id="rId15" imgW="863600" imgH="304800" progId="Equation.DSMT4">
                  <p:embed/>
                </p:oleObj>
              </mc:Choice>
              <mc:Fallback>
                <p:oleObj name="Equation" r:id="rId15" imgW="863600" imgH="304800" progId="Equation.DSMT4">
                  <p:embed/>
                  <p:pic>
                    <p:nvPicPr>
                      <p:cNvPr id="202764" name="Object 8"/>
                      <p:cNvPicPr>
                        <a:picLocks noChangeAspect="1" noChangeArrowheads="1"/>
                      </p:cNvPicPr>
                      <p:nvPr/>
                    </p:nvPicPr>
                    <p:blipFill>
                      <a:blip r:embed="rId16"/>
                      <a:srcRect/>
                      <a:stretch>
                        <a:fillRect/>
                      </a:stretch>
                    </p:blipFill>
                    <p:spPr bwMode="auto">
                      <a:xfrm>
                        <a:off x="1838325" y="1612900"/>
                        <a:ext cx="1352550" cy="5334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5" name="Object 9"/>
          <p:cNvGraphicFramePr>
            <a:graphicFrameLocks noChangeAspect="1"/>
          </p:cNvGraphicFramePr>
          <p:nvPr/>
        </p:nvGraphicFramePr>
        <p:xfrm>
          <a:off x="5219700" y="2324100"/>
          <a:ext cx="1449388" cy="900113"/>
        </p:xfrm>
        <a:graphic>
          <a:graphicData uri="http://schemas.openxmlformats.org/presentationml/2006/ole">
            <mc:AlternateContent xmlns:mc="http://schemas.openxmlformats.org/markup-compatibility/2006">
              <mc:Choice xmlns:v="urn:schemas-microsoft-com:vml" Requires="v">
                <p:oleObj spid="_x0000_s26060" name="Equation" r:id="rId17" imgW="711200" imgH="482600" progId="Equation.DSMT4">
                  <p:embed/>
                </p:oleObj>
              </mc:Choice>
              <mc:Fallback>
                <p:oleObj name="Equation" r:id="rId17" imgW="711200" imgH="482600" progId="Equation.DSMT4">
                  <p:embed/>
                  <p:pic>
                    <p:nvPicPr>
                      <p:cNvPr id="202765"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19700" y="2324100"/>
                        <a:ext cx="1449388" cy="9001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6" name="Object 10"/>
          <p:cNvGraphicFramePr>
            <a:graphicFrameLocks noChangeAspect="1"/>
          </p:cNvGraphicFramePr>
          <p:nvPr/>
        </p:nvGraphicFramePr>
        <p:xfrm>
          <a:off x="6629400" y="2382838"/>
          <a:ext cx="1828800" cy="781050"/>
        </p:xfrm>
        <a:graphic>
          <a:graphicData uri="http://schemas.openxmlformats.org/presentationml/2006/ole">
            <mc:AlternateContent xmlns:mc="http://schemas.openxmlformats.org/markup-compatibility/2006">
              <mc:Choice xmlns:v="urn:schemas-microsoft-com:vml" Requires="v">
                <p:oleObj spid="_x0000_s26061" name="Equation" r:id="rId19" imgW="1104840" imgH="393480" progId="Equation.DSMT4">
                  <p:embed/>
                </p:oleObj>
              </mc:Choice>
              <mc:Fallback>
                <p:oleObj name="Equation" r:id="rId19" imgW="1104840" imgH="393480" progId="Equation.DSMT4">
                  <p:embed/>
                  <p:pic>
                    <p:nvPicPr>
                      <p:cNvPr id="202766"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29400" y="2382838"/>
                        <a:ext cx="1828800" cy="7810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7" name="Object 11"/>
          <p:cNvGraphicFramePr>
            <a:graphicFrameLocks noChangeAspect="1"/>
          </p:cNvGraphicFramePr>
          <p:nvPr/>
        </p:nvGraphicFramePr>
        <p:xfrm>
          <a:off x="873125" y="4883150"/>
          <a:ext cx="2009775" cy="550863"/>
        </p:xfrm>
        <a:graphic>
          <a:graphicData uri="http://schemas.openxmlformats.org/presentationml/2006/ole">
            <mc:AlternateContent xmlns:mc="http://schemas.openxmlformats.org/markup-compatibility/2006">
              <mc:Choice xmlns:v="urn:schemas-microsoft-com:vml" Requires="v">
                <p:oleObj spid="_x0000_s26062" name="Equation" r:id="rId21" imgW="1028700" imgH="304800" progId="Equation.DSMT4">
                  <p:embed/>
                </p:oleObj>
              </mc:Choice>
              <mc:Fallback>
                <p:oleObj name="Equation" r:id="rId21" imgW="1028700" imgH="304800" progId="Equation.DSMT4">
                  <p:embed/>
                  <p:pic>
                    <p:nvPicPr>
                      <p:cNvPr id="202767" name="Object 11"/>
                      <p:cNvPicPr>
                        <a:picLocks noChangeAspect="1" noChangeArrowheads="1"/>
                      </p:cNvPicPr>
                      <p:nvPr/>
                    </p:nvPicPr>
                    <p:blipFill>
                      <a:blip r:embed="rId22"/>
                      <a:srcRect/>
                      <a:stretch>
                        <a:fillRect/>
                      </a:stretch>
                    </p:blipFill>
                    <p:spPr bwMode="auto">
                      <a:xfrm>
                        <a:off x="873125" y="4883150"/>
                        <a:ext cx="2009775" cy="5508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8" name="Object 12"/>
          <p:cNvGraphicFramePr>
            <a:graphicFrameLocks noChangeAspect="1"/>
          </p:cNvGraphicFramePr>
          <p:nvPr/>
        </p:nvGraphicFramePr>
        <p:xfrm>
          <a:off x="6477000" y="4876800"/>
          <a:ext cx="658813" cy="411163"/>
        </p:xfrm>
        <a:graphic>
          <a:graphicData uri="http://schemas.openxmlformats.org/presentationml/2006/ole">
            <mc:AlternateContent xmlns:mc="http://schemas.openxmlformats.org/markup-compatibility/2006">
              <mc:Choice xmlns:v="urn:schemas-microsoft-com:vml" Requires="v">
                <p:oleObj spid="_x0000_s26063" name="Equation" r:id="rId23" imgW="381000" imgH="228600" progId="Equation.DSMT4">
                  <p:embed/>
                </p:oleObj>
              </mc:Choice>
              <mc:Fallback>
                <p:oleObj name="Equation" r:id="rId23" imgW="381000" imgH="228600" progId="Equation.DSMT4">
                  <p:embed/>
                  <p:pic>
                    <p:nvPicPr>
                      <p:cNvPr id="202768" name="Object 12"/>
                      <p:cNvPicPr>
                        <a:picLocks noChangeAspect="1" noChangeArrowheads="1"/>
                      </p:cNvPicPr>
                      <p:nvPr/>
                    </p:nvPicPr>
                    <p:blipFill>
                      <a:blip r:embed="rId24"/>
                      <a:srcRect/>
                      <a:stretch>
                        <a:fillRect/>
                      </a:stretch>
                    </p:blipFill>
                    <p:spPr bwMode="auto">
                      <a:xfrm>
                        <a:off x="6477000" y="4876800"/>
                        <a:ext cx="658813" cy="4111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9" name="Object 13"/>
          <p:cNvGraphicFramePr>
            <a:graphicFrameLocks noChangeAspect="1"/>
          </p:cNvGraphicFramePr>
          <p:nvPr/>
        </p:nvGraphicFramePr>
        <p:xfrm>
          <a:off x="1227138" y="4316413"/>
          <a:ext cx="1508125" cy="533400"/>
        </p:xfrm>
        <a:graphic>
          <a:graphicData uri="http://schemas.openxmlformats.org/presentationml/2006/ole">
            <mc:AlternateContent xmlns:mc="http://schemas.openxmlformats.org/markup-compatibility/2006">
              <mc:Choice xmlns:v="urn:schemas-microsoft-com:vml" Requires="v">
                <p:oleObj spid="_x0000_s26064" name="Equation" r:id="rId25" imgW="977900" imgH="254000" progId="Equation.DSMT4">
                  <p:embed/>
                </p:oleObj>
              </mc:Choice>
              <mc:Fallback>
                <p:oleObj name="Equation" r:id="rId25" imgW="977900" imgH="254000" progId="Equation.DSMT4">
                  <p:embed/>
                  <p:pic>
                    <p:nvPicPr>
                      <p:cNvPr id="202769" name="Object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227138" y="4316413"/>
                        <a:ext cx="1508125" cy="5334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0" name="Object 14"/>
          <p:cNvGraphicFramePr>
            <a:graphicFrameLocks noChangeAspect="1"/>
          </p:cNvGraphicFramePr>
          <p:nvPr/>
        </p:nvGraphicFramePr>
        <p:xfrm>
          <a:off x="2763838" y="4357688"/>
          <a:ext cx="4987925" cy="641350"/>
        </p:xfrm>
        <a:graphic>
          <a:graphicData uri="http://schemas.openxmlformats.org/presentationml/2006/ole">
            <mc:AlternateContent xmlns:mc="http://schemas.openxmlformats.org/markup-compatibility/2006">
              <mc:Choice xmlns:v="urn:schemas-microsoft-com:vml" Requires="v">
                <p:oleObj spid="_x0000_s26065" name="Equation" r:id="rId27" imgW="3111500" imgH="355600" progId="Equation.DSMT4">
                  <p:embed/>
                </p:oleObj>
              </mc:Choice>
              <mc:Fallback>
                <p:oleObj name="Equation" r:id="rId27" imgW="3111500" imgH="355600" progId="Equation.DSMT4">
                  <p:embed/>
                  <p:pic>
                    <p:nvPicPr>
                      <p:cNvPr id="202770" name="Object 14"/>
                      <p:cNvPicPr>
                        <a:picLocks noChangeAspect="1" noChangeArrowheads="1"/>
                      </p:cNvPicPr>
                      <p:nvPr/>
                    </p:nvPicPr>
                    <p:blipFill>
                      <a:blip r:embed="rId28"/>
                      <a:srcRect/>
                      <a:stretch>
                        <a:fillRect/>
                      </a:stretch>
                    </p:blipFill>
                    <p:spPr bwMode="auto">
                      <a:xfrm>
                        <a:off x="2763838" y="4357688"/>
                        <a:ext cx="4987925" cy="6413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1" name="Object 15"/>
          <p:cNvGraphicFramePr>
            <a:graphicFrameLocks noChangeAspect="1"/>
          </p:cNvGraphicFramePr>
          <p:nvPr/>
        </p:nvGraphicFramePr>
        <p:xfrm>
          <a:off x="3270250" y="5449888"/>
          <a:ext cx="2789238" cy="711200"/>
        </p:xfrm>
        <a:graphic>
          <a:graphicData uri="http://schemas.openxmlformats.org/presentationml/2006/ole">
            <mc:AlternateContent xmlns:mc="http://schemas.openxmlformats.org/markup-compatibility/2006">
              <mc:Choice xmlns:v="urn:schemas-microsoft-com:vml" Requires="v">
                <p:oleObj spid="_x0000_s26066" name="Equation" r:id="rId29" imgW="1549400" imgH="368300" progId="Equation.DSMT4">
                  <p:embed/>
                </p:oleObj>
              </mc:Choice>
              <mc:Fallback>
                <p:oleObj name="Equation" r:id="rId29" imgW="1549400" imgH="368300" progId="Equation.DSMT4">
                  <p:embed/>
                  <p:pic>
                    <p:nvPicPr>
                      <p:cNvPr id="202771" name="Object 15"/>
                      <p:cNvPicPr>
                        <a:picLocks noChangeAspect="1" noChangeArrowheads="1"/>
                      </p:cNvPicPr>
                      <p:nvPr/>
                    </p:nvPicPr>
                    <p:blipFill>
                      <a:blip r:embed="rId30"/>
                      <a:srcRect/>
                      <a:stretch>
                        <a:fillRect/>
                      </a:stretch>
                    </p:blipFill>
                    <p:spPr bwMode="auto">
                      <a:xfrm>
                        <a:off x="3270250" y="5449888"/>
                        <a:ext cx="2789238" cy="7112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2" name="Object 16"/>
          <p:cNvGraphicFramePr>
            <a:graphicFrameLocks noChangeAspect="1"/>
          </p:cNvGraphicFramePr>
          <p:nvPr/>
        </p:nvGraphicFramePr>
        <p:xfrm>
          <a:off x="6102350" y="5632450"/>
          <a:ext cx="784225" cy="395288"/>
        </p:xfrm>
        <a:graphic>
          <a:graphicData uri="http://schemas.openxmlformats.org/presentationml/2006/ole">
            <mc:AlternateContent xmlns:mc="http://schemas.openxmlformats.org/markup-compatibility/2006">
              <mc:Choice xmlns:v="urn:schemas-microsoft-com:vml" Requires="v">
                <p:oleObj spid="_x0000_s26067" name="Equation" r:id="rId31" imgW="431800" imgH="203200" progId="Equation.DSMT4">
                  <p:embed/>
                </p:oleObj>
              </mc:Choice>
              <mc:Fallback>
                <p:oleObj name="Equation" r:id="rId31" imgW="431800" imgH="203200" progId="Equation.DSMT4">
                  <p:embed/>
                  <p:pic>
                    <p:nvPicPr>
                      <p:cNvPr id="202772" name="Object 1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102350" y="5632450"/>
                        <a:ext cx="784225" cy="39528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3" name="Object 17"/>
          <p:cNvGraphicFramePr>
            <a:graphicFrameLocks noChangeAspect="1"/>
          </p:cNvGraphicFramePr>
          <p:nvPr/>
        </p:nvGraphicFramePr>
        <p:xfrm>
          <a:off x="1617663" y="2174875"/>
          <a:ext cx="1489075" cy="679450"/>
        </p:xfrm>
        <a:graphic>
          <a:graphicData uri="http://schemas.openxmlformats.org/presentationml/2006/ole">
            <mc:AlternateContent xmlns:mc="http://schemas.openxmlformats.org/markup-compatibility/2006">
              <mc:Choice xmlns:v="urn:schemas-microsoft-com:vml" Requires="v">
                <p:oleObj spid="_x0000_s26068" name="Equation" r:id="rId33" imgW="1104900" imgH="368300" progId="Equation.DSMT4">
                  <p:embed/>
                </p:oleObj>
              </mc:Choice>
              <mc:Fallback>
                <p:oleObj name="Equation" r:id="rId33" imgW="1104900" imgH="368300" progId="Equation.DSMT4">
                  <p:embed/>
                  <p:pic>
                    <p:nvPicPr>
                      <p:cNvPr id="202773" name="Object 17"/>
                      <p:cNvPicPr>
                        <a:picLocks noChangeAspect="1" noChangeArrowheads="1"/>
                      </p:cNvPicPr>
                      <p:nvPr/>
                    </p:nvPicPr>
                    <p:blipFill>
                      <a:blip r:embed="rId34"/>
                      <a:srcRect/>
                      <a:stretch>
                        <a:fillRect/>
                      </a:stretch>
                    </p:blipFill>
                    <p:spPr bwMode="auto">
                      <a:xfrm>
                        <a:off x="1617663" y="2174875"/>
                        <a:ext cx="1489075" cy="6794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4" name="Object 18"/>
          <p:cNvGraphicFramePr>
            <a:graphicFrameLocks noChangeAspect="1"/>
          </p:cNvGraphicFramePr>
          <p:nvPr/>
        </p:nvGraphicFramePr>
        <p:xfrm>
          <a:off x="1355725" y="2795588"/>
          <a:ext cx="2876550" cy="523875"/>
        </p:xfrm>
        <a:graphic>
          <a:graphicData uri="http://schemas.openxmlformats.org/presentationml/2006/ole">
            <mc:AlternateContent xmlns:mc="http://schemas.openxmlformats.org/markup-compatibility/2006">
              <mc:Choice xmlns:v="urn:schemas-microsoft-com:vml" Requires="v">
                <p:oleObj spid="_x0000_s26069" name="Equation" r:id="rId35" imgW="1778000" imgH="266700" progId="Equation.DSMT4">
                  <p:embed/>
                </p:oleObj>
              </mc:Choice>
              <mc:Fallback>
                <p:oleObj name="Equation" r:id="rId35" imgW="1778000" imgH="266700" progId="Equation.DSMT4">
                  <p:embed/>
                  <p:pic>
                    <p:nvPicPr>
                      <p:cNvPr id="202774" name="Object 18"/>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355725" y="2795588"/>
                        <a:ext cx="2876550" cy="5238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5" name="Object 19"/>
          <p:cNvGraphicFramePr>
            <a:graphicFrameLocks noChangeAspect="1"/>
          </p:cNvGraphicFramePr>
          <p:nvPr/>
        </p:nvGraphicFramePr>
        <p:xfrm>
          <a:off x="3260725" y="1627188"/>
          <a:ext cx="1352550" cy="506412"/>
        </p:xfrm>
        <a:graphic>
          <a:graphicData uri="http://schemas.openxmlformats.org/presentationml/2006/ole">
            <mc:AlternateContent xmlns:mc="http://schemas.openxmlformats.org/markup-compatibility/2006">
              <mc:Choice xmlns:v="urn:schemas-microsoft-com:vml" Requires="v">
                <p:oleObj spid="_x0000_s26070" name="Equation" r:id="rId37" imgW="863600" imgH="304800" progId="Equation.DSMT4">
                  <p:embed/>
                </p:oleObj>
              </mc:Choice>
              <mc:Fallback>
                <p:oleObj name="Equation" r:id="rId37" imgW="863600" imgH="304800" progId="Equation.DSMT4">
                  <p:embed/>
                  <p:pic>
                    <p:nvPicPr>
                      <p:cNvPr id="202775" name="Object 19"/>
                      <p:cNvPicPr>
                        <a:picLocks noChangeAspect="1" noChangeArrowheads="1"/>
                      </p:cNvPicPr>
                      <p:nvPr/>
                    </p:nvPicPr>
                    <p:blipFill>
                      <a:blip r:embed="rId38"/>
                      <a:srcRect/>
                      <a:stretch>
                        <a:fillRect/>
                      </a:stretch>
                    </p:blipFill>
                    <p:spPr bwMode="auto">
                      <a:xfrm>
                        <a:off x="3260725" y="1627188"/>
                        <a:ext cx="1352550" cy="5064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6" name="Object 20"/>
          <p:cNvGraphicFramePr>
            <a:graphicFrameLocks noChangeAspect="1"/>
          </p:cNvGraphicFramePr>
          <p:nvPr/>
        </p:nvGraphicFramePr>
        <p:xfrm>
          <a:off x="4724400" y="1589088"/>
          <a:ext cx="762000" cy="463550"/>
        </p:xfrm>
        <a:graphic>
          <a:graphicData uri="http://schemas.openxmlformats.org/presentationml/2006/ole">
            <mc:AlternateContent xmlns:mc="http://schemas.openxmlformats.org/markup-compatibility/2006">
              <mc:Choice xmlns:v="urn:schemas-microsoft-com:vml" Requires="v">
                <p:oleObj spid="_x0000_s26071" name="Equation" r:id="rId39" imgW="419100" imgH="241300" progId="Equation.DSMT4">
                  <p:embed/>
                </p:oleObj>
              </mc:Choice>
              <mc:Fallback>
                <p:oleObj name="Equation" r:id="rId39" imgW="419100" imgH="241300" progId="Equation.DSMT4">
                  <p:embed/>
                  <p:pic>
                    <p:nvPicPr>
                      <p:cNvPr id="202776" name="Object 20"/>
                      <p:cNvPicPr>
                        <a:picLocks noChangeAspect="1" noChangeArrowheads="1"/>
                      </p:cNvPicPr>
                      <p:nvPr/>
                    </p:nvPicPr>
                    <p:blipFill>
                      <a:blip r:embed="rId40"/>
                      <a:srcRect/>
                      <a:stretch>
                        <a:fillRect/>
                      </a:stretch>
                    </p:blipFill>
                    <p:spPr bwMode="auto">
                      <a:xfrm>
                        <a:off x="4724400" y="1589088"/>
                        <a:ext cx="762000" cy="4635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7" name="Object 21"/>
          <p:cNvGraphicFramePr>
            <a:graphicFrameLocks noChangeAspect="1"/>
          </p:cNvGraphicFramePr>
          <p:nvPr/>
        </p:nvGraphicFramePr>
        <p:xfrm>
          <a:off x="5486400" y="1536700"/>
          <a:ext cx="1219200" cy="609600"/>
        </p:xfrm>
        <a:graphic>
          <a:graphicData uri="http://schemas.openxmlformats.org/presentationml/2006/ole">
            <mc:AlternateContent xmlns:mc="http://schemas.openxmlformats.org/markup-compatibility/2006">
              <mc:Choice xmlns:v="urn:schemas-microsoft-com:vml" Requires="v">
                <p:oleObj spid="_x0000_s26072" name="Equation" r:id="rId41" imgW="647700" imgH="304800" progId="Equation.DSMT4">
                  <p:embed/>
                </p:oleObj>
              </mc:Choice>
              <mc:Fallback>
                <p:oleObj name="Equation" r:id="rId41" imgW="647700" imgH="304800" progId="Equation.DSMT4">
                  <p:embed/>
                  <p:pic>
                    <p:nvPicPr>
                      <p:cNvPr id="202777" name="Object 21"/>
                      <p:cNvPicPr>
                        <a:picLocks noChangeAspect="1" noChangeArrowheads="1"/>
                      </p:cNvPicPr>
                      <p:nvPr/>
                    </p:nvPicPr>
                    <p:blipFill>
                      <a:blip r:embed="rId42"/>
                      <a:srcRect/>
                      <a:stretch>
                        <a:fillRect/>
                      </a:stretch>
                    </p:blipFill>
                    <p:spPr bwMode="auto">
                      <a:xfrm>
                        <a:off x="5486400" y="1536700"/>
                        <a:ext cx="1219200" cy="6096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8" name="Object 22"/>
          <p:cNvGraphicFramePr>
            <a:graphicFrameLocks noChangeAspect="1"/>
          </p:cNvGraphicFramePr>
          <p:nvPr/>
        </p:nvGraphicFramePr>
        <p:xfrm>
          <a:off x="914400" y="1243013"/>
          <a:ext cx="1057275" cy="387350"/>
        </p:xfrm>
        <a:graphic>
          <a:graphicData uri="http://schemas.openxmlformats.org/presentationml/2006/ole">
            <mc:AlternateContent xmlns:mc="http://schemas.openxmlformats.org/markup-compatibility/2006">
              <mc:Choice xmlns:v="urn:schemas-microsoft-com:vml" Requires="v">
                <p:oleObj spid="_x0000_s26073" name="Equation" r:id="rId43" imgW="660400" imgH="254000" progId="Equation.DSMT4">
                  <p:embed/>
                </p:oleObj>
              </mc:Choice>
              <mc:Fallback>
                <p:oleObj name="Equation" r:id="rId43" imgW="660400" imgH="254000" progId="Equation.DSMT4">
                  <p:embed/>
                  <p:pic>
                    <p:nvPicPr>
                      <p:cNvPr id="202778" name="Object 22"/>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914400" y="1243013"/>
                        <a:ext cx="1057275" cy="3873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9" name="Object 23"/>
          <p:cNvGraphicFramePr>
            <a:graphicFrameLocks noChangeAspect="1"/>
          </p:cNvGraphicFramePr>
          <p:nvPr/>
        </p:nvGraphicFramePr>
        <p:xfrm>
          <a:off x="2830513" y="4883150"/>
          <a:ext cx="2033587" cy="550863"/>
        </p:xfrm>
        <a:graphic>
          <a:graphicData uri="http://schemas.openxmlformats.org/presentationml/2006/ole">
            <mc:AlternateContent xmlns:mc="http://schemas.openxmlformats.org/markup-compatibility/2006">
              <mc:Choice xmlns:v="urn:schemas-microsoft-com:vml" Requires="v">
                <p:oleObj spid="_x0000_s26074" name="Equation" r:id="rId45" imgW="1041400" imgH="304800" progId="Equation.DSMT4">
                  <p:embed/>
                </p:oleObj>
              </mc:Choice>
              <mc:Fallback>
                <p:oleObj name="Equation" r:id="rId45" imgW="1041400" imgH="304800" progId="Equation.DSMT4">
                  <p:embed/>
                  <p:pic>
                    <p:nvPicPr>
                      <p:cNvPr id="202779" name="Object 23"/>
                      <p:cNvPicPr>
                        <a:picLocks noChangeAspect="1" noChangeArrowheads="1"/>
                      </p:cNvPicPr>
                      <p:nvPr/>
                    </p:nvPicPr>
                    <p:blipFill>
                      <a:blip r:embed="rId46"/>
                      <a:srcRect/>
                      <a:stretch>
                        <a:fillRect/>
                      </a:stretch>
                    </p:blipFill>
                    <p:spPr bwMode="auto">
                      <a:xfrm>
                        <a:off x="2830513" y="4883150"/>
                        <a:ext cx="2033587" cy="5508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80" name="Object 24"/>
          <p:cNvGraphicFramePr>
            <a:graphicFrameLocks noChangeAspect="1"/>
          </p:cNvGraphicFramePr>
          <p:nvPr/>
        </p:nvGraphicFramePr>
        <p:xfrm>
          <a:off x="4922838" y="4883150"/>
          <a:ext cx="1589087" cy="550863"/>
        </p:xfrm>
        <a:graphic>
          <a:graphicData uri="http://schemas.openxmlformats.org/presentationml/2006/ole">
            <mc:AlternateContent xmlns:mc="http://schemas.openxmlformats.org/markup-compatibility/2006">
              <mc:Choice xmlns:v="urn:schemas-microsoft-com:vml" Requires="v">
                <p:oleObj spid="_x0000_s26075" name="Equation" r:id="rId47" imgW="812800" imgH="304800" progId="Equation.DSMT4">
                  <p:embed/>
                </p:oleObj>
              </mc:Choice>
              <mc:Fallback>
                <p:oleObj name="Equation" r:id="rId47" imgW="812800" imgH="304800" progId="Equation.DSMT4">
                  <p:embed/>
                  <p:pic>
                    <p:nvPicPr>
                      <p:cNvPr id="202780" name="Object 24"/>
                      <p:cNvPicPr>
                        <a:picLocks noChangeAspect="1" noChangeArrowheads="1"/>
                      </p:cNvPicPr>
                      <p:nvPr/>
                    </p:nvPicPr>
                    <p:blipFill>
                      <a:blip r:embed="rId48"/>
                      <a:srcRect/>
                      <a:stretch>
                        <a:fillRect/>
                      </a:stretch>
                    </p:blipFill>
                    <p:spPr bwMode="auto">
                      <a:xfrm>
                        <a:off x="4922838" y="4883150"/>
                        <a:ext cx="1589087" cy="5508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81" name="Object 25"/>
          <p:cNvGraphicFramePr>
            <a:graphicFrameLocks noChangeAspect="1"/>
          </p:cNvGraphicFramePr>
          <p:nvPr/>
        </p:nvGraphicFramePr>
        <p:xfrm>
          <a:off x="7070725" y="4865688"/>
          <a:ext cx="614363" cy="479425"/>
        </p:xfrm>
        <a:graphic>
          <a:graphicData uri="http://schemas.openxmlformats.org/presentationml/2006/ole">
            <mc:AlternateContent xmlns:mc="http://schemas.openxmlformats.org/markup-compatibility/2006">
              <mc:Choice xmlns:v="urn:schemas-microsoft-com:vml" Requires="v">
                <p:oleObj spid="_x0000_s26076" name="Equation" r:id="rId49" imgW="355600" imgH="266700" progId="Equation.DSMT4">
                  <p:embed/>
                </p:oleObj>
              </mc:Choice>
              <mc:Fallback>
                <p:oleObj name="Equation" r:id="rId49" imgW="355600" imgH="266700" progId="Equation.DSMT4">
                  <p:embed/>
                  <p:pic>
                    <p:nvPicPr>
                      <p:cNvPr id="202781" name="Object 25"/>
                      <p:cNvPicPr>
                        <a:picLocks noChangeAspect="1" noChangeArrowheads="1"/>
                      </p:cNvPicPr>
                      <p:nvPr/>
                    </p:nvPicPr>
                    <p:blipFill>
                      <a:blip r:embed="rId50"/>
                      <a:srcRect/>
                      <a:stretch>
                        <a:fillRect/>
                      </a:stretch>
                    </p:blipFill>
                    <p:spPr bwMode="auto">
                      <a:xfrm>
                        <a:off x="7070725" y="4865688"/>
                        <a:ext cx="614363" cy="47942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82" name="Object 26"/>
          <p:cNvGraphicFramePr>
            <a:graphicFrameLocks noChangeAspect="1"/>
          </p:cNvGraphicFramePr>
          <p:nvPr/>
        </p:nvGraphicFramePr>
        <p:xfrm>
          <a:off x="7685088" y="4865688"/>
          <a:ext cx="1120775" cy="481012"/>
        </p:xfrm>
        <a:graphic>
          <a:graphicData uri="http://schemas.openxmlformats.org/presentationml/2006/ole">
            <mc:AlternateContent xmlns:mc="http://schemas.openxmlformats.org/markup-compatibility/2006">
              <mc:Choice xmlns:v="urn:schemas-microsoft-com:vml" Requires="v">
                <p:oleObj spid="_x0000_s26077" name="Equation" r:id="rId51" imgW="647700" imgH="266700" progId="Equation.DSMT4">
                  <p:embed/>
                </p:oleObj>
              </mc:Choice>
              <mc:Fallback>
                <p:oleObj name="Equation" r:id="rId51" imgW="647700" imgH="266700" progId="Equation.DSMT4">
                  <p:embed/>
                  <p:pic>
                    <p:nvPicPr>
                      <p:cNvPr id="202782" name="Object 26"/>
                      <p:cNvPicPr>
                        <a:picLocks noChangeAspect="1" noChangeArrowheads="1"/>
                      </p:cNvPicPr>
                      <p:nvPr/>
                    </p:nvPicPr>
                    <p:blipFill>
                      <a:blip r:embed="rId52"/>
                      <a:srcRect/>
                      <a:stretch>
                        <a:fillRect/>
                      </a:stretch>
                    </p:blipFill>
                    <p:spPr bwMode="auto">
                      <a:xfrm>
                        <a:off x="7685088" y="4865688"/>
                        <a:ext cx="1120775" cy="4810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2783" name="Text Box 31"/>
          <p:cNvSpPr txBox="1">
            <a:spLocks noChangeArrowheads="1"/>
          </p:cNvSpPr>
          <p:nvPr/>
        </p:nvSpPr>
        <p:spPr bwMode="auto">
          <a:xfrm>
            <a:off x="1143000" y="5564188"/>
            <a:ext cx="1295400" cy="455612"/>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Magnitude</a:t>
            </a:r>
          </a:p>
        </p:txBody>
      </p:sp>
    </p:spTree>
    <p:extLst>
      <p:ext uri="{BB962C8B-B14F-4D97-AF65-F5344CB8AC3E}">
        <p14:creationId xmlns:p14="http://schemas.microsoft.com/office/powerpoint/2010/main" val="4043127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FG21_0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09600"/>
            <a:ext cx="2794000" cy="209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82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June 5, 2019</a:t>
            </a:r>
          </a:p>
        </p:txBody>
      </p:sp>
      <p:sp>
        <p:nvSpPr>
          <p:cNvPr id="17" name="Footer Placeholder 4"/>
          <p:cNvSpPr>
            <a:spLocks noGrp="1"/>
          </p:cNvSpPr>
          <p:nvPr>
            <p:ph type="ftr" sz="quarter" idx="11"/>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2019             Dr. Jaehoon Yu</a:t>
            </a:r>
            <a:endParaRPr lang="en-US" sz="1400">
              <a:solidFill>
                <a:srgbClr val="003300"/>
              </a:solidFill>
              <a:latin typeface="Arial Narrow" charset="0"/>
            </a:endParaRPr>
          </a:p>
        </p:txBody>
      </p:sp>
      <p:sp>
        <p:nvSpPr>
          <p:cNvPr id="18"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5AD62CD-B155-B442-B3E6-360DB30E6DBC}"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sp>
        <p:nvSpPr>
          <p:cNvPr id="34831" name="Rectangle 2"/>
          <p:cNvSpPr>
            <a:spLocks noGrp="1" noChangeArrowheads="1"/>
          </p:cNvSpPr>
          <p:nvPr>
            <p:ph type="title"/>
          </p:nvPr>
        </p:nvSpPr>
        <p:spPr>
          <a:xfrm>
            <a:off x="0" y="76200"/>
            <a:ext cx="6629400" cy="685800"/>
          </a:xfrm>
        </p:spPr>
        <p:txBody>
          <a:bodyPr/>
          <a:lstStyle/>
          <a:p>
            <a:pPr eaLnBrk="1" hangingPunct="1"/>
            <a:r>
              <a:rPr lang="en-US" dirty="0">
                <a:latin typeface="Arial Narrow" charset="0"/>
                <a:ea typeface="ＭＳ Ｐゴシック" charset="0"/>
                <a:cs typeface="ＭＳ Ｐゴシック" charset="0"/>
              </a:rPr>
              <a:t>Example 21.2 </a:t>
            </a:r>
          </a:p>
        </p:txBody>
      </p:sp>
      <p:sp>
        <p:nvSpPr>
          <p:cNvPr id="143363" name="Rectangle 3"/>
          <p:cNvSpPr>
            <a:spLocks noGrp="1" noChangeArrowheads="1"/>
          </p:cNvSpPr>
          <p:nvPr>
            <p:ph type="body" idx="1"/>
          </p:nvPr>
        </p:nvSpPr>
        <p:spPr>
          <a:xfrm>
            <a:off x="76200" y="762000"/>
            <a:ext cx="6172200" cy="1524000"/>
          </a:xfrm>
        </p:spPr>
        <p:txBody>
          <a:bodyPr/>
          <a:lstStyle/>
          <a:p>
            <a:pPr eaLnBrk="1" hangingPunct="1">
              <a:lnSpc>
                <a:spcPct val="90000"/>
              </a:lnSpc>
            </a:pPr>
            <a:r>
              <a:rPr lang="en-US" sz="2400" b="1">
                <a:latin typeface="Arial Narrow" charset="0"/>
                <a:ea typeface="ＭＳ Ｐゴシック" charset="0"/>
                <a:cs typeface="ＭＳ Ｐゴシック" charset="0"/>
              </a:rPr>
              <a:t>Three charges on a line.  </a:t>
            </a:r>
            <a:r>
              <a:rPr lang="en-US" sz="2400" dirty="0">
                <a:latin typeface="Arial Narrow" charset="0"/>
                <a:ea typeface="ＭＳ Ｐゴシック" charset="0"/>
                <a:cs typeface="ＭＳ Ｐゴシック" charset="0"/>
              </a:rPr>
              <a:t>Three charged particles are arranged in a line as shown in the figure.  Calculate the net electrostatic force on particle 3 (the -4μC on the right) due to other two charges.</a:t>
            </a:r>
          </a:p>
        </p:txBody>
      </p:sp>
      <p:graphicFrame>
        <p:nvGraphicFramePr>
          <p:cNvPr id="143367" name="Object 2"/>
          <p:cNvGraphicFramePr>
            <a:graphicFrameLocks noChangeAspect="1"/>
          </p:cNvGraphicFramePr>
          <p:nvPr/>
        </p:nvGraphicFramePr>
        <p:xfrm>
          <a:off x="409575" y="2681288"/>
          <a:ext cx="646113" cy="519112"/>
        </p:xfrm>
        <a:graphic>
          <a:graphicData uri="http://schemas.openxmlformats.org/presentationml/2006/ole">
            <mc:AlternateContent xmlns:mc="http://schemas.openxmlformats.org/markup-compatibility/2006">
              <mc:Choice xmlns:v="urn:schemas-microsoft-com:vml" Requires="v">
                <p:oleObj spid="_x0000_s13538" name="Equation" r:id="rId4" imgW="254000" imgH="228600" progId="Equation.DSMT4">
                  <p:embed/>
                </p:oleObj>
              </mc:Choice>
              <mc:Fallback>
                <p:oleObj name="Equation" r:id="rId4" imgW="254000" imgH="228600" progId="Equation.DSMT4">
                  <p:embed/>
                  <p:pic>
                    <p:nvPicPr>
                      <p:cNvPr id="143367"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575" y="2681288"/>
                        <a:ext cx="646113" cy="5191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3369" name="Text Box 9"/>
          <p:cNvSpPr txBox="1">
            <a:spLocks noChangeArrowheads="1"/>
          </p:cNvSpPr>
          <p:nvPr/>
        </p:nvSpPr>
        <p:spPr bwMode="auto">
          <a:xfrm>
            <a:off x="609600" y="2209800"/>
            <a:ext cx="389096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What is the force that Q</a:t>
            </a:r>
            <a:r>
              <a:rPr lang="en-US" sz="2000" baseline="-25000">
                <a:solidFill>
                  <a:schemeClr val="accent2"/>
                </a:solidFill>
                <a:latin typeface="Arial Narrow" charset="0"/>
              </a:rPr>
              <a:t>1</a:t>
            </a:r>
            <a:r>
              <a:rPr lang="en-US" sz="2000">
                <a:solidFill>
                  <a:schemeClr val="accent2"/>
                </a:solidFill>
                <a:latin typeface="Arial Narrow" charset="0"/>
              </a:rPr>
              <a:t> exerts on Q</a:t>
            </a:r>
            <a:r>
              <a:rPr lang="en-US" sz="2000" baseline="-25000">
                <a:solidFill>
                  <a:schemeClr val="accent2"/>
                </a:solidFill>
                <a:latin typeface="Arial Narrow" charset="0"/>
              </a:rPr>
              <a:t>3</a:t>
            </a:r>
            <a:r>
              <a:rPr lang="en-US" sz="2000">
                <a:solidFill>
                  <a:schemeClr val="accent2"/>
                </a:solidFill>
                <a:latin typeface="Arial Narrow" charset="0"/>
              </a:rPr>
              <a:t>?</a:t>
            </a:r>
            <a:endParaRPr lang="en-US">
              <a:solidFill>
                <a:schemeClr val="accent2"/>
              </a:solidFill>
            </a:endParaRPr>
          </a:p>
        </p:txBody>
      </p:sp>
      <p:sp>
        <p:nvSpPr>
          <p:cNvPr id="143378" name="Text Box 18"/>
          <p:cNvSpPr txBox="1">
            <a:spLocks noChangeArrowheads="1"/>
          </p:cNvSpPr>
          <p:nvPr/>
        </p:nvSpPr>
        <p:spPr bwMode="auto">
          <a:xfrm>
            <a:off x="609600" y="4648200"/>
            <a:ext cx="37623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Using the vector sum of the two forces</a:t>
            </a:r>
          </a:p>
        </p:txBody>
      </p:sp>
      <p:sp>
        <p:nvSpPr>
          <p:cNvPr id="143381" name="Text Box 21"/>
          <p:cNvSpPr txBox="1">
            <a:spLocks noChangeArrowheads="1"/>
          </p:cNvSpPr>
          <p:nvPr/>
        </p:nvSpPr>
        <p:spPr bwMode="auto">
          <a:xfrm>
            <a:off x="685800" y="3276600"/>
            <a:ext cx="387191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What is the force that Q</a:t>
            </a:r>
            <a:r>
              <a:rPr lang="en-US" sz="2000" baseline="-25000">
                <a:solidFill>
                  <a:schemeClr val="accent2"/>
                </a:solidFill>
                <a:latin typeface="Arial Narrow" charset="0"/>
              </a:rPr>
              <a:t>2 </a:t>
            </a:r>
            <a:r>
              <a:rPr lang="en-US" sz="2000">
                <a:solidFill>
                  <a:schemeClr val="accent2"/>
                </a:solidFill>
                <a:latin typeface="Arial Narrow" charset="0"/>
              </a:rPr>
              <a:t>exerts on Q</a:t>
            </a:r>
            <a:r>
              <a:rPr lang="en-US" sz="2000" baseline="-25000">
                <a:solidFill>
                  <a:schemeClr val="accent2"/>
                </a:solidFill>
                <a:latin typeface="Arial Narrow" charset="0"/>
              </a:rPr>
              <a:t>3</a:t>
            </a:r>
            <a:r>
              <a:rPr lang="en-US" sz="2000">
                <a:solidFill>
                  <a:schemeClr val="accent2"/>
                </a:solidFill>
                <a:latin typeface="Arial Narrow" charset="0"/>
              </a:rPr>
              <a:t>?</a:t>
            </a:r>
            <a:endParaRPr lang="en-US">
              <a:solidFill>
                <a:schemeClr val="accent2"/>
              </a:solidFill>
            </a:endParaRPr>
          </a:p>
        </p:txBody>
      </p:sp>
      <p:graphicFrame>
        <p:nvGraphicFramePr>
          <p:cNvPr id="143382" name="Object 3"/>
          <p:cNvGraphicFramePr>
            <a:graphicFrameLocks noChangeAspect="1"/>
          </p:cNvGraphicFramePr>
          <p:nvPr/>
        </p:nvGraphicFramePr>
        <p:xfrm>
          <a:off x="393700" y="3810000"/>
          <a:ext cx="677863" cy="517525"/>
        </p:xfrm>
        <a:graphic>
          <a:graphicData uri="http://schemas.openxmlformats.org/presentationml/2006/ole">
            <mc:AlternateContent xmlns:mc="http://schemas.openxmlformats.org/markup-compatibility/2006">
              <mc:Choice xmlns:v="urn:schemas-microsoft-com:vml" Requires="v">
                <p:oleObj spid="_x0000_s13539" name="Equation" r:id="rId6" imgW="266700" imgH="228600" progId="Equation.DSMT4">
                  <p:embed/>
                </p:oleObj>
              </mc:Choice>
              <mc:Fallback>
                <p:oleObj name="Equation" r:id="rId6" imgW="266700" imgH="228600" progId="Equation.DSMT4">
                  <p:embed/>
                  <p:pic>
                    <p:nvPicPr>
                      <p:cNvPr id="143382"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700" y="3810000"/>
                        <a:ext cx="677863" cy="5175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 name="Object 4"/>
          <p:cNvGraphicFramePr>
            <a:graphicFrameLocks noChangeAspect="1"/>
          </p:cNvGraphicFramePr>
          <p:nvPr/>
        </p:nvGraphicFramePr>
        <p:xfrm>
          <a:off x="1143000" y="2590800"/>
          <a:ext cx="1041400" cy="692150"/>
        </p:xfrm>
        <a:graphic>
          <a:graphicData uri="http://schemas.openxmlformats.org/presentationml/2006/ole">
            <mc:AlternateContent xmlns:mc="http://schemas.openxmlformats.org/markup-compatibility/2006">
              <mc:Choice xmlns:v="urn:schemas-microsoft-com:vml" Requires="v">
                <p:oleObj spid="_x0000_s13540" name="Equation" r:id="rId8" imgW="546100" imgH="406400" progId="Equation.DSMT4">
                  <p:embed/>
                </p:oleObj>
              </mc:Choice>
              <mc:Fallback>
                <p:oleObj name="Equation" r:id="rId8" imgW="546100" imgH="406400" progId="Equation.DSMT4">
                  <p:embed/>
                  <p:pic>
                    <p:nvPicPr>
                      <p:cNvPr id="2"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2590800"/>
                        <a:ext cx="1041400" cy="6921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 name="Object 5"/>
          <p:cNvGraphicFramePr>
            <a:graphicFrameLocks noChangeAspect="1"/>
          </p:cNvGraphicFramePr>
          <p:nvPr/>
        </p:nvGraphicFramePr>
        <p:xfrm>
          <a:off x="1143000" y="3810000"/>
          <a:ext cx="1090613" cy="692150"/>
        </p:xfrm>
        <a:graphic>
          <a:graphicData uri="http://schemas.openxmlformats.org/presentationml/2006/ole">
            <mc:AlternateContent xmlns:mc="http://schemas.openxmlformats.org/markup-compatibility/2006">
              <mc:Choice xmlns:v="urn:schemas-microsoft-com:vml" Requires="v">
                <p:oleObj spid="_x0000_s13541" name="Equation" r:id="rId10" imgW="571500" imgH="406400" progId="Equation.DSMT4">
                  <p:embed/>
                </p:oleObj>
              </mc:Choice>
              <mc:Fallback>
                <p:oleObj name="Equation" r:id="rId10" imgW="571500" imgH="406400" progId="Equation.DSMT4">
                  <p:embed/>
                  <p:pic>
                    <p:nvPicPr>
                      <p:cNvPr id="4"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3810000"/>
                        <a:ext cx="1090613" cy="6921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 name="Object 6"/>
          <p:cNvGraphicFramePr>
            <a:graphicFrameLocks noChangeAspect="1"/>
          </p:cNvGraphicFramePr>
          <p:nvPr/>
        </p:nvGraphicFramePr>
        <p:xfrm>
          <a:off x="741363" y="5060950"/>
          <a:ext cx="5888037" cy="577850"/>
        </p:xfrm>
        <a:graphic>
          <a:graphicData uri="http://schemas.openxmlformats.org/presentationml/2006/ole">
            <mc:AlternateContent xmlns:mc="http://schemas.openxmlformats.org/markup-compatibility/2006">
              <mc:Choice xmlns:v="urn:schemas-microsoft-com:vml" Requires="v">
                <p:oleObj spid="_x0000_s13542" name="Equation" r:id="rId12" imgW="2311400" imgH="254000" progId="Equation.DSMT4">
                  <p:embed/>
                </p:oleObj>
              </mc:Choice>
              <mc:Fallback>
                <p:oleObj name="Equation" r:id="rId12" imgW="2311400" imgH="254000" progId="Equation.DSMT4">
                  <p:embed/>
                  <p:pic>
                    <p:nvPicPr>
                      <p:cNvPr id="5"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1363" y="5060950"/>
                        <a:ext cx="5888037" cy="5778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 name="Object 7"/>
          <p:cNvGraphicFramePr>
            <a:graphicFrameLocks noChangeAspect="1"/>
          </p:cNvGraphicFramePr>
          <p:nvPr/>
        </p:nvGraphicFramePr>
        <p:xfrm>
          <a:off x="762000" y="5681663"/>
          <a:ext cx="2101850" cy="490537"/>
        </p:xfrm>
        <a:graphic>
          <a:graphicData uri="http://schemas.openxmlformats.org/presentationml/2006/ole">
            <mc:AlternateContent xmlns:mc="http://schemas.openxmlformats.org/markup-compatibility/2006">
              <mc:Choice xmlns:v="urn:schemas-microsoft-com:vml" Requires="v">
                <p:oleObj spid="_x0000_s13543" name="Equation" r:id="rId14" imgW="825500" imgH="215900" progId="Equation.DSMT4">
                  <p:embed/>
                </p:oleObj>
              </mc:Choice>
              <mc:Fallback>
                <p:oleObj name="Equation" r:id="rId14" imgW="825500" imgH="215900" progId="Equation.DSMT4">
                  <p:embed/>
                  <p:pic>
                    <p:nvPicPr>
                      <p:cNvPr id="6" name="Object 7"/>
                      <p:cNvPicPr>
                        <a:picLocks noChangeAspect="1" noChangeArrowheads="1"/>
                      </p:cNvPicPr>
                      <p:nvPr/>
                    </p:nvPicPr>
                    <p:blipFill>
                      <a:blip r:embed="rId15"/>
                      <a:srcRect/>
                      <a:stretch>
                        <a:fillRect/>
                      </a:stretch>
                    </p:blipFill>
                    <p:spPr bwMode="auto">
                      <a:xfrm>
                        <a:off x="762000" y="5681663"/>
                        <a:ext cx="2101850" cy="4905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 name="Object 8"/>
          <p:cNvGraphicFramePr>
            <a:graphicFrameLocks noChangeAspect="1"/>
          </p:cNvGraphicFramePr>
          <p:nvPr/>
        </p:nvGraphicFramePr>
        <p:xfrm>
          <a:off x="6916738" y="5029200"/>
          <a:ext cx="1617662" cy="606425"/>
        </p:xfrm>
        <a:graphic>
          <a:graphicData uri="http://schemas.openxmlformats.org/presentationml/2006/ole">
            <mc:AlternateContent xmlns:mc="http://schemas.openxmlformats.org/markup-compatibility/2006">
              <mc:Choice xmlns:v="urn:schemas-microsoft-com:vml" Requires="v">
                <p:oleObj spid="_x0000_s13544" name="Equation" r:id="rId16" imgW="635000" imgH="266700" progId="Equation.DSMT4">
                  <p:embed/>
                </p:oleObj>
              </mc:Choice>
              <mc:Fallback>
                <p:oleObj name="Equation" r:id="rId16" imgW="635000" imgH="266700" progId="Equation.DSMT4">
                  <p:embed/>
                  <p:pic>
                    <p:nvPicPr>
                      <p:cNvPr id="7"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16738" y="5029200"/>
                        <a:ext cx="1617662" cy="606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 name="Object 9"/>
          <p:cNvGraphicFramePr>
            <a:graphicFrameLocks noChangeAspect="1"/>
          </p:cNvGraphicFramePr>
          <p:nvPr/>
        </p:nvGraphicFramePr>
        <p:xfrm>
          <a:off x="2209800" y="2514600"/>
          <a:ext cx="6588125" cy="971550"/>
        </p:xfrm>
        <a:graphic>
          <a:graphicData uri="http://schemas.openxmlformats.org/presentationml/2006/ole">
            <mc:AlternateContent xmlns:mc="http://schemas.openxmlformats.org/markup-compatibility/2006">
              <mc:Choice xmlns:v="urn:schemas-microsoft-com:vml" Requires="v">
                <p:oleObj spid="_x0000_s13545" name="Equation" r:id="rId18" imgW="3454400" imgH="571500" progId="Equation.DSMT4">
                  <p:embed/>
                </p:oleObj>
              </mc:Choice>
              <mc:Fallback>
                <p:oleObj name="Equation" r:id="rId18" imgW="3454400" imgH="571500" progId="Equation.DSMT4">
                  <p:embed/>
                  <p:pic>
                    <p:nvPicPr>
                      <p:cNvPr id="8"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09800" y="2514600"/>
                        <a:ext cx="6588125" cy="971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 name="Object 10"/>
          <p:cNvGraphicFramePr>
            <a:graphicFrameLocks noChangeAspect="1"/>
          </p:cNvGraphicFramePr>
          <p:nvPr/>
        </p:nvGraphicFramePr>
        <p:xfrm>
          <a:off x="2303463" y="3657600"/>
          <a:ext cx="6611937" cy="971550"/>
        </p:xfrm>
        <a:graphic>
          <a:graphicData uri="http://schemas.openxmlformats.org/presentationml/2006/ole">
            <mc:AlternateContent xmlns:mc="http://schemas.openxmlformats.org/markup-compatibility/2006">
              <mc:Choice xmlns:v="urn:schemas-microsoft-com:vml" Requires="v">
                <p:oleObj spid="_x0000_s13546" name="Equation" r:id="rId20" imgW="3467100" imgH="571500" progId="Equation.DSMT4">
                  <p:embed/>
                </p:oleObj>
              </mc:Choice>
              <mc:Fallback>
                <p:oleObj name="Equation" r:id="rId20" imgW="3467100" imgH="571500" progId="Equation.DSMT4">
                  <p:embed/>
                  <p:pic>
                    <p:nvPicPr>
                      <p:cNvPr id="9"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03463" y="3657600"/>
                        <a:ext cx="6611937" cy="971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01476779"/>
      </p:ext>
    </p:extLst>
  </p:cSld>
  <p:clrMapOvr>
    <a:masterClrMapping/>
  </p:clrMapOvr>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10982</TotalTime>
  <Words>1904</Words>
  <Application>Microsoft Macintosh PowerPoint</Application>
  <PresentationFormat>On-screen Show (4:3)</PresentationFormat>
  <Paragraphs>219</Paragraphs>
  <Slides>18</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5" baseType="lpstr">
      <vt:lpstr>Arial Narrow</vt:lpstr>
      <vt:lpstr>Lucida Grande</vt:lpstr>
      <vt:lpstr>Monotype Corsiva</vt:lpstr>
      <vt:lpstr>Symbol</vt:lpstr>
      <vt:lpstr>Times New Roman</vt:lpstr>
      <vt:lpstr>phys1443-spring02</vt:lpstr>
      <vt:lpstr>Equation</vt:lpstr>
      <vt:lpstr>PHYS 1441 – Section 001 Lecture #3</vt:lpstr>
      <vt:lpstr>Announcements</vt:lpstr>
      <vt:lpstr>Reminder: Extra Credit Special Project #1 </vt:lpstr>
      <vt:lpstr>Vector Additions and Subtractions</vt:lpstr>
      <vt:lpstr>Example for Vector Addition</vt:lpstr>
      <vt:lpstr>Components and Unit Vectors</vt:lpstr>
      <vt:lpstr>Unit Vectors</vt:lpstr>
      <vt:lpstr>Examples of Vector Operations</vt:lpstr>
      <vt:lpstr>Example 21.2 </vt:lpstr>
      <vt:lpstr>The Electric Field</vt:lpstr>
      <vt:lpstr>The Electric Field</vt:lpstr>
      <vt:lpstr>Example 21 – 5 </vt:lpstr>
      <vt:lpstr>Direction of the Electric Field</vt:lpstr>
      <vt:lpstr>Example 21 – 8 </vt:lpstr>
      <vt:lpstr>Example 21 – 8, cnt’d</vt:lpstr>
      <vt:lpstr>Example 21 – 8, cnt’d</vt:lpstr>
      <vt:lpstr>Example 21 – 12 </vt:lpstr>
      <vt:lpstr>Example 21 – 12 cnt’d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461</cp:revision>
  <dcterms:created xsi:type="dcterms:W3CDTF">2012-01-19T04:21:20Z</dcterms:created>
  <dcterms:modified xsi:type="dcterms:W3CDTF">2019-06-05T18:16:44Z</dcterms:modified>
</cp:coreProperties>
</file>