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36" r:id="rId2"/>
    <p:sldId id="590" r:id="rId3"/>
    <p:sldId id="632" r:id="rId4"/>
    <p:sldId id="633" r:id="rId5"/>
    <p:sldId id="634" r:id="rId6"/>
    <p:sldId id="635" r:id="rId7"/>
    <p:sldId id="636" r:id="rId8"/>
    <p:sldId id="637" r:id="rId9"/>
    <p:sldId id="638" r:id="rId10"/>
    <p:sldId id="639" r:id="rId11"/>
    <p:sldId id="640" r:id="rId12"/>
    <p:sldId id="641" r:id="rId13"/>
    <p:sldId id="642" r:id="rId14"/>
    <p:sldId id="643" r:id="rId15"/>
    <p:sldId id="644" r:id="rId16"/>
    <p:sldId id="645" r:id="rId17"/>
    <p:sldId id="646" r:id="rId18"/>
    <p:sldId id="647" r:id="rId19"/>
    <p:sldId id="648" r:id="rId20"/>
    <p:sldId id="649" r:id="rId21"/>
    <p:sldId id="650" r:id="rId22"/>
    <p:sldId id="651" r:id="rId23"/>
    <p:sldId id="652" r:id="rId24"/>
    <p:sldId id="653" r:id="rId25"/>
    <p:sldId id="654"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CC"/>
    <a:srgbClr val="FFFFCC"/>
    <a:srgbClr val="CC6600"/>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97"/>
    <p:restoredTop sz="96327"/>
  </p:normalViewPr>
  <p:slideViewPr>
    <p:cSldViewPr>
      <p:cViewPr varScale="1">
        <p:scale>
          <a:sx n="136" d="100"/>
          <a:sy n="136" d="100"/>
        </p:scale>
        <p:origin x="33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emf"/><Relationship Id="rId7" Type="http://schemas.openxmlformats.org/officeDocument/2006/relationships/image" Target="../media/image8.wmf"/><Relationship Id="rId12" Type="http://schemas.openxmlformats.org/officeDocument/2006/relationships/image" Target="../media/image13.e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64.wmf"/><Relationship Id="rId5" Type="http://schemas.openxmlformats.org/officeDocument/2006/relationships/image" Target="../media/image81.wmf"/><Relationship Id="rId4"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image" Target="../media/image104.wmf"/><Relationship Id="rId3" Type="http://schemas.openxmlformats.org/officeDocument/2006/relationships/image" Target="../media/image94.wmf"/><Relationship Id="rId7" Type="http://schemas.openxmlformats.org/officeDocument/2006/relationships/image" Target="../media/image98.wmf"/><Relationship Id="rId12" Type="http://schemas.openxmlformats.org/officeDocument/2006/relationships/image" Target="../media/image103.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11" Type="http://schemas.openxmlformats.org/officeDocument/2006/relationships/image" Target="../media/image102.wmf"/><Relationship Id="rId5" Type="http://schemas.openxmlformats.org/officeDocument/2006/relationships/image" Target="../media/image96.w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image" Target="../media/image118.wmf"/><Relationship Id="rId18" Type="http://schemas.openxmlformats.org/officeDocument/2006/relationships/image" Target="../media/image123.wmf"/><Relationship Id="rId3" Type="http://schemas.openxmlformats.org/officeDocument/2006/relationships/image" Target="../media/image108.wmf"/><Relationship Id="rId7" Type="http://schemas.openxmlformats.org/officeDocument/2006/relationships/image" Target="../media/image112.wmf"/><Relationship Id="rId12" Type="http://schemas.openxmlformats.org/officeDocument/2006/relationships/image" Target="../media/image117.wmf"/><Relationship Id="rId17" Type="http://schemas.openxmlformats.org/officeDocument/2006/relationships/image" Target="../media/image122.wmf"/><Relationship Id="rId2" Type="http://schemas.openxmlformats.org/officeDocument/2006/relationships/image" Target="../media/image107.wmf"/><Relationship Id="rId16" Type="http://schemas.openxmlformats.org/officeDocument/2006/relationships/image" Target="../media/image121.wmf"/><Relationship Id="rId1" Type="http://schemas.openxmlformats.org/officeDocument/2006/relationships/image" Target="../media/image106.wmf"/><Relationship Id="rId6" Type="http://schemas.openxmlformats.org/officeDocument/2006/relationships/image" Target="../media/image111.wmf"/><Relationship Id="rId11" Type="http://schemas.openxmlformats.org/officeDocument/2006/relationships/image" Target="../media/image116.wmf"/><Relationship Id="rId5" Type="http://schemas.openxmlformats.org/officeDocument/2006/relationships/image" Target="../media/image110.wmf"/><Relationship Id="rId15" Type="http://schemas.openxmlformats.org/officeDocument/2006/relationships/image" Target="../media/image120.wmf"/><Relationship Id="rId10" Type="http://schemas.openxmlformats.org/officeDocument/2006/relationships/image" Target="../media/image115.wmf"/><Relationship Id="rId4" Type="http://schemas.openxmlformats.org/officeDocument/2006/relationships/image" Target="../media/image109.wmf"/><Relationship Id="rId9" Type="http://schemas.openxmlformats.org/officeDocument/2006/relationships/image" Target="../media/image114.wmf"/><Relationship Id="rId14"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e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emf"/><Relationship Id="rId4" Type="http://schemas.openxmlformats.org/officeDocument/2006/relationships/image" Target="../media/image23.wmf"/><Relationship Id="rId9"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e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emf"/><Relationship Id="rId4" Type="http://schemas.openxmlformats.org/officeDocument/2006/relationships/image" Target="../media/image35.emf"/><Relationship Id="rId9"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wmf"/><Relationship Id="rId5" Type="http://schemas.openxmlformats.org/officeDocument/2006/relationships/image" Target="../media/image48.emf"/><Relationship Id="rId4"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wmf"/><Relationship Id="rId7" Type="http://schemas.openxmlformats.org/officeDocument/2006/relationships/image" Target="../media/image68.e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 Id="rId9"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5425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311586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209322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18</a:t>
            </a:fld>
            <a:endParaRPr lang="en-US"/>
          </a:p>
        </p:txBody>
      </p:sp>
    </p:spTree>
    <p:extLst>
      <p:ext uri="{BB962C8B-B14F-4D97-AF65-F5344CB8AC3E}">
        <p14:creationId xmlns:p14="http://schemas.microsoft.com/office/powerpoint/2010/main" val="302887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19</a:t>
            </a:fld>
            <a:endParaRPr lang="en-US"/>
          </a:p>
        </p:txBody>
      </p:sp>
    </p:spTree>
    <p:extLst>
      <p:ext uri="{BB962C8B-B14F-4D97-AF65-F5344CB8AC3E}">
        <p14:creationId xmlns:p14="http://schemas.microsoft.com/office/powerpoint/2010/main" val="406544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468403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June 17,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17,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17,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June 17,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17,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June 17,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June 17,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June 17,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June 17,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June 17,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June 17,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June 17,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June 17,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0.jpeg"/><Relationship Id="rId4" Type="http://schemas.openxmlformats.org/officeDocument/2006/relationships/image" Target="../media/image5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7.wmf"/><Relationship Id="rId18" Type="http://schemas.openxmlformats.org/officeDocument/2006/relationships/oleObject" Target="../embeddings/oleObject55.bin"/><Relationship Id="rId3" Type="http://schemas.openxmlformats.org/officeDocument/2006/relationships/image" Target="../media/image61.jpeg"/><Relationship Id="rId7" Type="http://schemas.openxmlformats.org/officeDocument/2006/relationships/image" Target="../media/image54.wmf"/><Relationship Id="rId12" Type="http://schemas.openxmlformats.org/officeDocument/2006/relationships/oleObject" Target="../embeddings/oleObject52.bin"/><Relationship Id="rId17"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54.bin"/><Relationship Id="rId1" Type="http://schemas.openxmlformats.org/officeDocument/2006/relationships/vmlDrawing" Target="../drawings/vmlDrawing8.vml"/><Relationship Id="rId6" Type="http://schemas.openxmlformats.org/officeDocument/2006/relationships/oleObject" Target="../embeddings/oleObject49.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51.bin"/><Relationship Id="rId19" Type="http://schemas.openxmlformats.org/officeDocument/2006/relationships/image" Target="../media/image60.wmf"/><Relationship Id="rId4" Type="http://schemas.openxmlformats.org/officeDocument/2006/relationships/oleObject" Target="../embeddings/oleObject48.bin"/><Relationship Id="rId9" Type="http://schemas.openxmlformats.org/officeDocument/2006/relationships/image" Target="../media/image55.wmf"/><Relationship Id="rId14" Type="http://schemas.openxmlformats.org/officeDocument/2006/relationships/oleObject" Target="../embeddings/oleObject5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61.bin"/><Relationship Id="rId18" Type="http://schemas.openxmlformats.org/officeDocument/2006/relationships/image" Target="../media/image69.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6.w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68.emf"/><Relationship Id="rId20" Type="http://schemas.openxmlformats.org/officeDocument/2006/relationships/image" Target="../media/image70.wmf"/><Relationship Id="rId1" Type="http://schemas.openxmlformats.org/officeDocument/2006/relationships/vmlDrawing" Target="../drawings/vmlDrawing9.vml"/><Relationship Id="rId6" Type="http://schemas.openxmlformats.org/officeDocument/2006/relationships/image" Target="../media/image63.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65.wmf"/><Relationship Id="rId19" Type="http://schemas.openxmlformats.org/officeDocument/2006/relationships/oleObject" Target="../embeddings/oleObject64.bin"/><Relationship Id="rId4" Type="http://schemas.openxmlformats.org/officeDocument/2006/relationships/image" Target="../media/image62.wmf"/><Relationship Id="rId9" Type="http://schemas.openxmlformats.org/officeDocument/2006/relationships/oleObject" Target="../embeddings/oleObject59.bin"/><Relationship Id="rId14" Type="http://schemas.openxmlformats.org/officeDocument/2006/relationships/image" Target="../media/image67.wmf"/></Relationships>
</file>

<file path=ppt/slides/_rels/slide14.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image" Target="../media/image77.wmf"/><Relationship Id="rId1" Type="http://schemas.openxmlformats.org/officeDocument/2006/relationships/vmlDrawing" Target="../drawings/vmlDrawing10.vml"/><Relationship Id="rId6" Type="http://schemas.openxmlformats.org/officeDocument/2006/relationships/image" Target="../media/image72.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8.bin"/><Relationship Id="rId14" Type="http://schemas.openxmlformats.org/officeDocument/2006/relationships/image" Target="../media/image7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1.wmf"/><Relationship Id="rId3" Type="http://schemas.openxmlformats.org/officeDocument/2006/relationships/notesSlide" Target="../notesSlides/notesSlide4.xml"/><Relationship Id="rId7" Type="http://schemas.openxmlformats.org/officeDocument/2006/relationships/image" Target="../media/image78.wmf"/><Relationship Id="rId12"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3.bin"/><Relationship Id="rId11" Type="http://schemas.openxmlformats.org/officeDocument/2006/relationships/image" Target="../media/image80.wmf"/><Relationship Id="rId5" Type="http://schemas.openxmlformats.org/officeDocument/2006/relationships/image" Target="../media/image64.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8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83.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0.bin"/><Relationship Id="rId5" Type="http://schemas.openxmlformats.org/officeDocument/2006/relationships/image" Target="../media/image84.wmf"/><Relationship Id="rId4" Type="http://schemas.openxmlformats.org/officeDocument/2006/relationships/oleObject" Target="../embeddings/oleObject79.bin"/></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0.wmf"/><Relationship Id="rId5" Type="http://schemas.openxmlformats.org/officeDocument/2006/relationships/oleObject" Target="../embeddings/oleObject82.bin"/><Relationship Id="rId4" Type="http://schemas.openxmlformats.org/officeDocument/2006/relationships/image" Target="../media/image8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6.wmf"/><Relationship Id="rId18" Type="http://schemas.openxmlformats.org/officeDocument/2006/relationships/oleObject" Target="../embeddings/oleObject91.bin"/><Relationship Id="rId26" Type="http://schemas.openxmlformats.org/officeDocument/2006/relationships/oleObject" Target="../embeddings/oleObject95.bin"/><Relationship Id="rId3" Type="http://schemas.openxmlformats.org/officeDocument/2006/relationships/image" Target="../media/image105.jpeg"/><Relationship Id="rId21" Type="http://schemas.openxmlformats.org/officeDocument/2006/relationships/image" Target="../media/image100.wmf"/><Relationship Id="rId7" Type="http://schemas.openxmlformats.org/officeDocument/2006/relationships/image" Target="../media/image93.wmf"/><Relationship Id="rId12" Type="http://schemas.openxmlformats.org/officeDocument/2006/relationships/oleObject" Target="../embeddings/oleObject88.bin"/><Relationship Id="rId17" Type="http://schemas.openxmlformats.org/officeDocument/2006/relationships/image" Target="../media/image98.wmf"/><Relationship Id="rId25" Type="http://schemas.openxmlformats.org/officeDocument/2006/relationships/image" Target="../media/image102.wmf"/><Relationship Id="rId2" Type="http://schemas.openxmlformats.org/officeDocument/2006/relationships/slideLayout" Target="../slideLayouts/slideLayout2.xml"/><Relationship Id="rId16" Type="http://schemas.openxmlformats.org/officeDocument/2006/relationships/oleObject" Target="../embeddings/oleObject90.bin"/><Relationship Id="rId20" Type="http://schemas.openxmlformats.org/officeDocument/2006/relationships/oleObject" Target="../embeddings/oleObject92.bin"/><Relationship Id="rId29" Type="http://schemas.openxmlformats.org/officeDocument/2006/relationships/image" Target="../media/image104.wmf"/><Relationship Id="rId1" Type="http://schemas.openxmlformats.org/officeDocument/2006/relationships/vmlDrawing" Target="../drawings/vmlDrawing16.vml"/><Relationship Id="rId6" Type="http://schemas.openxmlformats.org/officeDocument/2006/relationships/oleObject" Target="../embeddings/oleObject85.bin"/><Relationship Id="rId11" Type="http://schemas.openxmlformats.org/officeDocument/2006/relationships/image" Target="../media/image95.wmf"/><Relationship Id="rId24" Type="http://schemas.openxmlformats.org/officeDocument/2006/relationships/oleObject" Target="../embeddings/oleObject94.bin"/><Relationship Id="rId5" Type="http://schemas.openxmlformats.org/officeDocument/2006/relationships/image" Target="../media/image92.wmf"/><Relationship Id="rId15" Type="http://schemas.openxmlformats.org/officeDocument/2006/relationships/image" Target="../media/image97.wmf"/><Relationship Id="rId23" Type="http://schemas.openxmlformats.org/officeDocument/2006/relationships/image" Target="../media/image101.wmf"/><Relationship Id="rId28" Type="http://schemas.openxmlformats.org/officeDocument/2006/relationships/oleObject" Target="../embeddings/oleObject96.bin"/><Relationship Id="rId10" Type="http://schemas.openxmlformats.org/officeDocument/2006/relationships/oleObject" Target="../embeddings/oleObject87.bin"/><Relationship Id="rId19" Type="http://schemas.openxmlformats.org/officeDocument/2006/relationships/image" Target="../media/image99.wmf"/><Relationship Id="rId4" Type="http://schemas.openxmlformats.org/officeDocument/2006/relationships/oleObject" Target="../embeddings/oleObject84.bin"/><Relationship Id="rId9" Type="http://schemas.openxmlformats.org/officeDocument/2006/relationships/image" Target="../media/image94.wmf"/><Relationship Id="rId14" Type="http://schemas.openxmlformats.org/officeDocument/2006/relationships/oleObject" Target="../embeddings/oleObject89.bin"/><Relationship Id="rId22" Type="http://schemas.openxmlformats.org/officeDocument/2006/relationships/oleObject" Target="../embeddings/oleObject93.bin"/><Relationship Id="rId27" Type="http://schemas.openxmlformats.org/officeDocument/2006/relationships/image" Target="../media/image103.wmf"/></Relationships>
</file>

<file path=ppt/slides/_rels/slide23.xml.rels><?xml version="1.0" encoding="UTF-8" standalone="yes"?>
<Relationships xmlns="http://schemas.openxmlformats.org/package/2006/relationships"><Relationship Id="rId13" Type="http://schemas.openxmlformats.org/officeDocument/2006/relationships/oleObject" Target="../embeddings/oleObject102.bin"/><Relationship Id="rId18" Type="http://schemas.openxmlformats.org/officeDocument/2006/relationships/image" Target="../media/image113.wmf"/><Relationship Id="rId26" Type="http://schemas.openxmlformats.org/officeDocument/2006/relationships/image" Target="../media/image117.wmf"/><Relationship Id="rId21" Type="http://schemas.openxmlformats.org/officeDocument/2006/relationships/oleObject" Target="../embeddings/oleObject106.bin"/><Relationship Id="rId34" Type="http://schemas.openxmlformats.org/officeDocument/2006/relationships/image" Target="../media/image121.wmf"/><Relationship Id="rId7" Type="http://schemas.openxmlformats.org/officeDocument/2006/relationships/oleObject" Target="../embeddings/oleObject99.bin"/><Relationship Id="rId12" Type="http://schemas.openxmlformats.org/officeDocument/2006/relationships/image" Target="../media/image110.wmf"/><Relationship Id="rId17" Type="http://schemas.openxmlformats.org/officeDocument/2006/relationships/oleObject" Target="../embeddings/oleObject104.bin"/><Relationship Id="rId25" Type="http://schemas.openxmlformats.org/officeDocument/2006/relationships/oleObject" Target="../embeddings/oleObject108.bin"/><Relationship Id="rId33" Type="http://schemas.openxmlformats.org/officeDocument/2006/relationships/oleObject" Target="../embeddings/oleObject112.bin"/><Relationship Id="rId38" Type="http://schemas.openxmlformats.org/officeDocument/2006/relationships/image" Target="../media/image123.wmf"/><Relationship Id="rId2" Type="http://schemas.openxmlformats.org/officeDocument/2006/relationships/slideLayout" Target="../slideLayouts/slideLayout2.xml"/><Relationship Id="rId16" Type="http://schemas.openxmlformats.org/officeDocument/2006/relationships/image" Target="../media/image112.wmf"/><Relationship Id="rId20" Type="http://schemas.openxmlformats.org/officeDocument/2006/relationships/image" Target="../media/image114.wmf"/><Relationship Id="rId29" Type="http://schemas.openxmlformats.org/officeDocument/2006/relationships/oleObject" Target="../embeddings/oleObject110.bin"/><Relationship Id="rId1" Type="http://schemas.openxmlformats.org/officeDocument/2006/relationships/vmlDrawing" Target="../drawings/vmlDrawing17.vml"/><Relationship Id="rId6" Type="http://schemas.openxmlformats.org/officeDocument/2006/relationships/image" Target="../media/image107.wmf"/><Relationship Id="rId11" Type="http://schemas.openxmlformats.org/officeDocument/2006/relationships/oleObject" Target="../embeddings/oleObject101.bin"/><Relationship Id="rId24" Type="http://schemas.openxmlformats.org/officeDocument/2006/relationships/image" Target="../media/image116.wmf"/><Relationship Id="rId32" Type="http://schemas.openxmlformats.org/officeDocument/2006/relationships/image" Target="../media/image120.wmf"/><Relationship Id="rId37" Type="http://schemas.openxmlformats.org/officeDocument/2006/relationships/oleObject" Target="../embeddings/oleObject114.bin"/><Relationship Id="rId5" Type="http://schemas.openxmlformats.org/officeDocument/2006/relationships/oleObject" Target="../embeddings/oleObject98.bin"/><Relationship Id="rId15" Type="http://schemas.openxmlformats.org/officeDocument/2006/relationships/oleObject" Target="../embeddings/oleObject103.bin"/><Relationship Id="rId23" Type="http://schemas.openxmlformats.org/officeDocument/2006/relationships/oleObject" Target="../embeddings/oleObject107.bin"/><Relationship Id="rId28" Type="http://schemas.openxmlformats.org/officeDocument/2006/relationships/image" Target="../media/image118.wmf"/><Relationship Id="rId36" Type="http://schemas.openxmlformats.org/officeDocument/2006/relationships/image" Target="../media/image122.wmf"/><Relationship Id="rId10" Type="http://schemas.openxmlformats.org/officeDocument/2006/relationships/image" Target="../media/image109.wmf"/><Relationship Id="rId19" Type="http://schemas.openxmlformats.org/officeDocument/2006/relationships/oleObject" Target="../embeddings/oleObject105.bin"/><Relationship Id="rId31" Type="http://schemas.openxmlformats.org/officeDocument/2006/relationships/oleObject" Target="../embeddings/oleObject111.bin"/><Relationship Id="rId4" Type="http://schemas.openxmlformats.org/officeDocument/2006/relationships/image" Target="../media/image106.wmf"/><Relationship Id="rId9" Type="http://schemas.openxmlformats.org/officeDocument/2006/relationships/oleObject" Target="../embeddings/oleObject100.bin"/><Relationship Id="rId14" Type="http://schemas.openxmlformats.org/officeDocument/2006/relationships/image" Target="../media/image111.wmf"/><Relationship Id="rId22" Type="http://schemas.openxmlformats.org/officeDocument/2006/relationships/image" Target="../media/image115.wmf"/><Relationship Id="rId27" Type="http://schemas.openxmlformats.org/officeDocument/2006/relationships/oleObject" Target="../embeddings/oleObject109.bin"/><Relationship Id="rId30" Type="http://schemas.openxmlformats.org/officeDocument/2006/relationships/image" Target="../media/image119.wmf"/><Relationship Id="rId35" Type="http://schemas.openxmlformats.org/officeDocument/2006/relationships/oleObject" Target="../embeddings/oleObject113.bin"/><Relationship Id="rId8" Type="http://schemas.openxmlformats.org/officeDocument/2006/relationships/image" Target="../media/image108.wmf"/><Relationship Id="rId3" Type="http://schemas.openxmlformats.org/officeDocument/2006/relationships/oleObject" Target="../embeddings/oleObject97.bin"/></Relationships>
</file>

<file path=ppt/slides/_rels/slide2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14.jpeg"/><Relationship Id="rId21" Type="http://schemas.openxmlformats.org/officeDocument/2006/relationships/image" Target="../media/image10.wmf"/><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5"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24" Type="http://schemas.openxmlformats.org/officeDocument/2006/relationships/oleObject" Target="../embeddings/oleObject11.bin"/><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e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emf"/><Relationship Id="rId9"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3.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24.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22.bin"/><Relationship Id="rId24" Type="http://schemas.openxmlformats.org/officeDocument/2006/relationships/image" Target="../media/image30.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10" Type="http://schemas.openxmlformats.org/officeDocument/2006/relationships/image" Target="../media/image23.wmf"/><Relationship Id="rId19" Type="http://schemas.openxmlformats.org/officeDocument/2006/relationships/oleObject" Target="../embeddings/oleObject26.bin"/><Relationship Id="rId4" Type="http://schemas.openxmlformats.org/officeDocument/2006/relationships/image" Target="../media/image20.wmf"/><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image" Target="../media/image29.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6.wmf"/><Relationship Id="rId18" Type="http://schemas.openxmlformats.org/officeDocument/2006/relationships/oleObject" Target="../embeddings/oleObject37.bin"/><Relationship Id="rId3" Type="http://schemas.openxmlformats.org/officeDocument/2006/relationships/image" Target="../media/image43.jpeg"/><Relationship Id="rId21" Type="http://schemas.openxmlformats.org/officeDocument/2006/relationships/image" Target="../media/image40.wmf"/><Relationship Id="rId7" Type="http://schemas.openxmlformats.org/officeDocument/2006/relationships/image" Target="../media/image33.emf"/><Relationship Id="rId12" Type="http://schemas.openxmlformats.org/officeDocument/2006/relationships/oleObject" Target="../embeddings/oleObject34.bin"/><Relationship Id="rId17" Type="http://schemas.openxmlformats.org/officeDocument/2006/relationships/image" Target="../media/image38.wmf"/><Relationship Id="rId25"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5.emf"/><Relationship Id="rId24" Type="http://schemas.openxmlformats.org/officeDocument/2006/relationships/oleObject" Target="../embeddings/oleObject40.bin"/><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emf"/><Relationship Id="rId10" Type="http://schemas.openxmlformats.org/officeDocument/2006/relationships/oleObject" Target="../embeddings/oleObject33.bin"/><Relationship Id="rId19" Type="http://schemas.openxmlformats.org/officeDocument/2006/relationships/image" Target="../media/image39.wmf"/><Relationship Id="rId4" Type="http://schemas.openxmlformats.org/officeDocument/2006/relationships/oleObject" Target="../embeddings/oleObject30.bin"/><Relationship Id="rId9" Type="http://schemas.openxmlformats.org/officeDocument/2006/relationships/image" Target="../media/image34.wmf"/><Relationship Id="rId14" Type="http://schemas.openxmlformats.org/officeDocument/2006/relationships/oleObject" Target="../embeddings/oleObject35.bin"/><Relationship Id="rId22"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e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7.emf"/><Relationship Id="rId4" Type="http://schemas.openxmlformats.org/officeDocument/2006/relationships/image" Target="../media/image44.wmf"/><Relationship Id="rId9" Type="http://schemas.openxmlformats.org/officeDocument/2006/relationships/oleObject" Target="../embeddings/oleObject44.bin"/></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1.wmf"/><Relationship Id="rId4" Type="http://schemas.openxmlformats.org/officeDocument/2006/relationships/oleObject" Target="../embeddings/oleObject4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June 17,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3043280" y="1447800"/>
            <a:ext cx="274947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June 17,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Text Box 9">
            <a:extLst>
              <a:ext uri="{FF2B5EF4-FFF2-40B4-BE49-F238E27FC236}">
                <a16:creationId xmlns:a16="http://schemas.microsoft.com/office/drawing/2014/main" id="{71E535C9-3FE2-8D4F-B7DC-7A733E5A717E}"/>
              </a:ext>
            </a:extLst>
          </p:cNvPr>
          <p:cNvSpPr txBox="1">
            <a:spLocks noChangeArrowheads="1"/>
          </p:cNvSpPr>
          <p:nvPr/>
        </p:nvSpPr>
        <p:spPr bwMode="auto">
          <a:xfrm>
            <a:off x="1380264" y="5791200"/>
            <a:ext cx="6452087"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#7, due 11pm, Saturday, June 22!!</a:t>
            </a:r>
          </a:p>
        </p:txBody>
      </p:sp>
      <p:sp>
        <p:nvSpPr>
          <p:cNvPr id="11" name="Content Placeholder 2">
            <a:extLst>
              <a:ext uri="{FF2B5EF4-FFF2-40B4-BE49-F238E27FC236}">
                <a16:creationId xmlns:a16="http://schemas.microsoft.com/office/drawing/2014/main" id="{8A010D1A-6CBF-734F-ABF1-2DF2743C2F5D}"/>
              </a:ext>
            </a:extLst>
          </p:cNvPr>
          <p:cNvSpPr txBox="1">
            <a:spLocks/>
          </p:cNvSpPr>
          <p:nvPr/>
        </p:nvSpPr>
        <p:spPr bwMode="auto">
          <a:xfrm>
            <a:off x="952500" y="2129135"/>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24 Capacitance etc..</a:t>
            </a:r>
            <a:endParaRPr lang="en-US" sz="2800" dirty="0">
              <a:solidFill>
                <a:srgbClr val="003300"/>
              </a:solidFill>
              <a:latin typeface="Arial Narrow" charset="0"/>
            </a:endParaRPr>
          </a:p>
          <a:p>
            <a:pPr marL="990600" lvl="1" indent="-533400"/>
            <a:r>
              <a:rPr lang="en-US" sz="2400" dirty="0">
                <a:latin typeface="Arial Narrow" charset="0"/>
              </a:rPr>
              <a:t>Determination of Capacitance</a:t>
            </a:r>
          </a:p>
          <a:p>
            <a:pPr marL="990600" lvl="1" indent="-533400"/>
            <a:r>
              <a:rPr lang="en-US" sz="2400" dirty="0">
                <a:latin typeface="Arial Narrow" charset="0"/>
              </a:rPr>
              <a:t>Capacitors in Series or Parallel</a:t>
            </a:r>
          </a:p>
          <a:p>
            <a:pPr marL="990600" lvl="1" indent="-533400"/>
            <a:r>
              <a:rPr lang="en-US" sz="2400" dirty="0">
                <a:latin typeface="Arial Narrow" charset="0"/>
              </a:rPr>
              <a:t>Electric Energy Storage</a:t>
            </a: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Material</a:t>
            </a:r>
            <a:endParaRPr lang="en-US" dirty="0">
              <a:latin typeface="Arial Narrow" charset="0"/>
            </a:endParaRPr>
          </a:p>
          <a:p>
            <a:pPr marL="533400" indent="-533400" algn="l">
              <a:buFont typeface="Arial"/>
              <a:buChar char="•"/>
            </a:pPr>
            <a:r>
              <a:rPr lang="en-US" sz="2800" dirty="0">
                <a:latin typeface="Arial Narrow" charset="0"/>
              </a:rPr>
              <a:t>Chapter 25 </a:t>
            </a:r>
          </a:p>
          <a:p>
            <a:pPr marL="969963" lvl="1" indent="-533400">
              <a:buFont typeface="Arial"/>
              <a:buChar char="•"/>
            </a:pPr>
            <a:r>
              <a:rPr lang="en-US" sz="2400" dirty="0">
                <a:latin typeface="Arial Narrow" charset="0"/>
              </a:rPr>
              <a:t>Electric Current and Resistance</a:t>
            </a:r>
          </a:p>
        </p:txBody>
      </p:sp>
    </p:spTree>
    <p:extLst>
      <p:ext uri="{BB962C8B-B14F-4D97-AF65-F5344CB8AC3E}">
        <p14:creationId xmlns:p14="http://schemas.microsoft.com/office/powerpoint/2010/main" val="154161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June 17,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10</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the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capacitors in between were originally neutral, charges get induced to neutralize the ones in the middle.</a:t>
            </a: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 plate is 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3</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08564"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419729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June 17, 2019</a:t>
            </a:r>
          </a:p>
        </p:txBody>
      </p:sp>
      <p:sp>
        <p:nvSpPr>
          <p:cNvPr id="21" name="Footer Placeholder 4"/>
          <p:cNvSpPr>
            <a:spLocks noGrp="1"/>
          </p:cNvSpPr>
          <p:nvPr>
            <p:ph type="ftr" sz="quarter" idx="11"/>
          </p:nvPr>
        </p:nvSpPr>
        <p:spPr/>
        <p:txBody>
          <a:bodyPr/>
          <a:lstStyle/>
          <a:p>
            <a:r>
              <a:rPr lang="de-DE"/>
              <a:t>PHYS 1444-001, Summer 2019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11</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09721"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09722"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09723"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09724"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09725"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09726"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09727"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09728"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173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June 17,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12</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 amount of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one 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get charged 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 the electric repulsion.</a:t>
            </a:r>
          </a:p>
        </p:txBody>
      </p:sp>
    </p:spTree>
    <p:extLst>
      <p:ext uri="{BB962C8B-B14F-4D97-AF65-F5344CB8AC3E}">
        <p14:creationId xmlns:p14="http://schemas.microsoft.com/office/powerpoint/2010/main" val="111701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June 17,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13</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the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110764" name="Equation" r:id="rId3" imgW="279360" imgH="164880" progId="Equation.DSMT4">
                  <p:embed/>
                </p:oleObj>
              </mc:Choice>
              <mc:Fallback>
                <p:oleObj name="Equation" r:id="rId3" imgW="279360" imgH="164880" progId="Equation.DSMT4">
                  <p:embed/>
                  <p:pic>
                    <p:nvPicPr>
                      <p:cNvPr id="2242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110765" name="Equation" r:id="rId5" imgW="482400" imgH="393480" progId="Equation.DSMT4">
                  <p:embed/>
                </p:oleObj>
              </mc:Choice>
              <mc:Fallback>
                <p:oleObj name="Equation" r:id="rId5" imgW="482400" imgH="393480" progId="Equation.DSMT4">
                  <p:embed/>
                  <p:pic>
                    <p:nvPicPr>
                      <p:cNvPr id="224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110766" name="Equation" r:id="rId7" imgW="266400" imgH="164880" progId="Equation.DSMT4">
                  <p:embed/>
                </p:oleObj>
              </mc:Choice>
              <mc:Fallback>
                <p:oleObj name="Equation" r:id="rId7" imgW="266400" imgH="164880" progId="Equation.DSMT4">
                  <p:embed/>
                  <p:pic>
                    <p:nvPicPr>
                      <p:cNvPr id="2242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110767" name="Equation" r:id="rId9" imgW="355320" imgH="393480" progId="Equation.DSMT4">
                  <p:embed/>
                </p:oleObj>
              </mc:Choice>
              <mc:Fallback>
                <p:oleObj name="Equation" r:id="rId9" imgW="355320" imgH="393480" progId="Equation.DSMT4">
                  <p:embed/>
                  <p:pic>
                    <p:nvPicPr>
                      <p:cNvPr id="22426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110768" name="Equation" r:id="rId11" imgW="533160" imgH="368280" progId="Equation.DSMT4">
                  <p:embed/>
                </p:oleObj>
              </mc:Choice>
              <mc:Fallback>
                <p:oleObj name="Equation" r:id="rId11" imgW="533160" imgH="368280" progId="Equation.DSMT4">
                  <p:embed/>
                  <p:pic>
                    <p:nvPicPr>
                      <p:cNvPr id="2242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110769" name="Equation" r:id="rId13" imgW="368280" imgH="368280" progId="Equation.DSMT4">
                  <p:embed/>
                </p:oleObj>
              </mc:Choice>
              <mc:Fallback>
                <p:oleObj name="Equation" r:id="rId13" imgW="368280" imgH="368280" progId="Equation.DSMT4">
                  <p:embed/>
                  <p:pic>
                    <p:nvPicPr>
                      <p:cNvPr id="2242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110770" name="Equation" r:id="rId15" imgW="584200" imgH="342900" progId="Equation.DSMT4">
                  <p:embed/>
                </p:oleObj>
              </mc:Choice>
              <mc:Fallback>
                <p:oleObj name="Equation" r:id="rId15" imgW="584200" imgH="342900" progId="Equation.DSMT4">
                  <p:embed/>
                  <p:pic>
                    <p:nvPicPr>
                      <p:cNvPr id="224267" name="Object 11"/>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110771" name="Equation" r:id="rId17" imgW="698500" imgH="381000" progId="Equation.DSMT4">
                  <p:embed/>
                </p:oleObj>
              </mc:Choice>
              <mc:Fallback>
                <p:oleObj name="Equation" r:id="rId17" imgW="698500" imgH="381000" progId="Equation.DSMT4">
                  <p:embed/>
                  <p:pic>
                    <p:nvPicPr>
                      <p:cNvPr id="224268" name="Object 12"/>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110772" name="Equation" r:id="rId19" imgW="241200" imgH="393480" progId="Equation.DSMT4">
                  <p:embed/>
                </p:oleObj>
              </mc:Choice>
              <mc:Fallback>
                <p:oleObj name="Equation" r:id="rId19" imgW="241200" imgH="393480" progId="Equation.DSMT4">
                  <p:embed/>
                  <p:pic>
                    <p:nvPicPr>
                      <p:cNvPr id="22426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528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June 17,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14</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 8</a:t>
            </a:r>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11750" name="Equation" r:id="rId3" imgW="660240" imgH="368280" progId="Equation.DSMT4">
                  <p:embed/>
                </p:oleObj>
              </mc:Choice>
              <mc:Fallback>
                <p:oleObj name="Equation" r:id="rId3" imgW="660240" imgH="368280" progId="Equation.DSMT4">
                  <p:embed/>
                  <p:pic>
                    <p:nvPicPr>
                      <p:cNvPr id="2252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11751" name="Equation" r:id="rId5" imgW="2603160" imgH="368280" progId="Equation.DSMT4">
                  <p:embed/>
                </p:oleObj>
              </mc:Choice>
              <mc:Fallback>
                <p:oleObj name="Equation" r:id="rId5" imgW="2603160" imgH="368280" progId="Equation.DSMT4">
                  <p:embed/>
                  <p:pic>
                    <p:nvPicPr>
                      <p:cNvPr id="22530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11752" name="Equation" r:id="rId7" imgW="419040" imgH="203040" progId="Equation.DSMT4">
                  <p:embed/>
                </p:oleObj>
              </mc:Choice>
              <mc:Fallback>
                <p:oleObj name="Equation" r:id="rId7" imgW="419040" imgH="203040" progId="Equation.DSMT4">
                  <p:embed/>
                  <p:pic>
                    <p:nvPicPr>
                      <p:cNvPr id="22530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11753" name="Equation" r:id="rId9" imgW="596880" imgH="406080" progId="Equation.DSMT4">
                  <p:embed/>
                </p:oleObj>
              </mc:Choice>
              <mc:Fallback>
                <p:oleObj name="Equation" r:id="rId9" imgW="596880" imgH="406080" progId="Equation.DSMT4">
                  <p:embed/>
                  <p:pic>
                    <p:nvPicPr>
                      <p:cNvPr id="22530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11754" name="Equation" r:id="rId11" imgW="355320" imgH="164880" progId="Equation.DSMT4">
                  <p:embed/>
                </p:oleObj>
              </mc:Choice>
              <mc:Fallback>
                <p:oleObj name="Equation" r:id="rId11" imgW="355320" imgH="164880" progId="Equation.DSMT4">
                  <p:embed/>
                  <p:pic>
                    <p:nvPicPr>
                      <p:cNvPr id="22530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11755" name="Equation" r:id="rId13" imgW="533160" imgH="406080" progId="Equation.DSMT4">
                  <p:embed/>
                </p:oleObj>
              </mc:Choice>
              <mc:Fallback>
                <p:oleObj name="Equation" r:id="rId13" imgW="533160" imgH="406080" progId="Equation.DSMT4">
                  <p:embed/>
                  <p:pic>
                    <p:nvPicPr>
                      <p:cNvPr id="225305"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11756" name="Equation" r:id="rId15" imgW="139680" imgH="164880" progId="Equation.DSMT4">
                  <p:embed/>
                </p:oleObj>
              </mc:Choice>
              <mc:Fallback>
                <p:oleObj name="Equation" r:id="rId15" imgW="139680" imgH="164880" progId="Equation.DSMT4">
                  <p:embed/>
                  <p:pic>
                    <p:nvPicPr>
                      <p:cNvPr id="22530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2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June 17,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15</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a:solidFill>
                  <a:schemeClr val="accent2"/>
                </a:solidFill>
                <a:latin typeface="Symbol" charset="2"/>
              </a:rPr>
              <a:t>ε</a:t>
            </a:r>
            <a:r>
              <a:rPr lang="en-US" sz="3200" baseline="-25000" dirty="0">
                <a:solidFill>
                  <a:schemeClr val="accent2"/>
                </a:solidFill>
                <a:latin typeface="Arial Narrow" charset="0"/>
              </a:rPr>
              <a:t>0</a:t>
            </a:r>
            <a:r>
              <a:rPr lang="en-US" sz="3200" dirty="0">
                <a:solidFill>
                  <a:schemeClr val="accent2"/>
                </a:solidFill>
                <a:latin typeface="Arial Narrow" charset="0"/>
              </a:rPr>
              <a:t>A/d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12736" name="Equation" r:id="rId4" imgW="266400" imgH="164880" progId="Equation.DSMT4">
                  <p:embed/>
                </p:oleObj>
              </mc:Choice>
              <mc:Fallback>
                <p:oleObj name="Equation" r:id="rId4" imgW="266400" imgH="164880" progId="Equation.DSMT4">
                  <p:embed/>
                  <p:pic>
                    <p:nvPicPr>
                      <p:cNvPr id="2242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12737" name="Equation" r:id="rId6" imgW="533160" imgH="368280" progId="Equation.DSMT4">
                  <p:embed/>
                </p:oleObj>
              </mc:Choice>
              <mc:Fallback>
                <p:oleObj name="Equation" r:id="rId6" imgW="533160" imgH="368280" progId="Equation.DSMT4">
                  <p:embed/>
                  <p:pic>
                    <p:nvPicPr>
                      <p:cNvPr id="2242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12738" name="Equation" r:id="rId8" imgW="1015920" imgH="419040" progId="Equation.DSMT4">
                  <p:embed/>
                </p:oleObj>
              </mc:Choice>
              <mc:Fallback>
                <p:oleObj name="Equation" r:id="rId8" imgW="1015920" imgH="419040" progId="Equation.DSMT4">
                  <p:embed/>
                  <p:pic>
                    <p:nvPicPr>
                      <p:cNvPr id="2242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12739" name="Equation" r:id="rId10" imgW="622080" imgH="368280" progId="Equation.DSMT4">
                  <p:embed/>
                </p:oleObj>
              </mc:Choice>
              <mc:Fallback>
                <p:oleObj name="Equation" r:id="rId10" imgW="622080" imgH="368280" progId="Equation.DSMT4">
                  <p:embed/>
                  <p:pic>
                    <p:nvPicPr>
                      <p:cNvPr id="2242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12740" name="Equation" r:id="rId12" imgW="647640" imgH="368280" progId="Equation.DSMT4">
                  <p:embed/>
                </p:oleObj>
              </mc:Choice>
              <mc:Fallback>
                <p:oleObj name="Equation" r:id="rId12" imgW="647640" imgH="368280" progId="Equation.DSMT4">
                  <p:embed/>
                  <p:pic>
                    <p:nvPicPr>
                      <p:cNvPr id="22427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99248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17,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16</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greater than that in air (3MV/m)</a:t>
            </a:r>
          </a:p>
          <a:p>
            <a:pPr marL="742950" lvl="1" indent="-285750">
              <a:spcBef>
                <a:spcPct val="20000"/>
              </a:spcBef>
              <a:buFontTx/>
              <a:buChar char="–"/>
            </a:pPr>
            <a:r>
              <a:rPr lang="en-US" sz="2800" dirty="0">
                <a:solidFill>
                  <a:srgbClr val="660066"/>
                </a:solidFill>
                <a:latin typeface="Arial Narrow" charset="0"/>
                <a:ea typeface="ＭＳ Ｐゴシック" charset="-128"/>
              </a:rPr>
              <a:t>Apply higher voltage to the gap without the charge passing across</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a:solidFill>
                  <a:srgbClr val="003300"/>
                </a:solidFill>
                <a:latin typeface="Symbol" charset="2"/>
                <a:ea typeface="ＭＳ Ｐゴシック" charset="-128"/>
              </a:rPr>
              <a:t>ε</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A/d)</a:t>
            </a:r>
          </a:p>
          <a:p>
            <a:pPr marL="742950" lvl="1" indent="-285750">
              <a:spcBef>
                <a:spcPct val="20000"/>
              </a:spcBef>
              <a:buFontTx/>
              <a:buChar char="–"/>
            </a:pPr>
            <a:r>
              <a:rPr lang="en-US" sz="2800" dirty="0">
                <a:solidFill>
                  <a:srgbClr val="660066"/>
                </a:solidFill>
                <a:latin typeface="Arial Narrow" charset="0"/>
                <a:ea typeface="ＭＳ Ｐゴシック" charset="-128"/>
              </a:rPr>
              <a:t>Increase 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13684" name="Equation" r:id="rId3" imgW="520560" imgH="203040" progId="Equation.DSMT4">
                  <p:embed/>
                </p:oleObj>
              </mc:Choice>
              <mc:Fallback>
                <p:oleObj name="Equation" r:id="rId3" imgW="520560" imgH="203040" progId="Equation.DSMT4">
                  <p:embed/>
                  <p:pic>
                    <p:nvPicPr>
                      <p:cNvPr id="2273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91496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17,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17</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a:t>
            </a:r>
            <a:r>
              <a:rPr lang="en-US" sz="3200" b="1" u="sng" dirty="0">
                <a:solidFill>
                  <a:srgbClr val="FF0000"/>
                </a:solidFill>
                <a:latin typeface="Arial Narrow" charset="0"/>
              </a:rPr>
              <a:t>dielectric constant K </a:t>
            </a:r>
            <a:r>
              <a:rPr lang="en-US" sz="3200" dirty="0">
                <a:solidFill>
                  <a:schemeClr val="accent2"/>
                </a:solidFill>
                <a:latin typeface="Arial Narrow" charset="0"/>
              </a:rPr>
              <a:t>varies depending on the material (Table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the permittivity of air and vacuum are used interchangeably.)</a:t>
            </a:r>
          </a:p>
          <a:p>
            <a:pPr marL="742950" lvl="1" indent="-285750">
              <a:spcBef>
                <a:spcPct val="20000"/>
              </a:spcBef>
              <a:buFontTx/>
              <a:buChar char="–"/>
            </a:pPr>
            <a:r>
              <a:rPr lang="en-US" sz="2800" dirty="0">
                <a:solidFill>
                  <a:srgbClr val="660066"/>
                </a:solidFill>
                <a:latin typeface="Arial Narrow" charset="0"/>
                <a:ea typeface="ＭＳ Ｐゴシック" charset="-128"/>
              </a:rPr>
              <a:t>K for paper is 3.7</a:t>
            </a:r>
          </a:p>
          <a:p>
            <a:pPr marL="342900" indent="-342900">
              <a:spcBef>
                <a:spcPct val="20000"/>
              </a:spcBef>
              <a:buFontTx/>
              <a:buChar char="•"/>
            </a:pPr>
            <a:r>
              <a:rPr lang="en-US" sz="3200" b="1" u="sng" dirty="0">
                <a:solidFill>
                  <a:srgbClr val="FF0000"/>
                </a:solidFill>
                <a:latin typeface="Arial Narrow" charset="0"/>
              </a:rPr>
              <a:t>Maximum electric field before breakdown</a:t>
            </a:r>
            <a:r>
              <a:rPr lang="en-US" sz="3200" b="1" dirty="0">
                <a:solidFill>
                  <a:schemeClr val="accent2"/>
                </a:solidFill>
                <a:latin typeface="Arial Narrow" charset="0"/>
              </a:rPr>
              <a:t> </a:t>
            </a:r>
            <a:r>
              <a:rPr lang="en-US" sz="3200" dirty="0">
                <a:solidFill>
                  <a:schemeClr val="accent2"/>
                </a:solidFill>
                <a:latin typeface="Arial Narrow" charset="0"/>
              </a:rPr>
              <a:t>occurs is 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14708" name="Equation" r:id="rId3" imgW="1066680" imgH="368280" progId="Equation.DSMT4">
                  <p:embed/>
                </p:oleObj>
              </mc:Choice>
              <mc:Fallback>
                <p:oleObj name="Equation" r:id="rId3" imgW="1066680" imgH="368280" progId="Equation.DSMT4">
                  <p:embed/>
                  <p:pic>
                    <p:nvPicPr>
                      <p:cNvPr id="229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05133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17,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18</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 dielectric material </a:t>
            </a:r>
            <a:r>
              <a:rPr lang="en-US" sz="3200" dirty="0">
                <a:solidFill>
                  <a:schemeClr val="accent2"/>
                </a:solidFill>
                <a:latin typeface="Arial Narrow" charset="0"/>
              </a:rPr>
              <a:t>is defined as </a:t>
            </a:r>
            <a:r>
              <a:rPr lang="en-US" sz="3200" b="1" u="sng" dirty="0" err="1">
                <a:solidFill>
                  <a:srgbClr val="FF0000"/>
                </a:solidFill>
                <a:latin typeface="Symbol" charset="2"/>
              </a:rPr>
              <a:t>ε</a:t>
            </a:r>
            <a:r>
              <a:rPr lang="en-US" sz="3200" b="1" u="sng" dirty="0">
                <a:solidFill>
                  <a:srgbClr val="FF0000"/>
                </a:solidFill>
                <a:latin typeface="Arial Narrow" charset="0"/>
              </a:rPr>
              <a:t>=K</a:t>
            </a:r>
            <a:r>
              <a:rPr lang="en-US" sz="3200" b="1" u="sng" dirty="0">
                <a:solidFill>
                  <a:srgbClr val="FF0000"/>
                </a:solidFill>
                <a:latin typeface="Symbol" charset="2"/>
              </a:rPr>
              <a:t>ε</a:t>
            </a:r>
            <a:r>
              <a:rPr lang="en-US" sz="3200" b="1" baseline="-25000" dirty="0">
                <a:solidFill>
                  <a:srgbClr val="FF0000"/>
                </a:solidFill>
                <a:latin typeface="Arial Narrow" charset="0"/>
              </a:rPr>
              <a:t>0</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15751" name="Equation" r:id="rId4" imgW="495000" imgH="368280" progId="Equation.DSMT4">
                  <p:embed/>
                </p:oleObj>
              </mc:Choice>
              <mc:Fallback>
                <p:oleObj name="Equation" r:id="rId4" imgW="495000" imgH="368280" progId="Equation.DSMT4">
                  <p:embed/>
                  <p:pic>
                    <p:nvPicPr>
                      <p:cNvPr id="20482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15752" name="Equation" r:id="rId6" imgW="1257120" imgH="368280" progId="Equation.DSMT4">
                  <p:embed/>
                </p:oleObj>
              </mc:Choice>
              <mc:Fallback>
                <p:oleObj name="Equation" r:id="rId6" imgW="1257120" imgH="368280" progId="Equation.DSMT4">
                  <p:embed/>
                  <p:pic>
                    <p:nvPicPr>
                      <p:cNvPr id="2048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 </a:t>
            </a:r>
            <a:r>
              <a:rPr lang="en-US" sz="1800" dirty="0" err="1">
                <a:solidFill>
                  <a:srgbClr val="FF0000"/>
                </a:solidFill>
                <a:latin typeface="Symbol" charset="2"/>
              </a:rPr>
              <a:t>ε</a:t>
            </a:r>
            <a:r>
              <a:rPr lang="en-US" sz="1800" dirty="0">
                <a:solidFill>
                  <a:srgbClr val="FF0000"/>
                </a:solidFill>
                <a:latin typeface="Arial Narrow" charset="0"/>
              </a:rPr>
              <a:t>.</a:t>
            </a: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What is the stored energy in between </a:t>
            </a:r>
            <a:r>
              <a:rPr lang="en-US" sz="1800" dirty="0" err="1">
                <a:solidFill>
                  <a:srgbClr val="FF0000"/>
                </a:solidFill>
                <a:latin typeface="Arial Narrow" charset="0"/>
              </a:rPr>
              <a:t>ProtoDUNE</a:t>
            </a:r>
            <a:r>
              <a:rPr lang="en-US" sz="1800" dirty="0">
                <a:solidFill>
                  <a:srgbClr val="FF0000"/>
                </a:solidFill>
                <a:latin typeface="Arial Narrow" charset="0"/>
              </a:rPr>
              <a:t> cathode (-300kV) plate (6mx6m) and the cryostat wall (0V), d=1.5m, </a:t>
            </a:r>
            <a:r>
              <a:rPr lang="en-US" sz="1800" dirty="0" err="1">
                <a:solidFill>
                  <a:srgbClr val="FF0000"/>
                </a:solidFill>
                <a:latin typeface="Arial Narrow" charset="0"/>
              </a:rPr>
              <a:t>LAr</a:t>
            </a:r>
            <a:r>
              <a:rPr lang="en-US" sz="1800">
                <a:solidFill>
                  <a:srgbClr val="FF0000"/>
                </a:solidFill>
                <a:latin typeface="Arial Narrow" charset="0"/>
              </a:rPr>
              <a:t> K=1.5?</a:t>
            </a:r>
            <a:endParaRPr lang="en-US" sz="1800" dirty="0">
              <a:solidFill>
                <a:srgbClr val="FF0000"/>
              </a:solidFill>
              <a:latin typeface="Arial Narrow" charset="0"/>
            </a:endParaRPr>
          </a:p>
        </p:txBody>
      </p:sp>
    </p:spTree>
    <p:extLst>
      <p:ext uri="{BB962C8B-B14F-4D97-AF65-F5344CB8AC3E}">
        <p14:creationId xmlns:p14="http://schemas.microsoft.com/office/powerpoint/2010/main" val="273030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533400"/>
            <a:ext cx="2915816" cy="2246769"/>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capacitance between each of the side wall to the FC &amp; the cathode to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total energy stored in the capacitors</a:t>
            </a:r>
          </a:p>
          <a:p>
            <a:pPr marL="285750" indent="-285750">
              <a:buFont typeface="Wingdings" charset="2"/>
              <a:buChar char="§"/>
            </a:pPr>
            <a:r>
              <a:rPr lang="en-US" sz="2000" dirty="0" err="1">
                <a:solidFill>
                  <a:srgbClr val="3C5A77"/>
                </a:solidFill>
                <a:latin typeface="Symbol" charset="2"/>
                <a:ea typeface="Symbol" charset="2"/>
                <a:cs typeface="Symbol" charset="2"/>
                <a:sym typeface="Wingdings"/>
              </a:rPr>
              <a:t>e</a:t>
            </a:r>
            <a:r>
              <a:rPr lang="en-US" sz="2000" baseline="-25000" dirty="0" err="1">
                <a:solidFill>
                  <a:srgbClr val="3C5A77"/>
                </a:solidFill>
                <a:latin typeface="+mj-lt"/>
                <a:ea typeface="Symbol" charset="2"/>
                <a:cs typeface="Symbol" charset="2"/>
                <a:sym typeface="Wingdings"/>
              </a:rPr>
              <a:t>LAr</a:t>
            </a:r>
            <a:r>
              <a:rPr lang="en-US" sz="2000" dirty="0">
                <a:solidFill>
                  <a:srgbClr val="3C5A77"/>
                </a:solidFill>
                <a:latin typeface="Arial Narrow" charset="0"/>
                <a:ea typeface="Arial Narrow" charset="0"/>
                <a:cs typeface="Arial Narrow" charset="0"/>
                <a:sym typeface="Wingdings"/>
              </a:rPr>
              <a:t> =1.5</a:t>
            </a:r>
            <a:r>
              <a:rPr lang="en-US" sz="2000" dirty="0">
                <a:solidFill>
                  <a:srgbClr val="3C5A77"/>
                </a:solidFill>
                <a:latin typeface="Symbol" charset="2"/>
                <a:ea typeface="Symbol" charset="2"/>
                <a:cs typeface="Symbol" charset="2"/>
                <a:sym typeface="Wingdings"/>
              </a:rPr>
              <a:t> e</a:t>
            </a:r>
            <a:r>
              <a:rPr lang="en-US" sz="2000" baseline="-25000" dirty="0">
                <a:solidFill>
                  <a:srgbClr val="3C5A77"/>
                </a:solidFill>
                <a:ea typeface="Symbol" charset="2"/>
                <a:cs typeface="Symbol" charset="2"/>
                <a:sym typeface="Wingdings"/>
              </a:rPr>
              <a:t>0</a:t>
            </a:r>
            <a:r>
              <a:rPr lang="en-US" sz="2000" dirty="0">
                <a:solidFill>
                  <a:srgbClr val="3C5A77"/>
                </a:solidFill>
                <a:latin typeface="Arial Narrow" charset="0"/>
                <a:ea typeface="Arial Narrow" charset="0"/>
                <a:cs typeface="Arial Narrow" charset="0"/>
                <a:sym typeface="Wingdings"/>
              </a:rPr>
              <a:t> </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Dual Phase</a:t>
            </a: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19</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958917"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0.75 m</a:t>
            </a:r>
          </a:p>
        </p:txBody>
      </p:sp>
      <p:sp>
        <p:nvSpPr>
          <p:cNvPr id="19" name="Date Placeholder 18"/>
          <p:cNvSpPr>
            <a:spLocks noGrp="1"/>
          </p:cNvSpPr>
          <p:nvPr>
            <p:ph type="dt" sz="half" idx="10"/>
          </p:nvPr>
        </p:nvSpPr>
        <p:spPr/>
        <p:txBody>
          <a:bodyPr/>
          <a:lstStyle/>
          <a:p>
            <a:pPr>
              <a:defRPr/>
            </a:pPr>
            <a:r>
              <a:rPr lang="en-US"/>
              <a:t>Monday, June 17, 2019</a:t>
            </a:r>
          </a:p>
        </p:txBody>
      </p:sp>
      <p:sp>
        <p:nvSpPr>
          <p:cNvPr id="24" name="Footer Placeholder 23"/>
          <p:cNvSpPr>
            <a:spLocks noGrp="1"/>
          </p:cNvSpPr>
          <p:nvPr>
            <p:ph type="ftr" sz="quarter" idx="11"/>
          </p:nvPr>
        </p:nvSpPr>
        <p:spPr/>
        <p:txBody>
          <a:bodyPr/>
          <a:lstStyle/>
          <a:p>
            <a:pPr>
              <a:defRPr/>
            </a:pPr>
            <a:r>
              <a:rPr lang="de-DE"/>
              <a:t>PHYS 1444-001, Summer 2019             Dr. Jaehoon Yu</a:t>
            </a: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911687" cy="1942641"/>
          </a:xfrm>
          <a:prstGeom prst="rect">
            <a:avLst/>
          </a:prstGeom>
        </p:spPr>
      </p:pic>
      <p:sp>
        <p:nvSpPr>
          <p:cNvPr id="25" name="ZoneTexte 22"/>
          <p:cNvSpPr txBox="1"/>
          <p:nvPr/>
        </p:nvSpPr>
        <p:spPr>
          <a:xfrm>
            <a:off x="685800" y="4013753"/>
            <a:ext cx="606256"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1 m</a:t>
            </a:r>
          </a:p>
        </p:txBody>
      </p:sp>
      <p:cxnSp>
        <p:nvCxnSpPr>
          <p:cNvPr id="26" name="Connecteur droit avec flèche 20"/>
          <p:cNvCxnSpPr/>
          <p:nvPr/>
        </p:nvCxnSpPr>
        <p:spPr>
          <a:xfrm flipH="1" flipV="1">
            <a:off x="685800" y="3962071"/>
            <a:ext cx="624639" cy="66215"/>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6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17, 2019</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6096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538213"/>
            <a:ext cx="8991600" cy="5334000"/>
          </a:xfrm>
        </p:spPr>
        <p:txBody>
          <a:bodyPr/>
          <a:lstStyle/>
          <a:p>
            <a:r>
              <a:rPr lang="en-US" sz="2000" dirty="0"/>
              <a:t>Quadruple extra credit</a:t>
            </a:r>
          </a:p>
          <a:p>
            <a:pPr lvl="1"/>
            <a:r>
              <a:rPr lang="en-US" sz="1800" dirty="0"/>
              <a:t>Meeting with the Nobel Laureate from 12pm – 1pm this Wednesday in CPB303</a:t>
            </a:r>
          </a:p>
          <a:p>
            <a:pPr lvl="1"/>
            <a:r>
              <a:rPr lang="en-US" sz="1800" dirty="0"/>
              <a:t>Sign in sheet will be available for the extra credit</a:t>
            </a:r>
          </a:p>
          <a:p>
            <a:pPr lvl="1"/>
            <a:r>
              <a:rPr lang="en-US" sz="1800" dirty="0"/>
              <a:t>Lunch may be provided</a:t>
            </a:r>
          </a:p>
          <a:p>
            <a:r>
              <a:rPr lang="en-US" sz="2000" dirty="0"/>
              <a:t>Mid-term exam</a:t>
            </a:r>
          </a:p>
          <a:p>
            <a:pPr lvl="1"/>
            <a:r>
              <a:rPr lang="en-US" sz="1800" dirty="0"/>
              <a:t>In class tomorrow, Tuesday, June 18</a:t>
            </a:r>
          </a:p>
          <a:p>
            <a:pPr lvl="1"/>
            <a:r>
              <a:rPr lang="en-US" sz="1800" dirty="0"/>
              <a:t>Comprehensive exam which covers CH21.1 through CH24.6 plus appendices A and B the math refresher</a:t>
            </a:r>
          </a:p>
          <a:p>
            <a:pPr lvl="1" eaLnBrk="1" hangingPunct="1"/>
            <a:r>
              <a:rPr lang="en-US" sz="1800" dirty="0"/>
              <a:t>BYOF: You may bring one 8.5x11.5 sheet (front and back) of </a:t>
            </a:r>
            <a:r>
              <a:rPr lang="en-US" sz="1800" b="1" u="sng" dirty="0">
                <a:solidFill>
                  <a:srgbClr val="FF0000"/>
                </a:solidFill>
              </a:rPr>
              <a:t>handwritten</a:t>
            </a:r>
            <a:r>
              <a:rPr lang="en-US" sz="1800" dirty="0"/>
              <a:t> formulae and values of constants for the exam</a:t>
            </a:r>
          </a:p>
          <a:p>
            <a:pPr lvl="1" eaLnBrk="1" hangingPunct="1"/>
            <a:r>
              <a:rPr lang="en-US" sz="1800" dirty="0"/>
              <a:t>No derivations, word definitions, setups or solutions of any problems!</a:t>
            </a:r>
          </a:p>
          <a:p>
            <a:pPr lvl="1" eaLnBrk="1" hangingPunct="1"/>
            <a:r>
              <a:rPr lang="en-US" sz="1800" dirty="0"/>
              <a:t>No additional formulae or values of constants will be provided!</a:t>
            </a:r>
          </a:p>
          <a:p>
            <a:r>
              <a:rPr lang="en-US" sz="2000" dirty="0"/>
              <a:t>Quiz 2 results</a:t>
            </a:r>
          </a:p>
          <a:p>
            <a:pPr lvl="1"/>
            <a:r>
              <a:rPr lang="en-US" sz="1800" dirty="0"/>
              <a:t>Class Average: 31.3/60</a:t>
            </a:r>
          </a:p>
          <a:p>
            <a:pPr lvl="2"/>
            <a:r>
              <a:rPr lang="en-US" sz="1600" dirty="0"/>
              <a:t>Equivalent to 52.2/100</a:t>
            </a:r>
          </a:p>
          <a:p>
            <a:pPr lvl="2"/>
            <a:r>
              <a:rPr lang="en-US" sz="1600" dirty="0"/>
              <a:t>Previous results: 44.3/100</a:t>
            </a:r>
          </a:p>
          <a:p>
            <a:pPr lvl="1"/>
            <a:r>
              <a:rPr lang="en-US" sz="1800" dirty="0"/>
              <a:t>Top score: 49/60</a:t>
            </a:r>
          </a:p>
        </p:txBody>
      </p:sp>
    </p:spTree>
    <p:extLst>
      <p:ext uri="{BB962C8B-B14F-4D97-AF65-F5344CB8AC3E}">
        <p14:creationId xmlns:p14="http://schemas.microsoft.com/office/powerpoint/2010/main" val="3977593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17, 2019</a:t>
            </a: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252383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17,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21</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16794"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16795"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16796"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416952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June 17, 2019</a:t>
            </a:r>
          </a:p>
        </p:txBody>
      </p:sp>
      <p:sp>
        <p:nvSpPr>
          <p:cNvPr id="20" name="Footer Placeholder 4"/>
          <p:cNvSpPr>
            <a:spLocks noGrp="1"/>
          </p:cNvSpPr>
          <p:nvPr>
            <p:ph type="ftr" sz="quarter" idx="11"/>
          </p:nvPr>
        </p:nvSpPr>
        <p:spPr/>
        <p:txBody>
          <a:bodyPr/>
          <a:lstStyle/>
          <a:p>
            <a:r>
              <a:rPr lang="de-DE"/>
              <a:t>PHYS 1444-001, Summer 2019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22</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the </a:t>
            </a:r>
            <a:r>
              <a:rPr lang="en-US" sz="2000" dirty="0">
                <a:solidFill>
                  <a:schemeClr val="accent2"/>
                </a:solidFill>
                <a:latin typeface="Arial Narrow" charset="0"/>
              </a:rPr>
              <a:t>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18008"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18009"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18010"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18011"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18012"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18013"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18014"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18015"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18016"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18017"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18018"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18019"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18020"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1525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June 17, 2019</a:t>
            </a:r>
          </a:p>
        </p:txBody>
      </p:sp>
      <p:sp>
        <p:nvSpPr>
          <p:cNvPr id="32" name="Footer Placeholder 4"/>
          <p:cNvSpPr>
            <a:spLocks noGrp="1"/>
          </p:cNvSpPr>
          <p:nvPr>
            <p:ph type="ftr" sz="quarter" idx="11"/>
          </p:nvPr>
        </p:nvSpPr>
        <p:spPr/>
        <p:txBody>
          <a:bodyPr/>
          <a:lstStyle/>
          <a:p>
            <a:r>
              <a:rPr lang="de-DE"/>
              <a:t>PHYS 1444-001, Summer 2019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23</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19127"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19128"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19129"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19130"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19131"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a:solidFill>
                  <a:srgbClr val="FF0000"/>
                </a:solidFill>
                <a:latin typeface="Arial Narrow" charset="0"/>
              </a:rPr>
              <a:t>An 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19132"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19133"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19134"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19135"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19136"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19137"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19138"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19139"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19140"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19141"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19142"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19143"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19144"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5381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17,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24</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73509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June 17,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25</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2218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Monday, June 17, 2019</a:t>
            </a:r>
          </a:p>
        </p:txBody>
      </p:sp>
      <p:sp>
        <p:nvSpPr>
          <p:cNvPr id="24" name="Slide Number Placeholder 5"/>
          <p:cNvSpPr>
            <a:spLocks noGrp="1"/>
          </p:cNvSpPr>
          <p:nvPr>
            <p:ph type="sldNum" sz="quarter" idx="12"/>
          </p:nvPr>
        </p:nvSpPr>
        <p:spPr/>
        <p:txBody>
          <a:bodyPr/>
          <a:lstStyle/>
          <a:p>
            <a:fld id="{F9D0DC7B-B6E8-4E41-A13E-C0D6634838F6}" type="slidenum">
              <a:rPr lang="en-US"/>
              <a:pPr/>
              <a:t>3</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0292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can be determined analytically for capacitors </a:t>
            </a:r>
            <a:r>
              <a:rPr lang="en-US" sz="2800" dirty="0" err="1">
                <a:solidFill>
                  <a:schemeClr val="accent2"/>
                </a:solidFill>
                <a:latin typeface="Arial Narrow" charset="0"/>
              </a:rPr>
              <a:t>w</a:t>
            </a:r>
            <a:r>
              <a:rPr lang="en-US" sz="2800" dirty="0">
                <a:solidFill>
                  <a:schemeClr val="accent2"/>
                </a:solidFill>
                <a:latin typeface="Arial Narrow" charset="0"/>
              </a:rPr>
              <a:t>/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a:solidFill>
                  <a:srgbClr val="660066"/>
                </a:solidFill>
                <a:latin typeface="Symbol" charset="2"/>
                <a:ea typeface="ＭＳ Ｐゴシック" charset="-128"/>
              </a:rPr>
              <a:t>σ/ε</a:t>
            </a:r>
            <a:r>
              <a:rPr lang="en-US" baseline="-25000" dirty="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Arial Narrow" charset="0"/>
                <a:ea typeface="ＭＳ Ｐゴシック" charset="-128"/>
              </a:rPr>
              <a:t> 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lower potential (a) to higher potential (b) along the field lines,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 (recall Q=CV!):</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102629" name="Equation" r:id="rId4" imgW="330120" imgH="203040" progId="Equation.DSMT4">
                  <p:embed/>
                </p:oleObj>
              </mc:Choice>
              <mc:Fallback>
                <p:oleObj name="Equation" r:id="rId4" imgW="330120" imgH="203040" progId="Equation.DSMT4">
                  <p:embed/>
                  <p:pic>
                    <p:nvPicPr>
                      <p:cNvPr id="20584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02630" name="Equation" r:id="rId6" imgW="330120" imgH="203040" progId="Equation.DSMT4">
                  <p:embed/>
                </p:oleObj>
              </mc:Choice>
              <mc:Fallback>
                <p:oleObj name="Equation" r:id="rId6" imgW="330120" imgH="203040" progId="Equation.DSMT4">
                  <p:embed/>
                  <p:pic>
                    <p:nvPicPr>
                      <p:cNvPr id="20584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nvGraphicFramePr>
        <p:xfrm>
          <a:off x="5525481" y="5419726"/>
          <a:ext cx="2055438" cy="614185"/>
        </p:xfrm>
        <a:graphic>
          <a:graphicData uri="http://schemas.openxmlformats.org/presentationml/2006/ole">
            <mc:AlternateContent xmlns:mc="http://schemas.openxmlformats.org/markup-compatibility/2006">
              <mc:Choice xmlns:v="urn:schemas-microsoft-com:vml" Requires="v">
                <p:oleObj spid="_x0000_s102631" name="Equation" r:id="rId8" imgW="1485900" imgH="431800" progId="Equation.DSMT4">
                  <p:embed/>
                </p:oleObj>
              </mc:Choice>
              <mc:Fallback>
                <p:oleObj name="Equation" r:id="rId8" imgW="1485900" imgH="431800" progId="Equation.DSMT4">
                  <p:embed/>
                  <p:pic>
                    <p:nvPicPr>
                      <p:cNvPr id="205844" name="Object 20"/>
                      <p:cNvPicPr>
                        <a:picLocks noChangeAspect="1" noChangeArrowheads="1"/>
                      </p:cNvPicPr>
                      <p:nvPr/>
                    </p:nvPicPr>
                    <p:blipFill>
                      <a:blip r:embed="rId9"/>
                      <a:srcRect/>
                      <a:stretch>
                        <a:fillRect/>
                      </a:stretch>
                    </p:blipFill>
                    <p:spPr bwMode="auto">
                      <a:xfrm>
                        <a:off x="5525481" y="5419726"/>
                        <a:ext cx="2055438" cy="61418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3574774" y="6120825"/>
            <a:ext cx="4630934" cy="584775"/>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C only depends on the area and the 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02632" name="Equation" r:id="rId10" imgW="558720" imgH="203040" progId="Equation.DSMT4">
                  <p:embed/>
                </p:oleObj>
              </mc:Choice>
              <mc:Fallback>
                <p:oleObj name="Equation" r:id="rId10" imgW="558720" imgH="203040" progId="Equation.DSMT4">
                  <p:embed/>
                  <p:pic>
                    <p:nvPicPr>
                      <p:cNvPr id="205847"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02633" name="Equation" r:id="rId12" imgW="1079500" imgH="342900" progId="Equation.DSMT4">
                  <p:embed/>
                </p:oleObj>
              </mc:Choice>
              <mc:Fallback>
                <p:oleObj name="Equation" r:id="rId12" imgW="1079500" imgH="342900" progId="Equation.DSMT4">
                  <p:embed/>
                  <p:pic>
                    <p:nvPicPr>
                      <p:cNvPr id="205848" name="Object 24"/>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02634" name="Equation" r:id="rId14" imgW="596880" imgH="330120" progId="Equation.DSMT4">
                  <p:embed/>
                </p:oleObj>
              </mc:Choice>
              <mc:Fallback>
                <p:oleObj name="Equation" r:id="rId14" imgW="596880" imgH="330120" progId="Equation.DSMT4">
                  <p:embed/>
                  <p:pic>
                    <p:nvPicPr>
                      <p:cNvPr id="205849"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02635" name="Equation" r:id="rId16" imgW="596880" imgH="406080" progId="Equation.DSMT4">
                  <p:embed/>
                </p:oleObj>
              </mc:Choice>
              <mc:Fallback>
                <p:oleObj name="Equation" r:id="rId16" imgW="596880" imgH="406080" progId="Equation.DSMT4">
                  <p:embed/>
                  <p:pic>
                    <p:nvPicPr>
                      <p:cNvPr id="20585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02636" name="Equation" r:id="rId18" imgW="685800" imgH="406080" progId="Equation.DSMT4">
                  <p:embed/>
                </p:oleObj>
              </mc:Choice>
              <mc:Fallback>
                <p:oleObj name="Equation" r:id="rId18" imgW="685800" imgH="406080" progId="Equation.DSMT4">
                  <p:embed/>
                  <p:pic>
                    <p:nvPicPr>
                      <p:cNvPr id="205851"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02637" name="Equation" r:id="rId20" imgW="685800" imgH="406080" progId="Equation.DSMT4">
                  <p:embed/>
                </p:oleObj>
              </mc:Choice>
              <mc:Fallback>
                <p:oleObj name="Equation" r:id="rId20" imgW="685800" imgH="406080" progId="Equation.DSMT4">
                  <p:embed/>
                  <p:pic>
                    <p:nvPicPr>
                      <p:cNvPr id="205852"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02638" name="Equation" r:id="rId22" imgW="774700" imgH="419100" progId="Equation.DSMT4">
                  <p:embed/>
                </p:oleObj>
              </mc:Choice>
              <mc:Fallback>
                <p:oleObj name="Equation" r:id="rId22" imgW="774700" imgH="419100" progId="Equation.DSMT4">
                  <p:embed/>
                  <p:pic>
                    <p:nvPicPr>
                      <p:cNvPr id="205853" name="Object 29"/>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02639" name="Equation" r:id="rId24" imgW="291960" imgH="406080" progId="Equation.DSMT4">
                  <p:embed/>
                </p:oleObj>
              </mc:Choice>
              <mc:Fallback>
                <p:oleObj name="Equation" r:id="rId24" imgW="291960" imgH="406080" progId="Equation.DSMT4">
                  <p:embed/>
                  <p:pic>
                    <p:nvPicPr>
                      <p:cNvPr id="205854"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102640" name="Equation" r:id="rId26" imgW="584200" imgH="342900" progId="Equation.DSMT4">
                  <p:embed/>
                </p:oleObj>
              </mc:Choice>
              <mc:Fallback>
                <p:oleObj name="Equation" r:id="rId26" imgW="584200" imgH="342900" progId="Equation.DSMT4">
                  <p:embed/>
                  <p:pic>
                    <p:nvPicPr>
                      <p:cNvPr id="205856" name="Object 32"/>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382133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17,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F2863459-F1D1-4649-B2AF-E0831BF03652}" type="slidenum">
              <a:rPr lang="en-US"/>
              <a:pPr/>
              <a:t>4</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03520" name="Equation" r:id="rId3" imgW="635000" imgH="393700" progId="Equation.DSMT4">
                  <p:embed/>
                </p:oleObj>
              </mc:Choice>
              <mc:Fallback>
                <p:oleObj name="Equation" r:id="rId3" imgW="635000" imgH="393700" progId="Equation.DSMT4">
                  <p:embed/>
                  <p:pic>
                    <p:nvPicPr>
                      <p:cNvPr id="206870" name="Object 22"/>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03521" name="Equation" r:id="rId5" imgW="253800" imgH="190440" progId="Equation.DSMT4">
                  <p:embed/>
                </p:oleObj>
              </mc:Choice>
              <mc:Fallback>
                <p:oleObj name="Equation" r:id="rId5" imgW="253800" imgH="190440" progId="Equation.DSMT4">
                  <p:embed/>
                  <p:pic>
                    <p:nvPicPr>
                      <p:cNvPr id="206872"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03522" name="Equation" r:id="rId7" imgW="3962160" imgH="406080" progId="Equation.DSMT4">
                  <p:embed/>
                </p:oleObj>
              </mc:Choice>
              <mc:Fallback>
                <p:oleObj name="Equation" r:id="rId7" imgW="3962160" imgH="406080" progId="Equation.DSMT4">
                  <p:embed/>
                  <p:pic>
                    <p:nvPicPr>
                      <p:cNvPr id="206873"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03523" name="Equation" r:id="rId9" imgW="355320" imgH="164880" progId="Equation.DSMT4">
                  <p:embed/>
                </p:oleObj>
              </mc:Choice>
              <mc:Fallback>
                <p:oleObj name="Equation" r:id="rId9" imgW="355320" imgH="164880" progId="Equation.DSMT4">
                  <p:embed/>
                  <p:pic>
                    <p:nvPicPr>
                      <p:cNvPr id="2068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03524" name="Equation" r:id="rId11" imgW="2946240" imgH="279360" progId="Equation.DSMT4">
                  <p:embed/>
                </p:oleObj>
              </mc:Choice>
              <mc:Fallback>
                <p:oleObj name="Equation" r:id="rId11" imgW="2946240" imgH="279360" progId="Equation.DSMT4">
                  <p:embed/>
                  <p:pic>
                    <p:nvPicPr>
                      <p:cNvPr id="206875"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815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June 17, 2019</a:t>
            </a:r>
          </a:p>
        </p:txBody>
      </p:sp>
      <p:sp>
        <p:nvSpPr>
          <p:cNvPr id="22" name="Footer Placeholder 4"/>
          <p:cNvSpPr>
            <a:spLocks noGrp="1"/>
          </p:cNvSpPr>
          <p:nvPr>
            <p:ph type="ftr" sz="quarter" idx="11"/>
          </p:nvPr>
        </p:nvSpPr>
        <p:spPr/>
        <p:txBody>
          <a:bodyPr/>
          <a:lstStyle/>
          <a:p>
            <a:r>
              <a:rPr lang="de-DE"/>
              <a:t>PHYS 1444-001, Summer 2019             Dr. Jaehoon Yu</a:t>
            </a:r>
            <a:endParaRPr lang="en-US"/>
          </a:p>
        </p:txBody>
      </p:sp>
      <p:sp>
        <p:nvSpPr>
          <p:cNvPr id="23" name="Slide Number Placeholder 5"/>
          <p:cNvSpPr>
            <a:spLocks noGrp="1"/>
          </p:cNvSpPr>
          <p:nvPr>
            <p:ph type="sldNum" sz="quarter" idx="12"/>
          </p:nvPr>
        </p:nvSpPr>
        <p:spPr/>
        <p:txBody>
          <a:bodyPr/>
          <a:lstStyle/>
          <a:p>
            <a:fld id="{3AD56CD5-E184-7B4B-923C-3A29021D6CA4}" type="slidenum">
              <a:rPr lang="en-US"/>
              <a:pPr/>
              <a:t>5</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04800" y="1724025"/>
          <a:ext cx="450850" cy="285750"/>
        </p:xfrm>
        <a:graphic>
          <a:graphicData uri="http://schemas.openxmlformats.org/presentationml/2006/ole">
            <mc:AlternateContent xmlns:mc="http://schemas.openxmlformats.org/markup-compatibility/2006">
              <mc:Choice xmlns:v="urn:schemas-microsoft-com:vml" Requires="v">
                <p:oleObj spid="_x0000_s104677" name="Equation" r:id="rId3" imgW="253800" imgH="152280" progId="Equation.DSMT4">
                  <p:embed/>
                </p:oleObj>
              </mc:Choice>
              <mc:Fallback>
                <p:oleObj name="Equation" r:id="rId3" imgW="253800" imgH="152280" progId="Equation.DSMT4">
                  <p:embed/>
                  <p:pic>
                    <p:nvPicPr>
                      <p:cNvPr id="219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24025"/>
                        <a:ext cx="450850" cy="2857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104678" name="Equation" r:id="rId5" imgW="457200" imgH="164880" progId="Equation.DSMT4">
                  <p:embed/>
                </p:oleObj>
              </mc:Choice>
              <mc:Fallback>
                <p:oleObj name="Equation" r:id="rId5" imgW="457200" imgH="164880" progId="Equation.DSMT4">
                  <p:embed/>
                  <p:pic>
                    <p:nvPicPr>
                      <p:cNvPr id="2191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104679" name="Equation" r:id="rId7" imgW="253800" imgH="152280" progId="Equation.DSMT4">
                  <p:embed/>
                </p:oleObj>
              </mc:Choice>
              <mc:Fallback>
                <p:oleObj name="Equation" r:id="rId7" imgW="253800" imgH="152280" progId="Equation.DSMT4">
                  <p:embed/>
                  <p:pic>
                    <p:nvPicPr>
                      <p:cNvPr id="2191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104680" name="Equation" r:id="rId9" imgW="520560" imgH="368280" progId="Equation.DSMT4">
                  <p:embed/>
                </p:oleObj>
              </mc:Choice>
              <mc:Fallback>
                <p:oleObj name="Equation" r:id="rId9" imgW="520560" imgH="368280" progId="Equation.DSMT4">
                  <p:embed/>
                  <p:pic>
                    <p:nvPicPr>
                      <p:cNvPr id="21914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104681" name="Equation" r:id="rId11" imgW="253800" imgH="152280" progId="Equation.DSMT4">
                  <p:embed/>
                </p:oleObj>
              </mc:Choice>
              <mc:Fallback>
                <p:oleObj name="Equation" r:id="rId11" imgW="253800" imgH="152280" progId="Equation.DSMT4">
                  <p:embed/>
                  <p:pic>
                    <p:nvPicPr>
                      <p:cNvPr id="21915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104682" name="Equation" r:id="rId13" imgW="279360" imgH="368280" progId="Equation.DSMT4">
                  <p:embed/>
                </p:oleObj>
              </mc:Choice>
              <mc:Fallback>
                <p:oleObj name="Equation" r:id="rId13" imgW="279360" imgH="368280" progId="Equation.DSMT4">
                  <p:embed/>
                  <p:pic>
                    <p:nvPicPr>
                      <p:cNvPr id="219153"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104683" name="Equation" r:id="rId15" imgW="1587240" imgH="380880" progId="Equation.DSMT4">
                  <p:embed/>
                </p:oleObj>
              </mc:Choice>
              <mc:Fallback>
                <p:oleObj name="Equation" r:id="rId15" imgW="1587240" imgH="380880" progId="Equation.DSMT4">
                  <p:embed/>
                  <p:pic>
                    <p:nvPicPr>
                      <p:cNvPr id="219154"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104684" name="Equation" r:id="rId17" imgW="317160" imgH="406080" progId="Equation.DSMT4">
                  <p:embed/>
                </p:oleObj>
              </mc:Choice>
              <mc:Fallback>
                <p:oleObj name="Equation" r:id="rId17" imgW="317160" imgH="406080" progId="Equation.DSMT4">
                  <p:embed/>
                  <p:pic>
                    <p:nvPicPr>
                      <p:cNvPr id="219155"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104685" name="Equation" r:id="rId19" imgW="406080" imgH="406080" progId="Equation.DSMT4">
                  <p:embed/>
                </p:oleObj>
              </mc:Choice>
              <mc:Fallback>
                <p:oleObj name="Equation" r:id="rId19" imgW="406080" imgH="406080" progId="Equation.DSMT4">
                  <p:embed/>
                  <p:pic>
                    <p:nvPicPr>
                      <p:cNvPr id="219156"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104686" name="Equation" r:id="rId21" imgW="3911600" imgH="444500" progId="Equation.DSMT4">
                  <p:embed/>
                </p:oleObj>
              </mc:Choice>
              <mc:Fallback>
                <p:oleObj name="Equation" r:id="rId21" imgW="3911600" imgH="444500" progId="Equation.DSMT4">
                  <p:embed/>
                  <p:pic>
                    <p:nvPicPr>
                      <p:cNvPr id="219157" name="Object 21"/>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104687" name="Equation" r:id="rId23" imgW="355320" imgH="406080" progId="Equation.DSMT4">
                  <p:embed/>
                </p:oleObj>
              </mc:Choice>
              <mc:Fallback>
                <p:oleObj name="Equation" r:id="rId23" imgW="355320" imgH="406080" progId="Equation.DSMT4">
                  <p:embed/>
                  <p:pic>
                    <p:nvPicPr>
                      <p:cNvPr id="219158" name="Object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104688" name="Equation" r:id="rId25" imgW="2323800" imgH="495000" progId="Equation.DSMT4">
                  <p:embed/>
                </p:oleObj>
              </mc:Choice>
              <mc:Fallback>
                <p:oleObj name="Equation" r:id="rId25" imgW="2323800" imgH="495000" progId="Equation.DSMT4">
                  <p:embed/>
                  <p:pic>
                    <p:nvPicPr>
                      <p:cNvPr id="219159" name="Object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407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June 17, 2019</a:t>
            </a:r>
          </a:p>
        </p:txBody>
      </p:sp>
      <p:sp>
        <p:nvSpPr>
          <p:cNvPr id="20" name="Footer Placeholder 4"/>
          <p:cNvSpPr>
            <a:spLocks noGrp="1"/>
          </p:cNvSpPr>
          <p:nvPr>
            <p:ph type="ftr" sz="quarter" idx="11"/>
          </p:nvPr>
        </p:nvSpPr>
        <p:spPr/>
        <p:txBody>
          <a:bodyPr/>
          <a:lstStyle/>
          <a:p>
            <a:r>
              <a:rPr lang="de-DE"/>
              <a:t>PHYS 1444-001, Summer 2019             Dr. Jaehoon Yu</a:t>
            </a:r>
            <a:endParaRPr lang="en-US"/>
          </a:p>
        </p:txBody>
      </p:sp>
      <p:sp>
        <p:nvSpPr>
          <p:cNvPr id="21" name="Slide Number Placeholder 5"/>
          <p:cNvSpPr>
            <a:spLocks noGrp="1"/>
          </p:cNvSpPr>
          <p:nvPr>
            <p:ph type="sldNum" sz="quarter" idx="12"/>
          </p:nvPr>
        </p:nvSpPr>
        <p:spPr/>
        <p:txBody>
          <a:bodyPr/>
          <a:lstStyle/>
          <a:p>
            <a:fld id="{C80BD743-191A-754A-81FD-0BCB534E924C}" type="slidenum">
              <a:rPr lang="en-US"/>
              <a:pPr/>
              <a:t>6</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an 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05682" name="Equation" r:id="rId4" imgW="711000" imgH="419040" progId="Equation.DSMT4">
                  <p:embed/>
                </p:oleObj>
              </mc:Choice>
              <mc:Fallback>
                <p:oleObj name="Equation" r:id="rId4" imgW="711000" imgH="419040" progId="Equation.DSMT4">
                  <p:embed/>
                  <p:pic>
                    <p:nvPicPr>
                      <p:cNvPr id="2283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05683" name="Equation" r:id="rId6" imgW="1016000" imgH="342900" progId="Equation.DSMT4">
                  <p:embed/>
                </p:oleObj>
              </mc:Choice>
              <mc:Fallback>
                <p:oleObj name="Equation" r:id="rId6" imgW="1016000" imgH="342900" progId="Equation.DSMT4">
                  <p:embed/>
                  <p:pic>
                    <p:nvPicPr>
                      <p:cNvPr id="228360" name="Object 8"/>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05684" name="Equation" r:id="rId8" imgW="253800" imgH="164880" progId="Equation.DSMT4">
                  <p:embed/>
                </p:oleObj>
              </mc:Choice>
              <mc:Fallback>
                <p:oleObj name="Equation" r:id="rId8" imgW="253800" imgH="164880" progId="Equation.DSMT4">
                  <p:embed/>
                  <p:pic>
                    <p:nvPicPr>
                      <p:cNvPr id="22836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05685" name="Equation" r:id="rId10" imgW="800100" imgH="342900" progId="Equation.DSMT4">
                  <p:embed/>
                </p:oleObj>
              </mc:Choice>
              <mc:Fallback>
                <p:oleObj name="Equation" r:id="rId10" imgW="800100" imgH="342900" progId="Equation.DSMT4">
                  <p:embed/>
                  <p:pic>
                    <p:nvPicPr>
                      <p:cNvPr id="228367" name="Object 15"/>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05686" name="Equation" r:id="rId12" imgW="965160" imgH="419040" progId="Equation.DSMT4">
                  <p:embed/>
                </p:oleObj>
              </mc:Choice>
              <mc:Fallback>
                <p:oleObj name="Equation" r:id="rId12" imgW="965160" imgH="419040" progId="Equation.DSMT4">
                  <p:embed/>
                  <p:pic>
                    <p:nvPicPr>
                      <p:cNvPr id="228368"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05687" name="Equation" r:id="rId14" imgW="1650960" imgH="469800" progId="Equation.DSMT4">
                  <p:embed/>
                </p:oleObj>
              </mc:Choice>
              <mc:Fallback>
                <p:oleObj name="Equation" r:id="rId14" imgW="1650960" imgH="469800" progId="Equation.DSMT4">
                  <p:embed/>
                  <p:pic>
                    <p:nvPicPr>
                      <p:cNvPr id="228369"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05688" name="Equation" r:id="rId16" imgW="1015920" imgH="457200" progId="Equation.DSMT4">
                  <p:embed/>
                </p:oleObj>
              </mc:Choice>
              <mc:Fallback>
                <p:oleObj name="Equation" r:id="rId16" imgW="1015920" imgH="457200" progId="Equation.DSMT4">
                  <p:embed/>
                  <p:pic>
                    <p:nvPicPr>
                      <p:cNvPr id="22837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05689" name="Equation" r:id="rId18" imgW="888840" imgH="457200" progId="Equation.DSMT4">
                  <p:embed/>
                </p:oleObj>
              </mc:Choice>
              <mc:Fallback>
                <p:oleObj name="Equation" r:id="rId18" imgW="888840" imgH="457200" progId="Equation.DSMT4">
                  <p:embed/>
                  <p:pic>
                    <p:nvPicPr>
                      <p:cNvPr id="228371"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05690" name="Equation" r:id="rId20" imgW="279360" imgH="368280" progId="Equation.DSMT4">
                  <p:embed/>
                </p:oleObj>
              </mc:Choice>
              <mc:Fallback>
                <p:oleObj name="Equation" r:id="rId20" imgW="279360" imgH="368280" progId="Equation.DSMT4">
                  <p:embed/>
                  <p:pic>
                    <p:nvPicPr>
                      <p:cNvPr id="228372"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05691" name="Equation" r:id="rId22" imgW="990600" imgH="647700" progId="Equation.DSMT4">
                  <p:embed/>
                </p:oleObj>
              </mc:Choice>
              <mc:Fallback>
                <p:oleObj name="Equation" r:id="rId22" imgW="990600" imgH="647700" progId="Equation.DSMT4">
                  <p:embed/>
                  <p:pic>
                    <p:nvPicPr>
                      <p:cNvPr id="228373" name="Object 21"/>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05692" name="Equation" r:id="rId24" imgW="545760" imgH="406080" progId="Equation.DSMT4">
                  <p:embed/>
                </p:oleObj>
              </mc:Choice>
              <mc:Fallback>
                <p:oleObj name="Equation" r:id="rId24" imgW="545760" imgH="406080" progId="Equation.DSMT4">
                  <p:embed/>
                  <p:pic>
                    <p:nvPicPr>
                      <p:cNvPr id="228374"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004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17,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the absolute 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06592" name="Equation" r:id="rId3" imgW="253800" imgH="164880" progId="Equation.DSMT4">
                  <p:embed/>
                </p:oleObj>
              </mc:Choice>
              <mc:Fallback>
                <p:oleObj name="Equation" r:id="rId3" imgW="253800" imgH="164880" progId="Equation.DSMT4">
                  <p:embed/>
                  <p:pic>
                    <p:nvPicPr>
                      <p:cNvPr id="20789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06593" name="Equation" r:id="rId5" imgW="444500" imgH="228600" progId="Equation.DSMT4">
                  <p:embed/>
                </p:oleObj>
              </mc:Choice>
              <mc:Fallback>
                <p:oleObj name="Equation" r:id="rId5" imgW="444500" imgH="228600" progId="Equation.DSMT4">
                  <p:embed/>
                  <p:pic>
                    <p:nvPicPr>
                      <p:cNvPr id="207893" name="Object 21"/>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06594" name="Equation" r:id="rId7" imgW="901700" imgH="381000" progId="Equation.DSMT4">
                  <p:embed/>
                </p:oleObj>
              </mc:Choice>
              <mc:Fallback>
                <p:oleObj name="Equation" r:id="rId7" imgW="901700" imgH="381000" progId="Equation.DSMT4">
                  <p:embed/>
                  <p:pic>
                    <p:nvPicPr>
                      <p:cNvPr id="207894" name="Object 22"/>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06595" name="Equation" r:id="rId9" imgW="990600" imgH="457200" progId="Equation.DSMT4">
                  <p:embed/>
                </p:oleObj>
              </mc:Choice>
              <mc:Fallback>
                <p:oleObj name="Equation" r:id="rId9" imgW="990600" imgH="457200" progId="Equation.DSMT4">
                  <p:embed/>
                  <p:pic>
                    <p:nvPicPr>
                      <p:cNvPr id="207895" name="Object 23"/>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06596" name="Equation" r:id="rId11" imgW="431800" imgH="419100" progId="Equation.DSMT4">
                  <p:embed/>
                </p:oleObj>
              </mc:Choice>
              <mc:Fallback>
                <p:oleObj name="Equation" r:id="rId11" imgW="431800" imgH="419100" progId="Equation.DSMT4">
                  <p:embed/>
                  <p:pic>
                    <p:nvPicPr>
                      <p:cNvPr id="207897" name="Object 25"/>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302972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June 17,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8</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may be used in electric 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 in series or 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3"/>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4"/>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279114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June 17,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9</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 the battery 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07540" name="Equation" r:id="rId4" imgW="1091880" imgH="228600" progId="Equation.DSMT4">
                  <p:embed/>
                </p:oleObj>
              </mc:Choice>
              <mc:Fallback>
                <p:oleObj name="Equation" r:id="rId4" imgW="1091880" imgH="228600" progId="Equation.DSMT4">
                  <p:embed/>
                  <p:pic>
                    <p:nvPicPr>
                      <p:cNvPr id="221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3138026935"/>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19680</TotalTime>
  <Words>2699</Words>
  <Application>Microsoft Macintosh PowerPoint</Application>
  <PresentationFormat>On-screen Show (4:3)</PresentationFormat>
  <Paragraphs>301</Paragraphs>
  <Slides>25</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Arial Narrow</vt:lpstr>
      <vt:lpstr>Monotype Corsiva</vt:lpstr>
      <vt:lpstr>Symbol</vt:lpstr>
      <vt:lpstr>Times New Roman</vt:lpstr>
      <vt:lpstr>Wingdings</vt:lpstr>
      <vt:lpstr>phys1443-spring02</vt:lpstr>
      <vt:lpstr>Equation</vt:lpstr>
      <vt:lpstr>PHYS 1444 – Section 001 Lecture #9</vt:lpstr>
      <vt:lpstr>Announcements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600</cp:revision>
  <cp:lastPrinted>2019-06-16T21:51:58Z</cp:lastPrinted>
  <dcterms:created xsi:type="dcterms:W3CDTF">2012-01-19T04:21:20Z</dcterms:created>
  <dcterms:modified xsi:type="dcterms:W3CDTF">2019-06-17T17:51:28Z</dcterms:modified>
</cp:coreProperties>
</file>