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536" r:id="rId2"/>
    <p:sldId id="590" r:id="rId3"/>
    <p:sldId id="745" r:id="rId4"/>
    <p:sldId id="747" r:id="rId5"/>
    <p:sldId id="629" r:id="rId6"/>
    <p:sldId id="630" r:id="rId7"/>
    <p:sldId id="631" r:id="rId8"/>
    <p:sldId id="632" r:id="rId9"/>
    <p:sldId id="633" r:id="rId10"/>
    <p:sldId id="708" r:id="rId11"/>
    <p:sldId id="709" r:id="rId12"/>
    <p:sldId id="710" r:id="rId13"/>
    <p:sldId id="711" r:id="rId14"/>
    <p:sldId id="712" r:id="rId15"/>
    <p:sldId id="713" r:id="rId16"/>
    <p:sldId id="714" r:id="rId17"/>
    <p:sldId id="715" r:id="rId18"/>
    <p:sldId id="716" r:id="rId19"/>
    <p:sldId id="718" r:id="rId20"/>
    <p:sldId id="719" r:id="rId21"/>
    <p:sldId id="720" r:id="rId22"/>
    <p:sldId id="721" r:id="rId23"/>
    <p:sldId id="722" r:id="rId24"/>
    <p:sldId id="723" r:id="rId25"/>
    <p:sldId id="724" r:id="rId26"/>
    <p:sldId id="72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2"/>
    <p:restoredTop sz="96327"/>
  </p:normalViewPr>
  <p:slideViewPr>
    <p:cSldViewPr>
      <p:cViewPr varScale="1">
        <p:scale>
          <a:sx n="126" d="100"/>
          <a:sy n="126" d="100"/>
        </p:scale>
        <p:origin x="208"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3" Type="http://schemas.openxmlformats.org/officeDocument/2006/relationships/image" Target="../media/image59.wmf"/><Relationship Id="rId18" Type="http://schemas.openxmlformats.org/officeDocument/2006/relationships/image" Target="../media/image64.wmf"/><Relationship Id="rId26" Type="http://schemas.openxmlformats.org/officeDocument/2006/relationships/image" Target="../media/image72.wmf"/><Relationship Id="rId21" Type="http://schemas.openxmlformats.org/officeDocument/2006/relationships/image" Target="../media/image67.wmf"/><Relationship Id="rId34" Type="http://schemas.openxmlformats.org/officeDocument/2006/relationships/image" Target="../media/image80.wmf"/><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image" Target="../media/image63.wmf"/><Relationship Id="rId25" Type="http://schemas.openxmlformats.org/officeDocument/2006/relationships/image" Target="../media/image71.wmf"/><Relationship Id="rId33" Type="http://schemas.openxmlformats.org/officeDocument/2006/relationships/image" Target="../media/image79.wmf"/><Relationship Id="rId2" Type="http://schemas.openxmlformats.org/officeDocument/2006/relationships/image" Target="../media/image48.wmf"/><Relationship Id="rId16" Type="http://schemas.openxmlformats.org/officeDocument/2006/relationships/image" Target="../media/image62.wmf"/><Relationship Id="rId20" Type="http://schemas.openxmlformats.org/officeDocument/2006/relationships/image" Target="../media/image66.wmf"/><Relationship Id="rId29" Type="http://schemas.openxmlformats.org/officeDocument/2006/relationships/image" Target="../media/image75.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24" Type="http://schemas.openxmlformats.org/officeDocument/2006/relationships/image" Target="../media/image70.wmf"/><Relationship Id="rId32" Type="http://schemas.openxmlformats.org/officeDocument/2006/relationships/image" Target="../media/image78.wmf"/><Relationship Id="rId37" Type="http://schemas.openxmlformats.org/officeDocument/2006/relationships/image" Target="../media/image83.wmf"/><Relationship Id="rId5" Type="http://schemas.openxmlformats.org/officeDocument/2006/relationships/image" Target="../media/image51.wmf"/><Relationship Id="rId15" Type="http://schemas.openxmlformats.org/officeDocument/2006/relationships/image" Target="../media/image61.wmf"/><Relationship Id="rId23" Type="http://schemas.openxmlformats.org/officeDocument/2006/relationships/image" Target="../media/image69.wmf"/><Relationship Id="rId28" Type="http://schemas.openxmlformats.org/officeDocument/2006/relationships/image" Target="../media/image74.wmf"/><Relationship Id="rId36" Type="http://schemas.openxmlformats.org/officeDocument/2006/relationships/image" Target="../media/image82.wmf"/><Relationship Id="rId10" Type="http://schemas.openxmlformats.org/officeDocument/2006/relationships/image" Target="../media/image56.wmf"/><Relationship Id="rId19" Type="http://schemas.openxmlformats.org/officeDocument/2006/relationships/image" Target="../media/image65.wmf"/><Relationship Id="rId31" Type="http://schemas.openxmlformats.org/officeDocument/2006/relationships/image" Target="../media/image77.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 Id="rId22" Type="http://schemas.openxmlformats.org/officeDocument/2006/relationships/image" Target="../media/image68.wmf"/><Relationship Id="rId27" Type="http://schemas.openxmlformats.org/officeDocument/2006/relationships/image" Target="../media/image73.wmf"/><Relationship Id="rId30" Type="http://schemas.openxmlformats.org/officeDocument/2006/relationships/image" Target="../media/image76.wmf"/><Relationship Id="rId35" Type="http://schemas.openxmlformats.org/officeDocument/2006/relationships/image" Target="../media/image81.wmf"/><Relationship Id="rId8" Type="http://schemas.openxmlformats.org/officeDocument/2006/relationships/image" Target="../media/image54.wmf"/><Relationship Id="rId3"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3.wmf"/><Relationship Id="rId5" Type="http://schemas.openxmlformats.org/officeDocument/2006/relationships/image" Target="../media/image87.wmf"/><Relationship Id="rId4"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3.wmf"/><Relationship Id="rId6" Type="http://schemas.openxmlformats.org/officeDocument/2006/relationships/image" Target="../media/image93.wmf"/><Relationship Id="rId11" Type="http://schemas.openxmlformats.org/officeDocument/2006/relationships/image" Target="../media/image98.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110.wmf"/><Relationship Id="rId3" Type="http://schemas.openxmlformats.org/officeDocument/2006/relationships/image" Target="../media/image93.wmf"/><Relationship Id="rId7" Type="http://schemas.openxmlformats.org/officeDocument/2006/relationships/image" Target="../media/image104.wmf"/><Relationship Id="rId12" Type="http://schemas.openxmlformats.org/officeDocument/2006/relationships/image" Target="../media/image109.wmf"/><Relationship Id="rId2" Type="http://schemas.openxmlformats.org/officeDocument/2006/relationships/image" Target="../media/image100.wmf"/><Relationship Id="rId16" Type="http://schemas.openxmlformats.org/officeDocument/2006/relationships/image" Target="../media/image113.wmf"/><Relationship Id="rId1" Type="http://schemas.openxmlformats.org/officeDocument/2006/relationships/image" Target="../media/image99.wmf"/><Relationship Id="rId6" Type="http://schemas.openxmlformats.org/officeDocument/2006/relationships/image" Target="../media/image103.wmf"/><Relationship Id="rId11" Type="http://schemas.openxmlformats.org/officeDocument/2006/relationships/image" Target="../media/image108.wmf"/><Relationship Id="rId5" Type="http://schemas.openxmlformats.org/officeDocument/2006/relationships/image" Target="../media/image102.wmf"/><Relationship Id="rId15" Type="http://schemas.openxmlformats.org/officeDocument/2006/relationships/image" Target="../media/image112.wmf"/><Relationship Id="rId10" Type="http://schemas.openxmlformats.org/officeDocument/2006/relationships/image" Target="../media/image107.wmf"/><Relationship Id="rId4" Type="http://schemas.openxmlformats.org/officeDocument/2006/relationships/image" Target="../media/image101.wmf"/><Relationship Id="rId9" Type="http://schemas.openxmlformats.org/officeDocument/2006/relationships/image" Target="../media/image106.wmf"/><Relationship Id="rId14"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e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0.wmf"/><Relationship Id="rId18" Type="http://schemas.openxmlformats.org/officeDocument/2006/relationships/image" Target="../media/image35.e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29.wmf"/><Relationship Id="rId17" Type="http://schemas.openxmlformats.org/officeDocument/2006/relationships/image" Target="../media/image34.emf"/><Relationship Id="rId2" Type="http://schemas.openxmlformats.org/officeDocument/2006/relationships/image" Target="../media/image20.wmf"/><Relationship Id="rId16" Type="http://schemas.openxmlformats.org/officeDocument/2006/relationships/image" Target="../media/image33.wmf"/><Relationship Id="rId20" Type="http://schemas.openxmlformats.org/officeDocument/2006/relationships/image" Target="../media/image37.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8.wmf"/><Relationship Id="rId5" Type="http://schemas.openxmlformats.org/officeDocument/2006/relationships/image" Target="../media/image23.wmf"/><Relationship Id="rId15" Type="http://schemas.openxmlformats.org/officeDocument/2006/relationships/image" Target="../media/image32.emf"/><Relationship Id="rId10" Type="http://schemas.openxmlformats.org/officeDocument/2006/relationships/image" Target="../media/image27.wmf"/><Relationship Id="rId19" Type="http://schemas.openxmlformats.org/officeDocument/2006/relationships/image" Target="../media/image36.wmf"/><Relationship Id="rId4" Type="http://schemas.openxmlformats.org/officeDocument/2006/relationships/image" Target="../media/image22.wmf"/><Relationship Id="rId9" Type="http://schemas.openxmlformats.org/officeDocument/2006/relationships/image" Target="../media/image6.wmf"/><Relationship Id="rId14"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6105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414933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380057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25,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25,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25,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37.bin"/><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3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8.bin"/><Relationship Id="rId3" Type="http://schemas.openxmlformats.org/officeDocument/2006/relationships/oleObject" Target="../embeddings/oleObject42.bin"/><Relationship Id="rId7" Type="http://schemas.openxmlformats.org/officeDocument/2006/relationships/oleObject" Target="../embeddings/oleObject45.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oleObject" Target="../embeddings/oleObject47.bin"/><Relationship Id="rId5" Type="http://schemas.openxmlformats.org/officeDocument/2006/relationships/oleObject" Target="../embeddings/oleObject43.bin"/><Relationship Id="rId15" Type="http://schemas.openxmlformats.org/officeDocument/2006/relationships/oleObject" Target="../embeddings/oleObject49.bin"/><Relationship Id="rId10" Type="http://schemas.openxmlformats.org/officeDocument/2006/relationships/image" Target="../media/image43.wmf"/><Relationship Id="rId4" Type="http://schemas.openxmlformats.org/officeDocument/2006/relationships/image" Target="../media/image3.wmf"/><Relationship Id="rId9" Type="http://schemas.openxmlformats.org/officeDocument/2006/relationships/oleObject" Target="../embeddings/oleObject46.bin"/><Relationship Id="rId14" Type="http://schemas.openxmlformats.org/officeDocument/2006/relationships/image" Target="../media/image45.wmf"/></Relationships>
</file>

<file path=ppt/slides/_rels/slide14.xml.rels><?xml version="1.0" encoding="UTF-8" standalone="yes"?>
<Relationships xmlns="http://schemas.openxmlformats.org/package/2006/relationships"><Relationship Id="rId26" Type="http://schemas.openxmlformats.org/officeDocument/2006/relationships/oleObject" Target="../embeddings/oleObject61.bin"/><Relationship Id="rId21" Type="http://schemas.openxmlformats.org/officeDocument/2006/relationships/image" Target="../media/image55.wmf"/><Relationship Id="rId42" Type="http://schemas.openxmlformats.org/officeDocument/2006/relationships/oleObject" Target="../embeddings/oleObject69.bin"/><Relationship Id="rId47" Type="http://schemas.openxmlformats.org/officeDocument/2006/relationships/image" Target="../media/image68.wmf"/><Relationship Id="rId63" Type="http://schemas.openxmlformats.org/officeDocument/2006/relationships/image" Target="../media/image76.wmf"/><Relationship Id="rId68" Type="http://schemas.openxmlformats.org/officeDocument/2006/relationships/oleObject" Target="../embeddings/oleObject82.bin"/><Relationship Id="rId16" Type="http://schemas.openxmlformats.org/officeDocument/2006/relationships/oleObject" Target="../embeddings/oleObject56.bin"/><Relationship Id="rId11" Type="http://schemas.openxmlformats.org/officeDocument/2006/relationships/image" Target="../media/image50.wmf"/><Relationship Id="rId24" Type="http://schemas.openxmlformats.org/officeDocument/2006/relationships/oleObject" Target="../embeddings/oleObject60.bin"/><Relationship Id="rId32" Type="http://schemas.openxmlformats.org/officeDocument/2006/relationships/oleObject" Target="../embeddings/oleObject64.bin"/><Relationship Id="rId37" Type="http://schemas.openxmlformats.org/officeDocument/2006/relationships/image" Target="../media/image63.wmf"/><Relationship Id="rId40" Type="http://schemas.openxmlformats.org/officeDocument/2006/relationships/oleObject" Target="../embeddings/oleObject68.bin"/><Relationship Id="rId45" Type="http://schemas.openxmlformats.org/officeDocument/2006/relationships/image" Target="../media/image67.wmf"/><Relationship Id="rId53" Type="http://schemas.openxmlformats.org/officeDocument/2006/relationships/image" Target="../media/image71.wmf"/><Relationship Id="rId58" Type="http://schemas.openxmlformats.org/officeDocument/2006/relationships/oleObject" Target="../embeddings/oleObject77.bin"/><Relationship Id="rId66" Type="http://schemas.openxmlformats.org/officeDocument/2006/relationships/oleObject" Target="../embeddings/oleObject81.bin"/><Relationship Id="rId74" Type="http://schemas.openxmlformats.org/officeDocument/2006/relationships/oleObject" Target="../embeddings/oleObject85.bin"/><Relationship Id="rId5" Type="http://schemas.openxmlformats.org/officeDocument/2006/relationships/image" Target="../media/image47.wmf"/><Relationship Id="rId61" Type="http://schemas.openxmlformats.org/officeDocument/2006/relationships/image" Target="../media/image75.wmf"/><Relationship Id="rId19" Type="http://schemas.openxmlformats.org/officeDocument/2006/relationships/image" Target="../media/image54.wmf"/><Relationship Id="rId14" Type="http://schemas.openxmlformats.org/officeDocument/2006/relationships/oleObject" Target="../embeddings/oleObject55.bin"/><Relationship Id="rId22" Type="http://schemas.openxmlformats.org/officeDocument/2006/relationships/oleObject" Target="../embeddings/oleObject59.bin"/><Relationship Id="rId27" Type="http://schemas.openxmlformats.org/officeDocument/2006/relationships/image" Target="../media/image58.wmf"/><Relationship Id="rId30" Type="http://schemas.openxmlformats.org/officeDocument/2006/relationships/oleObject" Target="../embeddings/oleObject63.bin"/><Relationship Id="rId35" Type="http://schemas.openxmlformats.org/officeDocument/2006/relationships/image" Target="../media/image62.wmf"/><Relationship Id="rId43" Type="http://schemas.openxmlformats.org/officeDocument/2006/relationships/image" Target="../media/image66.wmf"/><Relationship Id="rId48" Type="http://schemas.openxmlformats.org/officeDocument/2006/relationships/oleObject" Target="../embeddings/oleObject72.bin"/><Relationship Id="rId56" Type="http://schemas.openxmlformats.org/officeDocument/2006/relationships/oleObject" Target="../embeddings/oleObject76.bin"/><Relationship Id="rId64" Type="http://schemas.openxmlformats.org/officeDocument/2006/relationships/oleObject" Target="../embeddings/oleObject80.bin"/><Relationship Id="rId69" Type="http://schemas.openxmlformats.org/officeDocument/2006/relationships/image" Target="../media/image79.wmf"/><Relationship Id="rId77" Type="http://schemas.openxmlformats.org/officeDocument/2006/relationships/image" Target="../media/image83.wmf"/><Relationship Id="rId8" Type="http://schemas.openxmlformats.org/officeDocument/2006/relationships/oleObject" Target="../embeddings/oleObject52.bin"/><Relationship Id="rId51" Type="http://schemas.openxmlformats.org/officeDocument/2006/relationships/image" Target="../media/image70.wmf"/><Relationship Id="rId72" Type="http://schemas.openxmlformats.org/officeDocument/2006/relationships/oleObject" Target="../embeddings/oleObject84.bin"/><Relationship Id="rId3" Type="http://schemas.openxmlformats.org/officeDocument/2006/relationships/image" Target="../media/image39.jpeg"/><Relationship Id="rId12" Type="http://schemas.openxmlformats.org/officeDocument/2006/relationships/oleObject" Target="../embeddings/oleObject54.bin"/><Relationship Id="rId17" Type="http://schemas.openxmlformats.org/officeDocument/2006/relationships/image" Target="../media/image53.wmf"/><Relationship Id="rId25" Type="http://schemas.openxmlformats.org/officeDocument/2006/relationships/image" Target="../media/image57.wmf"/><Relationship Id="rId33" Type="http://schemas.openxmlformats.org/officeDocument/2006/relationships/image" Target="../media/image61.wmf"/><Relationship Id="rId38" Type="http://schemas.openxmlformats.org/officeDocument/2006/relationships/oleObject" Target="../embeddings/oleObject67.bin"/><Relationship Id="rId46" Type="http://schemas.openxmlformats.org/officeDocument/2006/relationships/oleObject" Target="../embeddings/oleObject71.bin"/><Relationship Id="rId59" Type="http://schemas.openxmlformats.org/officeDocument/2006/relationships/image" Target="../media/image74.wmf"/><Relationship Id="rId67" Type="http://schemas.openxmlformats.org/officeDocument/2006/relationships/image" Target="../media/image78.wmf"/><Relationship Id="rId20" Type="http://schemas.openxmlformats.org/officeDocument/2006/relationships/oleObject" Target="../embeddings/oleObject58.bin"/><Relationship Id="rId41" Type="http://schemas.openxmlformats.org/officeDocument/2006/relationships/image" Target="../media/image65.wmf"/><Relationship Id="rId54" Type="http://schemas.openxmlformats.org/officeDocument/2006/relationships/oleObject" Target="../embeddings/oleObject75.bin"/><Relationship Id="rId62" Type="http://schemas.openxmlformats.org/officeDocument/2006/relationships/oleObject" Target="../embeddings/oleObject79.bin"/><Relationship Id="rId70" Type="http://schemas.openxmlformats.org/officeDocument/2006/relationships/oleObject" Target="../embeddings/oleObject83.bin"/><Relationship Id="rId75" Type="http://schemas.openxmlformats.org/officeDocument/2006/relationships/image" Target="../media/image82.wmf"/><Relationship Id="rId1" Type="http://schemas.openxmlformats.org/officeDocument/2006/relationships/vmlDrawing" Target="../drawings/vmlDrawing10.vml"/><Relationship Id="rId6" Type="http://schemas.openxmlformats.org/officeDocument/2006/relationships/oleObject" Target="../embeddings/oleObject51.bin"/><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62.bin"/><Relationship Id="rId36" Type="http://schemas.openxmlformats.org/officeDocument/2006/relationships/oleObject" Target="../embeddings/oleObject66.bin"/><Relationship Id="rId49" Type="http://schemas.openxmlformats.org/officeDocument/2006/relationships/image" Target="../media/image69.wmf"/><Relationship Id="rId57" Type="http://schemas.openxmlformats.org/officeDocument/2006/relationships/image" Target="../media/image73.wmf"/><Relationship Id="rId10" Type="http://schemas.openxmlformats.org/officeDocument/2006/relationships/oleObject" Target="../embeddings/oleObject53.bin"/><Relationship Id="rId31" Type="http://schemas.openxmlformats.org/officeDocument/2006/relationships/image" Target="../media/image60.wmf"/><Relationship Id="rId44" Type="http://schemas.openxmlformats.org/officeDocument/2006/relationships/oleObject" Target="../embeddings/oleObject70.bin"/><Relationship Id="rId52" Type="http://schemas.openxmlformats.org/officeDocument/2006/relationships/oleObject" Target="../embeddings/oleObject74.bin"/><Relationship Id="rId60" Type="http://schemas.openxmlformats.org/officeDocument/2006/relationships/oleObject" Target="../embeddings/oleObject78.bin"/><Relationship Id="rId65" Type="http://schemas.openxmlformats.org/officeDocument/2006/relationships/image" Target="../media/image77.wmf"/><Relationship Id="rId73" Type="http://schemas.openxmlformats.org/officeDocument/2006/relationships/image" Target="../media/image81.wmf"/><Relationship Id="rId4" Type="http://schemas.openxmlformats.org/officeDocument/2006/relationships/oleObject" Target="../embeddings/oleObject50.bin"/><Relationship Id="rId9" Type="http://schemas.openxmlformats.org/officeDocument/2006/relationships/image" Target="../media/image49.wmf"/><Relationship Id="rId13" Type="http://schemas.openxmlformats.org/officeDocument/2006/relationships/image" Target="../media/image51.wmf"/><Relationship Id="rId18" Type="http://schemas.openxmlformats.org/officeDocument/2006/relationships/oleObject" Target="../embeddings/oleObject57.bin"/><Relationship Id="rId39" Type="http://schemas.openxmlformats.org/officeDocument/2006/relationships/image" Target="../media/image64.wmf"/><Relationship Id="rId34" Type="http://schemas.openxmlformats.org/officeDocument/2006/relationships/oleObject" Target="../embeddings/oleObject65.bin"/><Relationship Id="rId50" Type="http://schemas.openxmlformats.org/officeDocument/2006/relationships/oleObject" Target="../embeddings/oleObject73.bin"/><Relationship Id="rId55" Type="http://schemas.openxmlformats.org/officeDocument/2006/relationships/image" Target="../media/image72.wmf"/><Relationship Id="rId76" Type="http://schemas.openxmlformats.org/officeDocument/2006/relationships/oleObject" Target="../embeddings/oleObject86.bin"/><Relationship Id="rId7" Type="http://schemas.openxmlformats.org/officeDocument/2006/relationships/image" Target="../media/image48.wmf"/><Relationship Id="rId71" Type="http://schemas.openxmlformats.org/officeDocument/2006/relationships/image" Target="../media/image80.wmf"/><Relationship Id="rId2" Type="http://schemas.openxmlformats.org/officeDocument/2006/relationships/slideLayout" Target="../slideLayouts/slideLayout2.xml"/><Relationship Id="rId29" Type="http://schemas.openxmlformats.org/officeDocument/2006/relationships/image" Target="../media/image5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86.wmf"/><Relationship Id="rId3" Type="http://schemas.openxmlformats.org/officeDocument/2006/relationships/image" Target="../media/image88.jpeg"/><Relationship Id="rId7" Type="http://schemas.openxmlformats.org/officeDocument/2006/relationships/oleObject" Target="../embeddings/oleObject89.bin"/><Relationship Id="rId12"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88.bin"/><Relationship Id="rId11" Type="http://schemas.openxmlformats.org/officeDocument/2006/relationships/image" Target="../media/image85.wmf"/><Relationship Id="rId5" Type="http://schemas.openxmlformats.org/officeDocument/2006/relationships/image" Target="../media/image3.wmf"/><Relationship Id="rId15" Type="http://schemas.openxmlformats.org/officeDocument/2006/relationships/image" Target="../media/image87.wmf"/><Relationship Id="rId10" Type="http://schemas.openxmlformats.org/officeDocument/2006/relationships/oleObject" Target="../embeddings/oleObject91.bin"/><Relationship Id="rId4" Type="http://schemas.openxmlformats.org/officeDocument/2006/relationships/oleObject" Target="../embeddings/oleObject87.bin"/><Relationship Id="rId9" Type="http://schemas.openxmlformats.org/officeDocument/2006/relationships/image" Target="../media/image84.wmf"/><Relationship Id="rId14" Type="http://schemas.openxmlformats.org/officeDocument/2006/relationships/oleObject" Target="../embeddings/oleObject93.bin"/></Relationships>
</file>

<file path=ppt/slides/_rels/slide16.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100.bin"/><Relationship Id="rId18" Type="http://schemas.openxmlformats.org/officeDocument/2006/relationships/image" Target="../media/image94.wmf"/><Relationship Id="rId26" Type="http://schemas.openxmlformats.org/officeDocument/2006/relationships/image" Target="../media/image98.wmf"/><Relationship Id="rId3" Type="http://schemas.openxmlformats.org/officeDocument/2006/relationships/oleObject" Target="../embeddings/oleObject94.bin"/><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91.wmf"/><Relationship Id="rId17" Type="http://schemas.openxmlformats.org/officeDocument/2006/relationships/oleObject" Target="../embeddings/oleObject102.bin"/><Relationship Id="rId25" Type="http://schemas.openxmlformats.org/officeDocument/2006/relationships/oleObject" Target="../embeddings/oleObject106.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2.vml"/><Relationship Id="rId6" Type="http://schemas.openxmlformats.org/officeDocument/2006/relationships/oleObject" Target="../embeddings/oleObject96.bin"/><Relationship Id="rId11" Type="http://schemas.openxmlformats.org/officeDocument/2006/relationships/oleObject" Target="../embeddings/oleObject99.bin"/><Relationship Id="rId24" Type="http://schemas.openxmlformats.org/officeDocument/2006/relationships/image" Target="../media/image97.wmf"/><Relationship Id="rId5" Type="http://schemas.openxmlformats.org/officeDocument/2006/relationships/oleObject" Target="../embeddings/oleObject95.bin"/><Relationship Id="rId15" Type="http://schemas.openxmlformats.org/officeDocument/2006/relationships/oleObject" Target="../embeddings/oleObject101.bin"/><Relationship Id="rId23" Type="http://schemas.openxmlformats.org/officeDocument/2006/relationships/oleObject" Target="../embeddings/oleObject105.bin"/><Relationship Id="rId10" Type="http://schemas.openxmlformats.org/officeDocument/2006/relationships/image" Target="../media/image90.wmf"/><Relationship Id="rId19" Type="http://schemas.openxmlformats.org/officeDocument/2006/relationships/oleObject" Target="../embeddings/oleObject103.bin"/><Relationship Id="rId4" Type="http://schemas.openxmlformats.org/officeDocument/2006/relationships/image" Target="../media/image3.wmf"/><Relationship Id="rId9" Type="http://schemas.openxmlformats.org/officeDocument/2006/relationships/oleObject" Target="../embeddings/oleObject98.bin"/><Relationship Id="rId14" Type="http://schemas.openxmlformats.org/officeDocument/2006/relationships/image" Target="../media/image92.wmf"/><Relationship Id="rId22" Type="http://schemas.openxmlformats.org/officeDocument/2006/relationships/image" Target="../media/image96.wmf"/></Relationships>
</file>

<file path=ppt/slides/_rels/slide17.xml.rels><?xml version="1.0" encoding="UTF-8" standalone="yes"?>
<Relationships xmlns="http://schemas.openxmlformats.org/package/2006/relationships"><Relationship Id="rId13" Type="http://schemas.openxmlformats.org/officeDocument/2006/relationships/image" Target="../media/image102.wmf"/><Relationship Id="rId18" Type="http://schemas.openxmlformats.org/officeDocument/2006/relationships/oleObject" Target="../embeddings/oleObject114.bin"/><Relationship Id="rId26" Type="http://schemas.openxmlformats.org/officeDocument/2006/relationships/oleObject" Target="../embeddings/oleObject118.bin"/><Relationship Id="rId3" Type="http://schemas.openxmlformats.org/officeDocument/2006/relationships/image" Target="../media/image114.jpeg"/><Relationship Id="rId21" Type="http://schemas.openxmlformats.org/officeDocument/2006/relationships/image" Target="../media/image106.wmf"/><Relationship Id="rId34" Type="http://schemas.openxmlformats.org/officeDocument/2006/relationships/oleObject" Target="../embeddings/oleObject122.bin"/><Relationship Id="rId7" Type="http://schemas.openxmlformats.org/officeDocument/2006/relationships/image" Target="../media/image100.wmf"/><Relationship Id="rId12" Type="http://schemas.openxmlformats.org/officeDocument/2006/relationships/oleObject" Target="../embeddings/oleObject111.bin"/><Relationship Id="rId17" Type="http://schemas.openxmlformats.org/officeDocument/2006/relationships/image" Target="../media/image104.wmf"/><Relationship Id="rId25" Type="http://schemas.openxmlformats.org/officeDocument/2006/relationships/image" Target="../media/image108.wmf"/><Relationship Id="rId33"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13.bin"/><Relationship Id="rId20" Type="http://schemas.openxmlformats.org/officeDocument/2006/relationships/oleObject" Target="../embeddings/oleObject115.bin"/><Relationship Id="rId29" Type="http://schemas.openxmlformats.org/officeDocument/2006/relationships/image" Target="../media/image110.wmf"/><Relationship Id="rId1" Type="http://schemas.openxmlformats.org/officeDocument/2006/relationships/vmlDrawing" Target="../drawings/vmlDrawing13.vml"/><Relationship Id="rId6" Type="http://schemas.openxmlformats.org/officeDocument/2006/relationships/oleObject" Target="../embeddings/oleObject108.bin"/><Relationship Id="rId11" Type="http://schemas.openxmlformats.org/officeDocument/2006/relationships/image" Target="../media/image101.wmf"/><Relationship Id="rId24" Type="http://schemas.openxmlformats.org/officeDocument/2006/relationships/oleObject" Target="../embeddings/oleObject117.bin"/><Relationship Id="rId32" Type="http://schemas.openxmlformats.org/officeDocument/2006/relationships/oleObject" Target="../embeddings/oleObject121.bin"/><Relationship Id="rId5" Type="http://schemas.openxmlformats.org/officeDocument/2006/relationships/image" Target="../media/image99.wmf"/><Relationship Id="rId15" Type="http://schemas.openxmlformats.org/officeDocument/2006/relationships/image" Target="../media/image103.wmf"/><Relationship Id="rId23" Type="http://schemas.openxmlformats.org/officeDocument/2006/relationships/image" Target="../media/image107.wmf"/><Relationship Id="rId28" Type="http://schemas.openxmlformats.org/officeDocument/2006/relationships/oleObject" Target="../embeddings/oleObject119.bin"/><Relationship Id="rId10" Type="http://schemas.openxmlformats.org/officeDocument/2006/relationships/oleObject" Target="../embeddings/oleObject110.bin"/><Relationship Id="rId19" Type="http://schemas.openxmlformats.org/officeDocument/2006/relationships/image" Target="../media/image105.wmf"/><Relationship Id="rId31" Type="http://schemas.openxmlformats.org/officeDocument/2006/relationships/image" Target="../media/image111.wmf"/><Relationship Id="rId4" Type="http://schemas.openxmlformats.org/officeDocument/2006/relationships/oleObject" Target="../embeddings/oleObject107.bin"/><Relationship Id="rId9" Type="http://schemas.openxmlformats.org/officeDocument/2006/relationships/image" Target="../media/image93.wmf"/><Relationship Id="rId14" Type="http://schemas.openxmlformats.org/officeDocument/2006/relationships/oleObject" Target="../embeddings/oleObject112.bin"/><Relationship Id="rId22" Type="http://schemas.openxmlformats.org/officeDocument/2006/relationships/oleObject" Target="../embeddings/oleObject116.bin"/><Relationship Id="rId27" Type="http://schemas.openxmlformats.org/officeDocument/2006/relationships/image" Target="../media/image109.wmf"/><Relationship Id="rId30" Type="http://schemas.openxmlformats.org/officeDocument/2006/relationships/oleObject" Target="../embeddings/oleObject120.bin"/><Relationship Id="rId35" Type="http://schemas.openxmlformats.org/officeDocument/2006/relationships/image" Target="../media/image113.wmf"/><Relationship Id="rId8" Type="http://schemas.openxmlformats.org/officeDocument/2006/relationships/oleObject" Target="../embeddings/oleObject10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notesSlide" Target="../notesSlides/notesSlide5.xml"/><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wmf"/><Relationship Id="rId5" Type="http://schemas.openxmlformats.org/officeDocument/2006/relationships/oleObject" Target="../embeddings/oleObject123.bin"/><Relationship Id="rId4" Type="http://schemas.openxmlformats.org/officeDocument/2006/relationships/image" Target="../media/image115.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6.bin"/><Relationship Id="rId7"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30.bin"/><Relationship Id="rId5" Type="http://schemas.openxmlformats.org/officeDocument/2006/relationships/image" Target="../media/image3.wmf"/><Relationship Id="rId4" Type="http://schemas.openxmlformats.org/officeDocument/2006/relationships/oleObject" Target="../embeddings/oleObject129.bin"/></Relationships>
</file>

<file path=ppt/slides/_rels/slide21.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8.jpeg"/><Relationship Id="rId7"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33.bin"/><Relationship Id="rId5" Type="http://schemas.openxmlformats.org/officeDocument/2006/relationships/image" Target="../media/image3.wmf"/><Relationship Id="rId4" Type="http://schemas.openxmlformats.org/officeDocument/2006/relationships/oleObject" Target="../embeddings/oleObject132.bin"/></Relationships>
</file>

<file path=ppt/slides/_rels/slide22.xml.rels><?xml version="1.0" encoding="UTF-8" standalone="yes"?>
<Relationships xmlns="http://schemas.openxmlformats.org/package/2006/relationships"><Relationship Id="rId3" Type="http://schemas.openxmlformats.org/officeDocument/2006/relationships/image" Target="../media/image120.jpeg"/><Relationship Id="rId7"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36.bin"/><Relationship Id="rId5" Type="http://schemas.openxmlformats.org/officeDocument/2006/relationships/image" Target="../media/image3.wmf"/><Relationship Id="rId4" Type="http://schemas.openxmlformats.org/officeDocument/2006/relationships/oleObject" Target="../embeddings/oleObject135.bin"/></Relationships>
</file>

<file path=ppt/slides/_rels/slide23.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39.bin"/><Relationship Id="rId5" Type="http://schemas.openxmlformats.org/officeDocument/2006/relationships/image" Target="../media/image3.wmf"/><Relationship Id="rId4" Type="http://schemas.openxmlformats.org/officeDocument/2006/relationships/oleObject" Target="../embeddings/oleObject13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image" Target="../media/image122.jpeg"/><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wmf"/><Relationship Id="rId5" Type="http://schemas.openxmlformats.org/officeDocument/2006/relationships/oleObject" Target="../embeddings/oleObject141.bin"/><Relationship Id="rId4" Type="http://schemas.openxmlformats.org/officeDocument/2006/relationships/image" Target="../media/image123.jpeg"/></Relationships>
</file>

<file path=ppt/slides/_rels/slide25.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4.jpeg"/><Relationship Id="rId7"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45.bin"/><Relationship Id="rId5" Type="http://schemas.openxmlformats.org/officeDocument/2006/relationships/image" Target="../media/image3.wmf"/><Relationship Id="rId4" Type="http://schemas.openxmlformats.org/officeDocument/2006/relationships/oleObject" Target="../embeddings/oleObject144.bin"/><Relationship Id="rId9" Type="http://schemas.openxmlformats.org/officeDocument/2006/relationships/image" Target="../media/image126.jpeg"/></Relationships>
</file>

<file path=ppt/slides/_rels/slide26.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47.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49.bin"/><Relationship Id="rId5" Type="http://schemas.openxmlformats.org/officeDocument/2006/relationships/oleObject" Target="../embeddings/oleObject148.bin"/><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4.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emf"/><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9.xml.rels><?xml version="1.0" encoding="UTF-8" standalone="yes"?>
<Relationships xmlns="http://schemas.openxmlformats.org/package/2006/relationships"><Relationship Id="rId13" Type="http://schemas.openxmlformats.org/officeDocument/2006/relationships/image" Target="../media/image23.wmf"/><Relationship Id="rId18" Type="http://schemas.openxmlformats.org/officeDocument/2006/relationships/oleObject" Target="../embeddings/oleObject24.bin"/><Relationship Id="rId26" Type="http://schemas.openxmlformats.org/officeDocument/2006/relationships/oleObject" Target="../embeddings/oleObject28.bin"/><Relationship Id="rId39" Type="http://schemas.openxmlformats.org/officeDocument/2006/relationships/image" Target="../media/image35.emf"/><Relationship Id="rId21" Type="http://schemas.openxmlformats.org/officeDocument/2006/relationships/image" Target="../media/image6.wmf"/><Relationship Id="rId34" Type="http://schemas.openxmlformats.org/officeDocument/2006/relationships/oleObject" Target="../embeddings/oleObject32.bin"/><Relationship Id="rId42" Type="http://schemas.openxmlformats.org/officeDocument/2006/relationships/oleObject" Target="../embeddings/oleObject36.bin"/><Relationship Id="rId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29" Type="http://schemas.openxmlformats.org/officeDocument/2006/relationships/image" Target="../media/image30.wmf"/><Relationship Id="rId41"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2.wmf"/><Relationship Id="rId24" Type="http://schemas.openxmlformats.org/officeDocument/2006/relationships/oleObject" Target="../embeddings/oleObject27.bin"/><Relationship Id="rId32" Type="http://schemas.openxmlformats.org/officeDocument/2006/relationships/oleObject" Target="../embeddings/oleObject31.bin"/><Relationship Id="rId37" Type="http://schemas.openxmlformats.org/officeDocument/2006/relationships/image" Target="../media/image34.emf"/><Relationship Id="rId40" Type="http://schemas.openxmlformats.org/officeDocument/2006/relationships/oleObject" Target="../embeddings/oleObject35.bin"/><Relationship Id="rId5" Type="http://schemas.openxmlformats.org/officeDocument/2006/relationships/image" Target="../media/image4.jpeg"/><Relationship Id="rId15" Type="http://schemas.openxmlformats.org/officeDocument/2006/relationships/image" Target="../media/image24.wmf"/><Relationship Id="rId23" Type="http://schemas.openxmlformats.org/officeDocument/2006/relationships/image" Target="../media/image27.wmf"/><Relationship Id="rId28" Type="http://schemas.openxmlformats.org/officeDocument/2006/relationships/oleObject" Target="../embeddings/oleObject29.bin"/><Relationship Id="rId36" Type="http://schemas.openxmlformats.org/officeDocument/2006/relationships/oleObject" Target="../embeddings/oleObject33.bin"/><Relationship Id="rId10" Type="http://schemas.openxmlformats.org/officeDocument/2006/relationships/oleObject" Target="../embeddings/oleObject20.bin"/><Relationship Id="rId19" Type="http://schemas.openxmlformats.org/officeDocument/2006/relationships/image" Target="../media/image26.wmf"/><Relationship Id="rId31" Type="http://schemas.openxmlformats.org/officeDocument/2006/relationships/image" Target="../media/image31.e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oleObject" Target="../embeddings/oleObject22.bin"/><Relationship Id="rId22" Type="http://schemas.openxmlformats.org/officeDocument/2006/relationships/oleObject" Target="../embeddings/oleObject26.bin"/><Relationship Id="rId27" Type="http://schemas.openxmlformats.org/officeDocument/2006/relationships/image" Target="../media/image29.wmf"/><Relationship Id="rId30" Type="http://schemas.openxmlformats.org/officeDocument/2006/relationships/oleObject" Target="../embeddings/oleObject30.bin"/><Relationship Id="rId35" Type="http://schemas.openxmlformats.org/officeDocument/2006/relationships/image" Target="../media/image33.wmf"/><Relationship Id="rId43" Type="http://schemas.openxmlformats.org/officeDocument/2006/relationships/image" Target="../media/image37.wmf"/><Relationship Id="rId8" Type="http://schemas.openxmlformats.org/officeDocument/2006/relationships/oleObject" Target="../embeddings/oleObject19.bin"/><Relationship Id="rId3" Type="http://schemas.openxmlformats.org/officeDocument/2006/relationships/oleObject" Target="../embeddings/oleObject17.bin"/><Relationship Id="rId12" Type="http://schemas.openxmlformats.org/officeDocument/2006/relationships/oleObject" Target="../embeddings/oleObject21.bin"/><Relationship Id="rId17" Type="http://schemas.openxmlformats.org/officeDocument/2006/relationships/image" Target="../media/image25.wmf"/><Relationship Id="rId25" Type="http://schemas.openxmlformats.org/officeDocument/2006/relationships/image" Target="../media/image28.wmf"/><Relationship Id="rId33" Type="http://schemas.openxmlformats.org/officeDocument/2006/relationships/image" Target="../media/image32.emf"/><Relationship Id="rId38"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25,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3056104" y="1531203"/>
            <a:ext cx="27238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25,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281535"/>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26</a:t>
            </a:r>
          </a:p>
          <a:p>
            <a:pPr marL="1352550" lvl="1" indent="-609600"/>
            <a:r>
              <a:rPr lang="en-US" sz="2400" dirty="0">
                <a:latin typeface="Arial Narrow" charset="0"/>
              </a:rPr>
              <a:t>Kirchhoff’s Rules</a:t>
            </a:r>
          </a:p>
          <a:p>
            <a:pPr marL="1352550" lvl="1" indent="-609600"/>
            <a:r>
              <a:rPr lang="en-US" sz="2400" dirty="0">
                <a:latin typeface="Arial Narrow" charset="0"/>
              </a:rPr>
              <a:t>EMFs in Series and Parallel</a:t>
            </a:r>
          </a:p>
          <a:p>
            <a:pPr marL="1352550" lvl="1" indent="-609600"/>
            <a:r>
              <a:rPr lang="en-US" sz="2400" dirty="0">
                <a:latin typeface="Arial Narrow" charset="0"/>
              </a:rPr>
              <a:t>RC Circuits</a:t>
            </a:r>
            <a:endParaRPr lang="en-US" dirty="0">
              <a:latin typeface="Arial Narrow" charset="0"/>
            </a:endParaRPr>
          </a:p>
          <a:p>
            <a:pPr marL="609600" indent="-609600" algn="l"/>
            <a:r>
              <a:rPr lang="en-US" sz="2400" dirty="0">
                <a:latin typeface="Arial Narrow" charset="0"/>
              </a:rPr>
              <a:t>Chapter 27: Magnetism and Magnetic Field</a:t>
            </a:r>
          </a:p>
          <a:p>
            <a:pPr marL="1352550" lvl="1" indent="-609600"/>
            <a:r>
              <a:rPr lang="en-US" sz="2400" dirty="0">
                <a:latin typeface="Arial Narrow" charset="0"/>
              </a:rPr>
              <a:t>Electric Current and Magnetism</a:t>
            </a:r>
          </a:p>
          <a:p>
            <a:pPr marL="1352550" lvl="1" indent="-609600"/>
            <a:r>
              <a:rPr lang="en-US" sz="2400" dirty="0">
                <a:latin typeface="Arial Narrow" charset="0"/>
              </a:rPr>
              <a:t>Magnetic Forces on Electric Current</a:t>
            </a:r>
          </a:p>
          <a:p>
            <a:pPr marL="1352550" lvl="1" indent="-609600"/>
            <a:r>
              <a:rPr lang="en-US" sz="2400" dirty="0">
                <a:latin typeface="Arial Narrow" charset="0"/>
              </a:rPr>
              <a:t>About Magnetic Field</a:t>
            </a:r>
          </a:p>
          <a:p>
            <a:pPr marL="1352550" lvl="1" indent="-609600"/>
            <a:endParaRPr lang="en-US" sz="2400" dirty="0">
              <a:latin typeface="Arial Narrow" charset="0"/>
            </a:endParaRPr>
          </a:p>
        </p:txBody>
      </p:sp>
      <p:pic>
        <p:nvPicPr>
          <p:cNvPr id="3" name="Picture 2">
            <a:extLst>
              <a:ext uri="{FF2B5EF4-FFF2-40B4-BE49-F238E27FC236}">
                <a16:creationId xmlns:a16="http://schemas.microsoft.com/office/drawing/2014/main" id="{E3D74DCB-CCBB-E04D-8C78-797CD3D283AF}"/>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E557861-8DEB-9D4A-B2D5-85045BB5EF89}"/>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24BFC93-8A38-0B45-9D91-BF2C863F60B4}"/>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15416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10</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the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2281" name="Equation" r:id="rId5" imgW="914400" imgH="190080" progId="Equation.DSMT4">
                  <p:embed/>
                </p:oleObj>
              </mc:Choice>
              <mc:Fallback>
                <p:oleObj name="Equation" r:id="rId5" imgW="914400" imgH="190080" progId="Equation.DSMT4">
                  <p:embed/>
                  <p:pic>
                    <p:nvPicPr>
                      <p:cNvPr id="333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dirty="0">
                <a:solidFill>
                  <a:srgbClr val="003300"/>
                </a:solidFill>
                <a:latin typeface="Arial Narrow" charset="0"/>
                <a:ea typeface="ＭＳ Ｐゴシック" charset="-128"/>
              </a:rPr>
              <a:t>V</a:t>
            </a:r>
            <a:r>
              <a:rPr lang="en-US" sz="2000" baseline="-25000" dirty="0">
                <a:solidFill>
                  <a:srgbClr val="003300"/>
                </a:solidFill>
                <a:latin typeface="Arial Narrow" charset="0"/>
                <a:ea typeface="ＭＳ Ｐゴシック" charset="-128"/>
              </a:rPr>
              <a:t>ac</a:t>
            </a:r>
            <a:r>
              <a:rPr lang="en-US" sz="2000" dirty="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dirty="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dirty="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dirty="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dirty="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 An example?</a:t>
            </a:r>
          </a:p>
        </p:txBody>
      </p:sp>
    </p:spTree>
    <p:extLst>
      <p:ext uri="{BB962C8B-B14F-4D97-AF65-F5344CB8AC3E}">
        <p14:creationId xmlns:p14="http://schemas.microsoft.com/office/powerpoint/2010/main" val="375200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25,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11</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resistors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flow out of negative terminal of the </a:t>
            </a:r>
            <a:r>
              <a:rPr lang="en-US" sz="2000" dirty="0" err="1"/>
              <a:t>emf</a:t>
            </a:r>
            <a:r>
              <a:rPr lang="en-US" sz="2000" dirty="0"/>
              <a:t> source, through the resister R and accumulates on the upper plate of the capacitor.</a:t>
            </a:r>
          </a:p>
          <a:p>
            <a:pPr lvl="1">
              <a:lnSpc>
                <a:spcPct val="80000"/>
              </a:lnSpc>
            </a:pPr>
            <a:r>
              <a:rPr lang="en-US" sz="2000" dirty="0"/>
              <a:t>The electrons from the bottom plate of the capacitor will flow into the positive terminal of the battery, leaving only the positive charge on the bottom 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the </a:t>
            </a:r>
            <a:r>
              <a:rPr lang="en-US" sz="2000" dirty="0" err="1"/>
              <a:t>emf</a:t>
            </a:r>
            <a:r>
              <a:rPr lang="en-US" sz="2000" dirty="0"/>
              <a:t>.</a:t>
            </a:r>
          </a:p>
          <a:p>
            <a:pPr lvl="1">
              <a:lnSpc>
                <a:spcPct val="80000"/>
              </a:lnSpc>
            </a:pPr>
            <a:r>
              <a:rPr lang="en-US" sz="2000" dirty="0"/>
              <a:t>The charge on the capacitor increases till it reaches to its maximum C</a:t>
            </a:r>
            <a:r>
              <a:rPr lang="en-US" sz="2400" dirty="0">
                <a:latin typeface="Edwardian Script ITC"/>
                <a:ea typeface="Lucida Grande"/>
                <a:cs typeface="Edwardian Script ITC"/>
              </a:rPr>
              <a:t>E</a:t>
            </a:r>
            <a:r>
              <a:rPr lang="en-US" sz="2400" dirty="0">
                <a:latin typeface="Monotype Corsiva" charset="0"/>
              </a:rPr>
              <a:t>.</a:t>
            </a: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6012" name="Equation" r:id="rId4" imgW="914400" imgH="190080" progId="Equation.DSMT4">
                  <p:embed/>
                </p:oleObj>
              </mc:Choice>
              <mc:Fallback>
                <p:oleObj name="Equation" r:id="rId4" imgW="914400" imgH="190080" progId="Equation.DSMT4">
                  <p:embed/>
                  <p:pic>
                    <p:nvPicPr>
                      <p:cNvPr id="3348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395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12</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p>
          <a:p>
            <a:pPr lvl="1">
              <a:spcBef>
                <a:spcPts val="72"/>
              </a:spcBef>
            </a:pPr>
            <a:r>
              <a:rPr lang="en-US" sz="2400" dirty="0"/>
              <a:t>The charge 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r>
              <a:rPr lang="en-US" sz="2400" dirty="0"/>
              <a:t>From energy conservation (Kirchhoff’s 2</a:t>
            </a:r>
            <a:r>
              <a:rPr lang="en-US" sz="2400" baseline="30000" dirty="0"/>
              <a:t>nd</a:t>
            </a:r>
            <a:r>
              <a:rPr lang="en-US" sz="2400" dirty="0"/>
              <a:t> rule), the </a:t>
            </a:r>
            <a:r>
              <a:rPr lang="en-US" sz="2400" dirty="0" err="1"/>
              <a:t>emf</a:t>
            </a:r>
            <a:r>
              <a:rPr lang="en-US" sz="2400" dirty="0"/>
              <a:t> </a:t>
            </a:r>
            <a:r>
              <a:rPr lang="en-US" dirty="0">
                <a:latin typeface="Edwardian Script ITC"/>
                <a:cs typeface="Edwardian Script ITC"/>
              </a:rPr>
              <a:t>E</a:t>
            </a:r>
            <a:r>
              <a:rPr lang="en-US" dirty="0">
                <a:latin typeface="Monotype Corsiva" charset="0"/>
              </a:rPr>
              <a:t> </a:t>
            </a:r>
            <a:r>
              <a:rPr lang="en-US" sz="2400" dirty="0"/>
              <a:t>must be equal to the sum of voltage drop across the capacitor and the resister</a:t>
            </a:r>
          </a:p>
          <a:p>
            <a:pPr lvl="2">
              <a:spcBef>
                <a:spcPts val="72"/>
              </a:spcBef>
            </a:pPr>
            <a:r>
              <a:rPr lang="en-US" dirty="0"/>
              <a:t> </a:t>
            </a:r>
            <a:r>
              <a:rPr lang="en-US" dirty="0">
                <a:latin typeface="Edwardian Script ITC"/>
                <a:cs typeface="Edwardian Script ITC"/>
              </a:rPr>
              <a:t>E</a:t>
            </a:r>
            <a:r>
              <a:rPr lang="en-US" dirty="0">
                <a:latin typeface="Monotype Corsiva" charset="0"/>
              </a:rPr>
              <a:t>=IR+Q/C</a:t>
            </a:r>
          </a:p>
          <a:p>
            <a:pPr lvl="2">
              <a:spcBef>
                <a:spcPts val="72"/>
              </a:spcBef>
            </a:pPr>
            <a:r>
              <a:rPr lang="en-US" dirty="0"/>
              <a:t> R includes all resistance in the circuit, </a:t>
            </a:r>
            <a:r>
              <a:rPr lang="en-US" b="1" u="sng" dirty="0">
                <a:solidFill>
                  <a:srgbClr val="FF0000"/>
                </a:solidFill>
              </a:rPr>
              <a:t>including the internal resistance of the battery</a:t>
            </a:r>
            <a:r>
              <a:rPr lang="en-US" dirty="0"/>
              <a:t>, </a:t>
            </a:r>
            <a:r>
              <a:rPr lang="en-US" dirty="0">
                <a:latin typeface="Monotype Corsiva" charset="0"/>
              </a:rPr>
              <a:t>I</a:t>
            </a:r>
            <a:r>
              <a:rPr lang="en-US" dirty="0"/>
              <a:t> is the current in the circuit at any instance, 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7282" name="Equation" r:id="rId3" imgW="914400" imgH="190080" progId="Equation.DSMT4">
                  <p:embed/>
                </p:oleObj>
              </mc:Choice>
              <mc:Fallback>
                <p:oleObj name="Equation" r:id="rId3" imgW="914400" imgH="190080" progId="Equation.DSMT4">
                  <p:embed/>
                  <p:pic>
                    <p:nvPicPr>
                      <p:cNvPr id="336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67283" name="Equation" r:id="rId7" imgW="914400" imgH="190080" progId="Equation.DSMT4">
                  <p:embed/>
                </p:oleObj>
              </mc:Choice>
              <mc:Fallback>
                <p:oleObj name="Equation" r:id="rId7" imgW="914400" imgH="190080" progId="Equation.DSMT4">
                  <p:embed/>
                  <p:pic>
                    <p:nvPicPr>
                      <p:cNvPr id="33690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67284" name="Equation" r:id="rId8" imgW="914400" imgH="190080" progId="Equation.DSMT4">
                  <p:embed/>
                </p:oleObj>
              </mc:Choice>
              <mc:Fallback>
                <p:oleObj name="Equation" r:id="rId8" imgW="914400" imgH="190080" progId="Equation.DSMT4">
                  <p:embed/>
                  <p:pic>
                    <p:nvPicPr>
                      <p:cNvPr id="3369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176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25,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13</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sz="2800" dirty="0"/>
              <a:t>In an RC circuit                                 and</a:t>
            </a:r>
          </a:p>
          <a:p>
            <a:r>
              <a:rPr lang="en-US" sz="2800" dirty="0"/>
              <a:t>What can we see from the above equations?</a:t>
            </a:r>
          </a:p>
          <a:p>
            <a:pPr lvl="1"/>
            <a:r>
              <a:rPr lang="en-US" sz="2400" dirty="0"/>
              <a:t>Q and V</a:t>
            </a:r>
            <a:r>
              <a:rPr lang="en-US" sz="2400" baseline="-25000" dirty="0"/>
              <a:t>C</a:t>
            </a:r>
            <a:r>
              <a:rPr lang="en-US" sz="2400" dirty="0"/>
              <a:t> increase from 0 at </a:t>
            </a:r>
            <a:r>
              <a:rPr lang="en-US" sz="2400" dirty="0" err="1"/>
              <a:t>t</a:t>
            </a:r>
            <a:r>
              <a:rPr lang="en-US" sz="2400" dirty="0"/>
              <a:t>=0 to maximum value </a:t>
            </a:r>
            <a:r>
              <a:rPr lang="en-US" sz="2400" dirty="0" err="1"/>
              <a:t>Q</a:t>
            </a:r>
            <a:r>
              <a:rPr lang="en-US" sz="2400" baseline="-25000" dirty="0" err="1"/>
              <a:t>max</a:t>
            </a:r>
            <a:r>
              <a:rPr lang="en-US" sz="2400" dirty="0"/>
              <a:t>=C</a:t>
            </a:r>
            <a:r>
              <a:rPr lang="en-US" sz="2400" dirty="0">
                <a:latin typeface="Edwardian Script ITC"/>
                <a:cs typeface="Edwardian Script ITC"/>
              </a:rPr>
              <a:t>E</a:t>
            </a:r>
            <a:r>
              <a:rPr lang="en-US" sz="2400" dirty="0"/>
              <a:t>  and V</a:t>
            </a:r>
            <a:r>
              <a:rPr lang="en-US" sz="2400" baseline="-25000" dirty="0"/>
              <a:t>C</a:t>
            </a:r>
            <a:r>
              <a:rPr lang="en-US" sz="2400" dirty="0"/>
              <a:t>= </a:t>
            </a:r>
            <a:r>
              <a:rPr lang="en-US" sz="2400" dirty="0">
                <a:latin typeface="Edwardian Script ITC"/>
                <a:cs typeface="Edwardian Script ITC"/>
              </a:rPr>
              <a:t>E</a:t>
            </a:r>
            <a:r>
              <a:rPr lang="en-US" sz="2400" dirty="0"/>
              <a:t>.</a:t>
            </a:r>
          </a:p>
          <a:p>
            <a:r>
              <a:rPr lang="en-US" sz="2800" dirty="0"/>
              <a:t>In how much time?</a:t>
            </a:r>
          </a:p>
          <a:p>
            <a:pPr lvl="1"/>
            <a:r>
              <a:rPr lang="en-US" sz="2400" dirty="0"/>
              <a:t>The quantity RC is called the </a:t>
            </a:r>
            <a:r>
              <a:rPr lang="en-US" sz="2400" b="1" u="sng" dirty="0">
                <a:solidFill>
                  <a:srgbClr val="FF0000"/>
                </a:solidFill>
              </a:rPr>
              <a:t>time constant </a:t>
            </a:r>
            <a:r>
              <a:rPr lang="en-US" sz="2400" dirty="0"/>
              <a:t>of the circuit, </a:t>
            </a:r>
            <a:r>
              <a:rPr lang="en-US" sz="2400" dirty="0" err="1">
                <a:latin typeface="Symbol" charset="2"/>
              </a:rPr>
              <a:t>τ</a:t>
            </a:r>
            <a:r>
              <a:rPr lang="en-US" sz="2400" dirty="0"/>
              <a:t> </a:t>
            </a:r>
          </a:p>
          <a:p>
            <a:pPr lvl="2"/>
            <a:r>
              <a:rPr lang="en-US" sz="2000" dirty="0"/>
              <a:t> </a:t>
            </a:r>
            <a:r>
              <a:rPr lang="en-US" sz="2000" dirty="0" err="1">
                <a:latin typeface="Symbol" charset="2"/>
              </a:rPr>
              <a:t>τ</a:t>
            </a:r>
            <a:r>
              <a:rPr lang="en-US" sz="2000" dirty="0">
                <a:latin typeface="Symbol" charset="2"/>
              </a:rPr>
              <a:t>=</a:t>
            </a:r>
            <a:r>
              <a:rPr lang="en-US" sz="2000" dirty="0"/>
              <a:t>RC, What is the unit?</a:t>
            </a:r>
          </a:p>
          <a:p>
            <a:pPr lvl="1"/>
            <a:r>
              <a:rPr lang="en-US" sz="2400" dirty="0"/>
              <a:t>What is the physical meaning?</a:t>
            </a:r>
          </a:p>
          <a:p>
            <a:pPr lvl="2"/>
            <a:r>
              <a:rPr lang="en-US" sz="2000" dirty="0"/>
              <a:t>The time required for the capacitor to reach (1 - e</a:t>
            </a:r>
            <a:r>
              <a:rPr lang="en-US" sz="2000" baseline="30000" dirty="0"/>
              <a:t>-1</a:t>
            </a:r>
            <a:r>
              <a:rPr lang="en-US" sz="2000" dirty="0"/>
              <a:t>)=0.63 or 63% of the full charge</a:t>
            </a:r>
          </a:p>
          <a:p>
            <a:r>
              <a:rPr lang="en-US" sz="2800"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8921" name="Equation" r:id="rId3" imgW="914400" imgH="190080" progId="Equation.DSMT4">
                  <p:embed/>
                </p:oleObj>
              </mc:Choice>
              <mc:Fallback>
                <p:oleObj name="Equation" r:id="rId3" imgW="914400" imgH="190080" progId="Equation.DSMT4">
                  <p:embed/>
                  <p:pic>
                    <p:nvPicPr>
                      <p:cNvPr id="34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68922" name="Equation" r:id="rId5" imgW="914400" imgH="190080" progId="Equation.DSMT4">
                  <p:embed/>
                </p:oleObj>
              </mc:Choice>
              <mc:Fallback>
                <p:oleObj name="Equation" r:id="rId5" imgW="914400" imgH="190080" progId="Equation.DSMT4">
                  <p:embed/>
                  <p:pic>
                    <p:nvPicPr>
                      <p:cNvPr id="3409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68923" name="Equation" r:id="rId6" imgW="914400" imgH="190080" progId="Equation.DSMT4">
                  <p:embed/>
                </p:oleObj>
              </mc:Choice>
              <mc:Fallback>
                <p:oleObj name="Equation" r:id="rId6" imgW="914400" imgH="190080" progId="Equation.DSMT4">
                  <p:embed/>
                  <p:pic>
                    <p:nvPicPr>
                      <p:cNvPr id="3409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ext uri="{D42A27DB-BD31-4B8C-83A1-F6EECF244321}">
                <p14:modId xmlns:p14="http://schemas.microsoft.com/office/powerpoint/2010/main" val="785394243"/>
              </p:ext>
            </p:extLst>
          </p:nvPr>
        </p:nvGraphicFramePr>
        <p:xfrm>
          <a:off x="2789237" y="685800"/>
          <a:ext cx="2239963" cy="574675"/>
        </p:xfrm>
        <a:graphic>
          <a:graphicData uri="http://schemas.openxmlformats.org/presentationml/2006/ole">
            <mc:AlternateContent xmlns:mc="http://schemas.openxmlformats.org/markup-compatibility/2006">
              <mc:Choice xmlns:v="urn:schemas-microsoft-com:vml" Requires="v">
                <p:oleObj spid="_x0000_s168924" name="Equation" r:id="rId7" imgW="1091880" imgH="279360" progId="Equation.DSMT4">
                  <p:embed/>
                </p:oleObj>
              </mc:Choice>
              <mc:Fallback>
                <p:oleObj name="Equation" r:id="rId7" imgW="1091880" imgH="279360" progId="Equation.DSMT4">
                  <p:embed/>
                  <p:pic>
                    <p:nvPicPr>
                      <p:cNvPr id="34099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237" y="685800"/>
                        <a:ext cx="2239963"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168925" name="Equation" r:id="rId9" imgW="1041120" imgH="279360" progId="Equation.DSMT4">
                  <p:embed/>
                </p:oleObj>
              </mc:Choice>
              <mc:Fallback>
                <p:oleObj name="Equation" r:id="rId9" imgW="1041120" imgH="279360" progId="Equation.DSMT4">
                  <p:embed/>
                  <p:pic>
                    <p:nvPicPr>
                      <p:cNvPr id="34100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3886200" y="3486090"/>
            <a:ext cx="606256"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Sec.</a:t>
            </a:r>
          </a:p>
        </p:txBody>
      </p:sp>
      <p:graphicFrame>
        <p:nvGraphicFramePr>
          <p:cNvPr id="341002" name="Object 10"/>
          <p:cNvGraphicFramePr>
            <a:graphicFrameLocks noChangeAspect="1"/>
          </p:cNvGraphicFramePr>
          <p:nvPr>
            <p:extLst>
              <p:ext uri="{D42A27DB-BD31-4B8C-83A1-F6EECF244321}">
                <p14:modId xmlns:p14="http://schemas.microsoft.com/office/powerpoint/2010/main" val="287286023"/>
              </p:ext>
            </p:extLst>
          </p:nvPr>
        </p:nvGraphicFramePr>
        <p:xfrm>
          <a:off x="2808288" y="5429250"/>
          <a:ext cx="468312" cy="312738"/>
        </p:xfrm>
        <a:graphic>
          <a:graphicData uri="http://schemas.openxmlformats.org/presentationml/2006/ole">
            <mc:AlternateContent xmlns:mc="http://schemas.openxmlformats.org/markup-compatibility/2006">
              <mc:Choice xmlns:v="urn:schemas-microsoft-com:vml" Requires="v">
                <p:oleObj spid="_x0000_s168926" name="Equation" r:id="rId11" imgW="228600" imgH="152280" progId="Equation.DSMT4">
                  <p:embed/>
                </p:oleObj>
              </mc:Choice>
              <mc:Fallback>
                <p:oleObj name="Equation" r:id="rId11" imgW="228600" imgH="152280" progId="Equation.DSMT4">
                  <p:embed/>
                  <p:pic>
                    <p:nvPicPr>
                      <p:cNvPr id="34100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429250"/>
                        <a:ext cx="46831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extLst>
              <p:ext uri="{D42A27DB-BD31-4B8C-83A1-F6EECF244321}">
                <p14:modId xmlns:p14="http://schemas.microsoft.com/office/powerpoint/2010/main" val="4113096497"/>
              </p:ext>
            </p:extLst>
          </p:nvPr>
        </p:nvGraphicFramePr>
        <p:xfrm>
          <a:off x="3232150" y="5207000"/>
          <a:ext cx="730250" cy="757238"/>
        </p:xfrm>
        <a:graphic>
          <a:graphicData uri="http://schemas.openxmlformats.org/presentationml/2006/ole">
            <mc:AlternateContent xmlns:mc="http://schemas.openxmlformats.org/markup-compatibility/2006">
              <mc:Choice xmlns:v="urn:schemas-microsoft-com:vml" Requires="v">
                <p:oleObj spid="_x0000_s168927" name="Equation" r:id="rId13" imgW="355320" imgH="368280" progId="Equation.DSMT4">
                  <p:embed/>
                </p:oleObj>
              </mc:Choice>
              <mc:Fallback>
                <p:oleObj name="Equation" r:id="rId13" imgW="355320" imgH="368280" progId="Equation.DSMT4">
                  <p:embed/>
                  <p:pic>
                    <p:nvPicPr>
                      <p:cNvPr id="341003"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207000"/>
                        <a:ext cx="73025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extLst>
              <p:ext uri="{D42A27DB-BD31-4B8C-83A1-F6EECF244321}">
                <p14:modId xmlns:p14="http://schemas.microsoft.com/office/powerpoint/2010/main" val="546641661"/>
              </p:ext>
            </p:extLst>
          </p:nvPr>
        </p:nvGraphicFramePr>
        <p:xfrm>
          <a:off x="4038600" y="5181600"/>
          <a:ext cx="990600" cy="757238"/>
        </p:xfrm>
        <a:graphic>
          <a:graphicData uri="http://schemas.openxmlformats.org/presentationml/2006/ole">
            <mc:AlternateContent xmlns:mc="http://schemas.openxmlformats.org/markup-compatibility/2006">
              <mc:Choice xmlns:v="urn:schemas-microsoft-com:vml" Requires="v">
                <p:oleObj spid="_x0000_s168928" name="Equation" r:id="rId15" imgW="482400" imgH="368280" progId="Equation.DSMT4">
                  <p:embed/>
                </p:oleObj>
              </mc:Choice>
              <mc:Fallback>
                <p:oleObj name="Equation" r:id="rId15" imgW="482400" imgH="368280" progId="Equation.DSMT4">
                  <p:embed/>
                  <p:pic>
                    <p:nvPicPr>
                      <p:cNvPr id="341004"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181600"/>
                        <a:ext cx="99060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387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a:t>Tuesday, June 25, 2019</a:t>
            </a:r>
          </a:p>
        </p:txBody>
      </p:sp>
      <p:sp>
        <p:nvSpPr>
          <p:cNvPr id="54" name="Footer Placeholder 4"/>
          <p:cNvSpPr>
            <a:spLocks noGrp="1"/>
          </p:cNvSpPr>
          <p:nvPr>
            <p:ph type="ftr" sz="quarter" idx="11"/>
          </p:nvPr>
        </p:nvSpPr>
        <p:spPr/>
        <p:txBody>
          <a:bodyPr/>
          <a:lstStyle/>
          <a:p>
            <a:r>
              <a:rPr lang="de-DE"/>
              <a:t>PHYS 1444-001, Summer 2019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14</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C=0.30</a:t>
            </a:r>
            <a:r>
              <a:rPr lang="en-US" sz="2000" dirty="0">
                <a:solidFill>
                  <a:schemeClr val="accent2"/>
                </a:solidFill>
                <a:latin typeface="Symbol" charset="2"/>
              </a:rPr>
              <a:t>μ</a:t>
            </a:r>
            <a:r>
              <a:rPr lang="en-US" sz="2000" dirty="0">
                <a:solidFill>
                  <a:schemeClr val="accent2"/>
                </a:solidFill>
                <a:latin typeface="Arial Narrow" charset="0"/>
              </a:rPr>
              <a:t>F, the total resistance is 20k</a:t>
            </a:r>
            <a:r>
              <a:rPr lang="en-US" sz="2000" dirty="0">
                <a:solidFill>
                  <a:schemeClr val="accent2"/>
                </a:solidFill>
                <a:latin typeface="Symbol" charset="2"/>
              </a:rPr>
              <a:t>Ω</a:t>
            </a:r>
            <a:r>
              <a:rPr lang="en-US" sz="2000" dirty="0">
                <a:solidFill>
                  <a:schemeClr val="accent2"/>
                </a:solidFill>
                <a:latin typeface="Arial Narrow" charset="0"/>
              </a:rPr>
              <a:t>, 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275912" name="Equation" r:id="rId4" imgW="228600" imgH="126720" progId="Equation.DSMT4">
                  <p:embed/>
                </p:oleObj>
              </mc:Choice>
              <mc:Fallback>
                <p:oleObj name="Equation" r:id="rId4" imgW="228600" imgH="126720" progId="Equation.DSMT4">
                  <p:embed/>
                  <p:pic>
                    <p:nvPicPr>
                      <p:cNvPr id="3420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275913" name="Equation" r:id="rId6" imgW="228600" imgH="126720" progId="Equation.DSMT4">
                  <p:embed/>
                </p:oleObj>
              </mc:Choice>
              <mc:Fallback>
                <p:oleObj name="Equation" r:id="rId6" imgW="228600" imgH="126720" progId="Equation.DSMT4">
                  <p:embed/>
                  <p:pic>
                    <p:nvPicPr>
                      <p:cNvPr id="3420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275914" name="Equation" r:id="rId8" imgW="419040" imgH="203040" progId="Equation.DSMT4">
                  <p:embed/>
                </p:oleObj>
              </mc:Choice>
              <mc:Fallback>
                <p:oleObj name="Equation" r:id="rId8" imgW="419040" imgH="203040" progId="Equation.DSMT4">
                  <p:embed/>
                  <p:pic>
                    <p:nvPicPr>
                      <p:cNvPr id="34202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275915" name="Equation" r:id="rId10" imgW="253800" imgH="190440" progId="Equation.DSMT4">
                  <p:embed/>
                </p:oleObj>
              </mc:Choice>
              <mc:Fallback>
                <p:oleObj name="Equation" r:id="rId10" imgW="253800" imgH="190440" progId="Equation.DSMT4">
                  <p:embed/>
                  <p:pic>
                    <p:nvPicPr>
                      <p:cNvPr id="34202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275916" name="Equation" r:id="rId12" imgW="583920" imgH="164880" progId="Equation.DSMT4">
                  <p:embed/>
                </p:oleObj>
              </mc:Choice>
              <mc:Fallback>
                <p:oleObj name="Equation" r:id="rId12" imgW="583920" imgH="164880" progId="Equation.DSMT4">
                  <p:embed/>
                  <p:pic>
                    <p:nvPicPr>
                      <p:cNvPr id="342031"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275917" name="Equation" r:id="rId14" imgW="774360" imgH="215640" progId="Equation.DSMT4">
                  <p:embed/>
                </p:oleObj>
              </mc:Choice>
              <mc:Fallback>
                <p:oleObj name="Equation" r:id="rId14" imgW="774360" imgH="215640" progId="Equation.DSMT4">
                  <p:embed/>
                  <p:pic>
                    <p:nvPicPr>
                      <p:cNvPr id="342032"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275918" name="Equation" r:id="rId16" imgW="1015920" imgH="203040" progId="Equation.DSMT4">
                  <p:embed/>
                </p:oleObj>
              </mc:Choice>
              <mc:Fallback>
                <p:oleObj name="Equation" r:id="rId16" imgW="1015920" imgH="203040" progId="Equation.DSMT4">
                  <p:embed/>
                  <p:pic>
                    <p:nvPicPr>
                      <p:cNvPr id="342033"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275919" name="Equation" r:id="rId18" imgW="203040" imgH="152280" progId="Equation.DSMT4">
                  <p:embed/>
                </p:oleObj>
              </mc:Choice>
              <mc:Fallback>
                <p:oleObj name="Equation" r:id="rId18" imgW="203040" imgH="152280" progId="Equation.DSMT4">
                  <p:embed/>
                  <p:pic>
                    <p:nvPicPr>
                      <p:cNvPr id="34203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275920" name="Equation" r:id="rId20" imgW="241200" imgH="139680" progId="Equation.DSMT4">
                  <p:embed/>
                </p:oleObj>
              </mc:Choice>
              <mc:Fallback>
                <p:oleObj name="Equation" r:id="rId20" imgW="241200" imgH="139680" progId="Equation.DSMT4">
                  <p:embed/>
                  <p:pic>
                    <p:nvPicPr>
                      <p:cNvPr id="342036"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275921" name="Equation" r:id="rId22" imgW="228600" imgH="152280" progId="Equation.DSMT4">
                  <p:embed/>
                </p:oleObj>
              </mc:Choice>
              <mc:Fallback>
                <p:oleObj name="Equation" r:id="rId22" imgW="228600" imgH="152280" progId="Equation.DSMT4">
                  <p:embed/>
                  <p:pic>
                    <p:nvPicPr>
                      <p:cNvPr id="342037"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275922" name="Equation" r:id="rId24" imgW="228600" imgH="152280" progId="Equation.DSMT4">
                  <p:embed/>
                </p:oleObj>
              </mc:Choice>
              <mc:Fallback>
                <p:oleObj name="Equation" r:id="rId24" imgW="228600" imgH="152280" progId="Equation.DSMT4">
                  <p:embed/>
                  <p:pic>
                    <p:nvPicPr>
                      <p:cNvPr id="342039"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275923" name="Equation" r:id="rId26" imgW="228600" imgH="152280" progId="Equation.DSMT4">
                  <p:embed/>
                </p:oleObj>
              </mc:Choice>
              <mc:Fallback>
                <p:oleObj name="Equation" r:id="rId26" imgW="228600" imgH="152280" progId="Equation.DSMT4">
                  <p:embed/>
                  <p:pic>
                    <p:nvPicPr>
                      <p:cNvPr id="342041"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275924" name="Equation" r:id="rId28" imgW="253800" imgH="190440" progId="Equation.DSMT4">
                  <p:embed/>
                </p:oleObj>
              </mc:Choice>
              <mc:Fallback>
                <p:oleObj name="Equation" r:id="rId28" imgW="253800" imgH="190440" progId="Equation.DSMT4">
                  <p:embed/>
                  <p:pic>
                    <p:nvPicPr>
                      <p:cNvPr id="342044" name="Object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275925" name="Equation" r:id="rId30" imgW="2971800" imgH="279360" progId="Equation.DSMT4">
                  <p:embed/>
                </p:oleObj>
              </mc:Choice>
              <mc:Fallback>
                <p:oleObj name="Equation" r:id="rId30" imgW="2971800" imgH="279360" progId="Equation.DSMT4">
                  <p:embed/>
                  <p:pic>
                    <p:nvPicPr>
                      <p:cNvPr id="342045"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275926" name="Equation" r:id="rId32" imgW="241200" imgH="164880" progId="Equation.DSMT4">
                  <p:embed/>
                </p:oleObj>
              </mc:Choice>
              <mc:Fallback>
                <p:oleObj name="Equation" r:id="rId32" imgW="241200" imgH="164880" progId="Equation.DSMT4">
                  <p:embed/>
                  <p:pic>
                    <p:nvPicPr>
                      <p:cNvPr id="342046"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275927" name="Equation" r:id="rId34" imgW="558720" imgH="203040" progId="Equation.DSMT4">
                  <p:embed/>
                </p:oleObj>
              </mc:Choice>
              <mc:Fallback>
                <p:oleObj name="Equation" r:id="rId34" imgW="558720" imgH="203040" progId="Equation.DSMT4">
                  <p:embed/>
                  <p:pic>
                    <p:nvPicPr>
                      <p:cNvPr id="342047" name="Object 3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275928" name="Equation" r:id="rId36" imgW="761760" imgH="203040" progId="Equation.DSMT4">
                  <p:embed/>
                </p:oleObj>
              </mc:Choice>
              <mc:Fallback>
                <p:oleObj name="Equation" r:id="rId36" imgW="761760" imgH="203040" progId="Equation.DSMT4">
                  <p:embed/>
                  <p:pic>
                    <p:nvPicPr>
                      <p:cNvPr id="342048" name="Object 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275929" name="Equation" r:id="rId38" imgW="774360" imgH="203040" progId="Equation.DSMT4">
                  <p:embed/>
                </p:oleObj>
              </mc:Choice>
              <mc:Fallback>
                <p:oleObj name="Equation" r:id="rId38" imgW="774360" imgH="203040" progId="Equation.DSMT4">
                  <p:embed/>
                  <p:pic>
                    <p:nvPicPr>
                      <p:cNvPr id="342049" name="Object 3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275930" name="Equation" r:id="rId40" imgW="342720" imgH="164880" progId="Equation.DSMT4">
                  <p:embed/>
                </p:oleObj>
              </mc:Choice>
              <mc:Fallback>
                <p:oleObj name="Equation" r:id="rId40" imgW="342720" imgH="164880" progId="Equation.DSMT4">
                  <p:embed/>
                  <p:pic>
                    <p:nvPicPr>
                      <p:cNvPr id="342050" name="Object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275931" name="Equation" r:id="rId42" imgW="749160" imgH="203040" progId="Equation.DSMT4">
                  <p:embed/>
                </p:oleObj>
              </mc:Choice>
              <mc:Fallback>
                <p:oleObj name="Equation" r:id="rId42" imgW="749160" imgH="203040" progId="Equation.DSMT4">
                  <p:embed/>
                  <p:pic>
                    <p:nvPicPr>
                      <p:cNvPr id="342051" name="Object 3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275932" name="Equation" r:id="rId44" imgW="279360" imgH="152280" progId="Equation.DSMT4">
                  <p:embed/>
                </p:oleObj>
              </mc:Choice>
              <mc:Fallback>
                <p:oleObj name="Equation" r:id="rId44" imgW="279360" imgH="152280" progId="Equation.DSMT4">
                  <p:embed/>
                  <p:pic>
                    <p:nvPicPr>
                      <p:cNvPr id="342052" name="Object 3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275933" name="Equation" r:id="rId46" imgW="698400" imgH="203040" progId="Equation.DSMT4">
                  <p:embed/>
                </p:oleObj>
              </mc:Choice>
              <mc:Fallback>
                <p:oleObj name="Equation" r:id="rId46" imgW="698400" imgH="203040" progId="Equation.DSMT4">
                  <p:embed/>
                  <p:pic>
                    <p:nvPicPr>
                      <p:cNvPr id="342053" name="Object 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275934" name="Equation" r:id="rId48" imgW="228600" imgH="164880" progId="Equation.DSMT4">
                  <p:embed/>
                </p:oleObj>
              </mc:Choice>
              <mc:Fallback>
                <p:oleObj name="Equation" r:id="rId48" imgW="228600" imgH="164880" progId="Equation.DSMT4">
                  <p:embed/>
                  <p:pic>
                    <p:nvPicPr>
                      <p:cNvPr id="342054" name="Object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275935" name="Equation" r:id="rId50" imgW="660240" imgH="279360" progId="Equation.DSMT4">
                  <p:embed/>
                </p:oleObj>
              </mc:Choice>
              <mc:Fallback>
                <p:oleObj name="Equation" r:id="rId50" imgW="660240" imgH="279360" progId="Equation.DSMT4">
                  <p:embed/>
                  <p:pic>
                    <p:nvPicPr>
                      <p:cNvPr id="342055" name="Object 3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275936" name="Equation" r:id="rId52" imgW="863280" imgH="279360" progId="Equation.DSMT4">
                  <p:embed/>
                </p:oleObj>
              </mc:Choice>
              <mc:Fallback>
                <p:oleObj name="Equation" r:id="rId52" imgW="863280" imgH="279360" progId="Equation.DSMT4">
                  <p:embed/>
                  <p:pic>
                    <p:nvPicPr>
                      <p:cNvPr id="342056" name="Object 4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275937" name="Equation" r:id="rId54" imgW="774360" imgH="164880" progId="Equation.DSMT4">
                  <p:embed/>
                </p:oleObj>
              </mc:Choice>
              <mc:Fallback>
                <p:oleObj name="Equation" r:id="rId54" imgW="774360" imgH="164880" progId="Equation.DSMT4">
                  <p:embed/>
                  <p:pic>
                    <p:nvPicPr>
                      <p:cNvPr id="342057" name="Object 4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275938" name="Equation" r:id="rId56" imgW="520560" imgH="164880" progId="Equation.DSMT4">
                  <p:embed/>
                </p:oleObj>
              </mc:Choice>
              <mc:Fallback>
                <p:oleObj name="Equation" r:id="rId56" imgW="520560" imgH="164880" progId="Equation.DSMT4">
                  <p:embed/>
                  <p:pic>
                    <p:nvPicPr>
                      <p:cNvPr id="342058" name="Object 4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275939" name="Equation" r:id="rId58" imgW="749160" imgH="203040" progId="Equation.DSMT4">
                  <p:embed/>
                </p:oleObj>
              </mc:Choice>
              <mc:Fallback>
                <p:oleObj name="Equation" r:id="rId58" imgW="749160" imgH="203040" progId="Equation.DSMT4">
                  <p:embed/>
                  <p:pic>
                    <p:nvPicPr>
                      <p:cNvPr id="342059" name="Object 4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275940" name="Equation" r:id="rId60" imgW="190440" imgH="152280" progId="Equation.DSMT4">
                  <p:embed/>
                </p:oleObj>
              </mc:Choice>
              <mc:Fallback>
                <p:oleObj name="Equation" r:id="rId60" imgW="190440" imgH="152280" progId="Equation.DSMT4">
                  <p:embed/>
                  <p:pic>
                    <p:nvPicPr>
                      <p:cNvPr id="342060" name="Object 4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275941" name="Equation" r:id="rId62" imgW="406080" imgH="203040" progId="Equation.DSMT4">
                  <p:embed/>
                </p:oleObj>
              </mc:Choice>
              <mc:Fallback>
                <p:oleObj name="Equation" r:id="rId62" imgW="406080" imgH="203040" progId="Equation.DSMT4">
                  <p:embed/>
                  <p:pic>
                    <p:nvPicPr>
                      <p:cNvPr id="342061" name="Object 4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275942" name="Equation" r:id="rId64" imgW="634680" imgH="228600" progId="Equation.DSMT4">
                  <p:embed/>
                </p:oleObj>
              </mc:Choice>
              <mc:Fallback>
                <p:oleObj name="Equation" r:id="rId64" imgW="634680" imgH="228600" progId="Equation.DSMT4">
                  <p:embed/>
                  <p:pic>
                    <p:nvPicPr>
                      <p:cNvPr id="342062" name="Object 4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275943" name="Equation" r:id="rId66" imgW="253800" imgH="203040" progId="Equation.DSMT4">
                  <p:embed/>
                </p:oleObj>
              </mc:Choice>
              <mc:Fallback>
                <p:oleObj name="Equation" r:id="rId66" imgW="253800" imgH="203040" progId="Equation.DSMT4">
                  <p:embed/>
                  <p:pic>
                    <p:nvPicPr>
                      <p:cNvPr id="342063" name="Object 4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275944" name="Equation" r:id="rId68" imgW="2273040" imgH="279360" progId="Equation.DSMT4">
                  <p:embed/>
                </p:oleObj>
              </mc:Choice>
              <mc:Fallback>
                <p:oleObj name="Equation" r:id="rId68" imgW="2273040" imgH="279360" progId="Equation.DSMT4">
                  <p:embed/>
                  <p:pic>
                    <p:nvPicPr>
                      <p:cNvPr id="342064" name="Object 4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275945" name="Equation" r:id="rId70" imgW="571320" imgH="203040" progId="Equation.DSMT4">
                  <p:embed/>
                </p:oleObj>
              </mc:Choice>
              <mc:Fallback>
                <p:oleObj name="Equation" r:id="rId70" imgW="571320" imgH="203040" progId="Equation.DSMT4">
                  <p:embed/>
                  <p:pic>
                    <p:nvPicPr>
                      <p:cNvPr id="342065" name="Object 49"/>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275946" name="Equation" r:id="rId72" imgW="799920" imgH="228600" progId="Equation.DSMT4">
                  <p:embed/>
                </p:oleObj>
              </mc:Choice>
              <mc:Fallback>
                <p:oleObj name="Equation" r:id="rId72" imgW="799920" imgH="228600" progId="Equation.DSMT4">
                  <p:embed/>
                  <p:pic>
                    <p:nvPicPr>
                      <p:cNvPr id="342066" name="Object 50"/>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275947" name="Equation" r:id="rId74" imgW="571320" imgH="203040" progId="Equation.DSMT4">
                  <p:embed/>
                </p:oleObj>
              </mc:Choice>
              <mc:Fallback>
                <p:oleObj name="Equation" r:id="rId74" imgW="571320" imgH="203040" progId="Equation.DSMT4">
                  <p:embed/>
                  <p:pic>
                    <p:nvPicPr>
                      <p:cNvPr id="342067" name="Object 5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275948" name="Equation" r:id="rId76" imgW="761760" imgH="228600" progId="Equation.DSMT4">
                  <p:embed/>
                </p:oleObj>
              </mc:Choice>
              <mc:Fallback>
                <p:oleObj name="Equation" r:id="rId76" imgW="761760" imgH="228600" progId="Equation.DSMT4">
                  <p:embed/>
                  <p:pic>
                    <p:nvPicPr>
                      <p:cNvPr id="342068" name="Object 52"/>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694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25,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15</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of the current flows through the resistor</a:t>
            </a:r>
          </a:p>
          <a:p>
            <a:pPr lvl="2"/>
            <a:r>
              <a:rPr lang="en-US" dirty="0">
                <a:latin typeface="Monotype Corsiva" charset="0"/>
              </a:rPr>
              <a:t>I</a:t>
            </a:r>
            <a:r>
              <a:rPr lang="en-US" dirty="0"/>
              <a:t>= - </a:t>
            </a:r>
            <a:r>
              <a:rPr lang="en-US" dirty="0" err="1"/>
              <a:t>dQ</a:t>
            </a:r>
            <a:r>
              <a:rPr lang="en-US" dirty="0"/>
              <a:t>/</a:t>
            </a:r>
            <a:r>
              <a:rPr lang="en-US" dirty="0" err="1"/>
              <a:t>dt</a:t>
            </a:r>
            <a:endParaRPr lang="en-US" dirty="0"/>
          </a:p>
          <a:p>
            <a:pPr lvl="2"/>
            <a:r>
              <a:rPr lang="en-US" dirty="0"/>
              <a:t>This is because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0846" name="Equation" r:id="rId4" imgW="914400" imgH="190080" progId="Equation.DSMT4">
                  <p:embed/>
                </p:oleObj>
              </mc:Choice>
              <mc:Fallback>
                <p:oleObj name="Equation" r:id="rId4" imgW="914400" imgH="190080" progId="Equation.DSMT4">
                  <p:embed/>
                  <p:pic>
                    <p:nvPicPr>
                      <p:cNvPr id="34304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0847" name="Equation" r:id="rId6" imgW="914400" imgH="190080" progId="Equation.DSMT4">
                  <p:embed/>
                </p:oleObj>
              </mc:Choice>
              <mc:Fallback>
                <p:oleObj name="Equation" r:id="rId6" imgW="914400" imgH="190080" progId="Equation.DSMT4">
                  <p:embed/>
                  <p:pic>
                    <p:nvPicPr>
                      <p:cNvPr id="3430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0848" name="Equation" r:id="rId7" imgW="914400" imgH="190080" progId="Equation.DSMT4">
                  <p:embed/>
                </p:oleObj>
              </mc:Choice>
              <mc:Fallback>
                <p:oleObj name="Equation" r:id="rId7" imgW="914400" imgH="190080" progId="Equation.DSMT4">
                  <p:embed/>
                  <p:pic>
                    <p:nvPicPr>
                      <p:cNvPr id="34304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dirty="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170849" name="Equation" r:id="rId8" imgW="571320" imgH="368280" progId="Equation.DSMT4">
                  <p:embed/>
                </p:oleObj>
              </mc:Choice>
              <mc:Fallback>
                <p:oleObj name="Equation" r:id="rId8" imgW="571320" imgH="368280" progId="Equation.DSMT4">
                  <p:embed/>
                  <p:pic>
                    <p:nvPicPr>
                      <p:cNvPr id="34305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170850" name="Equation" r:id="rId10" imgW="355320" imgH="406080" progId="Equation.DSMT4">
                  <p:embed/>
                </p:oleObj>
              </mc:Choice>
              <mc:Fallback>
                <p:oleObj name="Equation" r:id="rId10" imgW="355320" imgH="406080" progId="Equation.DSMT4">
                  <p:embed/>
                  <p:pic>
                    <p:nvPicPr>
                      <p:cNvPr id="34305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170851" name="Equation" r:id="rId12" imgW="177480" imgH="368280" progId="Equation.DSMT4">
                  <p:embed/>
                </p:oleObj>
              </mc:Choice>
              <mc:Fallback>
                <p:oleObj name="Equation" r:id="rId12" imgW="177480" imgH="368280" progId="Equation.DSMT4">
                  <p:embed/>
                  <p:pic>
                    <p:nvPicPr>
                      <p:cNvPr id="343054"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170852" name="Equation" r:id="rId14" imgW="368280" imgH="368280" progId="Equation.DSMT4">
                  <p:embed/>
                </p:oleObj>
              </mc:Choice>
              <mc:Fallback>
                <p:oleObj name="Equation" r:id="rId14" imgW="368280" imgH="368280" progId="Equation.DSMT4">
                  <p:embed/>
                  <p:pic>
                    <p:nvPicPr>
                      <p:cNvPr id="343055"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364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Tuesday, June 25,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16</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 time at the time 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 the time constant 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880" name="Equation" r:id="rId3" imgW="914400" imgH="190080" progId="Equation.DSMT4">
                  <p:embed/>
                </p:oleObj>
              </mc:Choice>
              <mc:Fallback>
                <p:oleObj name="Equation" r:id="rId3" imgW="914400" imgH="190080" progId="Equation.DSMT4">
                  <p:embed/>
                  <p:pic>
                    <p:nvPicPr>
                      <p:cNvPr id="3440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881" name="Equation" r:id="rId5" imgW="914400" imgH="190080" progId="Equation.DSMT4">
                  <p:embed/>
                </p:oleObj>
              </mc:Choice>
              <mc:Fallback>
                <p:oleObj name="Equation" r:id="rId5" imgW="914400" imgH="190080" progId="Equation.DSMT4">
                  <p:embed/>
                  <p:pic>
                    <p:nvPicPr>
                      <p:cNvPr id="3440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882" name="Equation" r:id="rId6" imgW="914400" imgH="190080" progId="Equation.DSMT4">
                  <p:embed/>
                </p:oleObj>
              </mc:Choice>
              <mc:Fallback>
                <p:oleObj name="Equation" r:id="rId6" imgW="914400" imgH="190080" progId="Equation.DSMT4">
                  <p:embed/>
                  <p:pic>
                    <p:nvPicPr>
                      <p:cNvPr id="3440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226883" name="Equation" r:id="rId7" imgW="533160" imgH="406080" progId="Equation.DSMT4">
                  <p:embed/>
                </p:oleObj>
              </mc:Choice>
              <mc:Fallback>
                <p:oleObj name="Equation" r:id="rId7" imgW="533160" imgH="406080" progId="Equation.DSMT4">
                  <p:embed/>
                  <p:pic>
                    <p:nvPicPr>
                      <p:cNvPr id="34407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226884" name="Equation" r:id="rId9" imgW="533160" imgH="291960" progId="Equation.DSMT4">
                  <p:embed/>
                </p:oleObj>
              </mc:Choice>
              <mc:Fallback>
                <p:oleObj name="Equation" r:id="rId9" imgW="533160" imgH="291960" progId="Equation.DSMT4">
                  <p:embed/>
                  <p:pic>
                    <p:nvPicPr>
                      <p:cNvPr id="34407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226885" name="Equation" r:id="rId11" imgW="914400" imgH="241200" progId="Equation.DSMT4">
                  <p:embed/>
                </p:oleObj>
              </mc:Choice>
              <mc:Fallback>
                <p:oleObj name="Equation" r:id="rId11" imgW="914400" imgH="241200" progId="Equation.DSMT4">
                  <p:embed/>
                  <p:pic>
                    <p:nvPicPr>
                      <p:cNvPr id="34407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226886" name="Equation" r:id="rId13" imgW="228600" imgH="152280" progId="Equation.DSMT4">
                  <p:embed/>
                </p:oleObj>
              </mc:Choice>
              <mc:Fallback>
                <p:oleObj name="Equation" r:id="rId13" imgW="228600" imgH="152280" progId="Equation.DSMT4">
                  <p:embed/>
                  <p:pic>
                    <p:nvPicPr>
                      <p:cNvPr id="3440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226887" name="Equation" r:id="rId15" imgW="838080" imgH="241200" progId="Equation.DSMT4">
                  <p:embed/>
                </p:oleObj>
              </mc:Choice>
              <mc:Fallback>
                <p:oleObj name="Equation" r:id="rId15" imgW="838080" imgH="241200" progId="Equation.DSMT4">
                  <p:embed/>
                  <p:pic>
                    <p:nvPicPr>
                      <p:cNvPr id="3440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226888" name="Equation" r:id="rId17" imgW="469800" imgH="406080" progId="Equation.DSMT4">
                  <p:embed/>
                </p:oleObj>
              </mc:Choice>
              <mc:Fallback>
                <p:oleObj name="Equation" r:id="rId17" imgW="469800" imgH="406080" progId="Equation.DSMT4">
                  <p:embed/>
                  <p:pic>
                    <p:nvPicPr>
                      <p:cNvPr id="344077"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226889" name="Equation" r:id="rId19" imgW="368280" imgH="368280" progId="Equation.DSMT4">
                  <p:embed/>
                </p:oleObj>
              </mc:Choice>
              <mc:Fallback>
                <p:oleObj name="Equation" r:id="rId19" imgW="368280" imgH="368280" progId="Equation.DSMT4">
                  <p:embed/>
                  <p:pic>
                    <p:nvPicPr>
                      <p:cNvPr id="344078"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226890" name="Equation" r:id="rId21" imgW="457200" imgH="368280" progId="Equation.DSMT4">
                  <p:embed/>
                </p:oleObj>
              </mc:Choice>
              <mc:Fallback>
                <p:oleObj name="Equation" r:id="rId21" imgW="457200" imgH="368280" progId="Equation.DSMT4">
                  <p:embed/>
                  <p:pic>
                    <p:nvPicPr>
                      <p:cNvPr id="344079"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226891" name="Equation" r:id="rId23" imgW="583920" imgH="368280" progId="Equation.DSMT4">
                  <p:embed/>
                </p:oleObj>
              </mc:Choice>
              <mc:Fallback>
                <p:oleObj name="Equation" r:id="rId23" imgW="583920" imgH="368280" progId="Equation.DSMT4">
                  <p:embed/>
                  <p:pic>
                    <p:nvPicPr>
                      <p:cNvPr id="344080" name="Objec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226892" name="Equation" r:id="rId25" imgW="469800" imgH="368280" progId="Equation.DSMT4">
                  <p:embed/>
                </p:oleObj>
              </mc:Choice>
              <mc:Fallback>
                <p:oleObj name="Equation" r:id="rId25" imgW="469800" imgH="368280" progId="Equation.DSMT4">
                  <p:embed/>
                  <p:pic>
                    <p:nvPicPr>
                      <p:cNvPr id="344083"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477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Tuesday, June 25, 2019</a:t>
            </a:r>
          </a:p>
        </p:txBody>
      </p:sp>
      <p:sp>
        <p:nvSpPr>
          <p:cNvPr id="31" name="Footer Placeholder 4"/>
          <p:cNvSpPr>
            <a:spLocks noGrp="1"/>
          </p:cNvSpPr>
          <p:nvPr>
            <p:ph type="ftr" sz="quarter" idx="11"/>
          </p:nvPr>
        </p:nvSpPr>
        <p:spPr/>
        <p:txBody>
          <a:bodyPr/>
          <a:lstStyle/>
          <a:p>
            <a:r>
              <a:rPr lang="de-DE"/>
              <a:t>PHYS 1444-001, Summer 2019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17</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=C</a:t>
            </a:r>
            <a:r>
              <a:rPr lang="en-US" dirty="0">
                <a:solidFill>
                  <a:schemeClr val="accent2"/>
                </a:solidFill>
                <a:latin typeface="Edwardian Script ITC"/>
                <a:cs typeface="Edwardian Script ITC"/>
              </a:rPr>
              <a:t>E</a:t>
            </a:r>
            <a:r>
              <a:rPr lang="en-US" sz="2000" dirty="0">
                <a:solidFill>
                  <a:schemeClr val="accent2"/>
                </a:solidFill>
                <a:latin typeface="Arial Narrow" charset="0"/>
              </a:rPr>
              <a:t>.  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C=1.02</a:t>
            </a:r>
            <a:r>
              <a:rPr lang="en-US" sz="2000" dirty="0">
                <a:solidFill>
                  <a:schemeClr val="accent2"/>
                </a:solidFill>
                <a:latin typeface="Symbol" charset="2"/>
              </a:rPr>
              <a:t>μ</a:t>
            </a:r>
            <a:r>
              <a:rPr lang="en-US" sz="2000" dirty="0">
                <a:solidFill>
                  <a:schemeClr val="accent2"/>
                </a:solidFill>
                <a:latin typeface="Arial Narrow" charset="0"/>
              </a:rPr>
              <a:t>F.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40</a:t>
            </a:r>
            <a:r>
              <a:rPr lang="en-US" dirty="0">
                <a:solidFill>
                  <a:srgbClr val="CC00CC"/>
                </a:solidFill>
                <a:latin typeface="Symbol" charset="2"/>
              </a:rPr>
              <a:t>μ</a:t>
            </a:r>
            <a:r>
              <a:rPr lang="en-US" dirty="0">
                <a:solidFill>
                  <a:srgbClr val="CC00CC"/>
                </a:solidFill>
                <a:latin typeface="Arial Narrow" charset="0"/>
              </a:rPr>
              <a:t>s,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225201" name="Equation" r:id="rId4" imgW="228600" imgH="126720" progId="Equation.DSMT4">
                  <p:embed/>
                </p:oleObj>
              </mc:Choice>
              <mc:Fallback>
                <p:oleObj name="Equation" r:id="rId4" imgW="228600" imgH="126720" progId="Equation.DSMT4">
                  <p:embed/>
                  <p:pic>
                    <p:nvPicPr>
                      <p:cNvPr id="3450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225202" name="Equation" r:id="rId6" imgW="317160" imgH="203040" progId="Equation.DSMT4">
                  <p:embed/>
                </p:oleObj>
              </mc:Choice>
              <mc:Fallback>
                <p:oleObj name="Equation" r:id="rId6" imgW="317160" imgH="203040" progId="Equation.DSMT4">
                  <p:embed/>
                  <p:pic>
                    <p:nvPicPr>
                      <p:cNvPr id="3450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0.50 of its initial value in 40</a:t>
            </a:r>
            <a:r>
              <a:rPr lang="en-US" sz="2000" dirty="0">
                <a:solidFill>
                  <a:schemeClr val="accent2"/>
                </a:solidFill>
                <a:latin typeface="Symbol" charset="2"/>
              </a:rPr>
              <a:t>μ</a:t>
            </a:r>
            <a:r>
              <a:rPr lang="en-US" sz="2000" dirty="0">
                <a:solidFill>
                  <a:schemeClr val="accent2"/>
                </a:solidFill>
                <a:latin typeface="Arial Narrow" charset="0"/>
              </a:rPr>
              <a:t>s.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=60</a:t>
            </a:r>
            <a:r>
              <a:rPr lang="en-US" sz="2000" dirty="0">
                <a:solidFill>
                  <a:schemeClr val="accent2"/>
                </a:solidFill>
                <a:latin typeface="Symbol" charset="2"/>
              </a:rPr>
              <a:t>μ</a:t>
            </a:r>
            <a:r>
              <a:rPr lang="en-US" sz="2000" dirty="0">
                <a:solidFill>
                  <a:schemeClr val="accent2"/>
                </a:solidFill>
                <a:latin typeface="Arial Narrow" charset="0"/>
              </a:rPr>
              <a:t>s?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225203" name="Equation" r:id="rId8" imgW="838080" imgH="241200" progId="Equation.DSMT4">
                  <p:embed/>
                </p:oleObj>
              </mc:Choice>
              <mc:Fallback>
                <p:oleObj name="Equation" r:id="rId8" imgW="838080" imgH="241200" progId="Equation.DSMT4">
                  <p:embed/>
                  <p:pic>
                    <p:nvPicPr>
                      <p:cNvPr id="34509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225204" name="Equation" r:id="rId10" imgW="901440" imgH="228600" progId="Equation.DSMT4">
                  <p:embed/>
                </p:oleObj>
              </mc:Choice>
              <mc:Fallback>
                <p:oleObj name="Equation" r:id="rId10" imgW="901440" imgH="228600" progId="Equation.DSMT4">
                  <p:embed/>
                  <p:pic>
                    <p:nvPicPr>
                      <p:cNvPr id="34509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225205" name="Equation" r:id="rId12" imgW="1307880" imgH="203040" progId="Equation.DSMT4">
                  <p:embed/>
                </p:oleObj>
              </mc:Choice>
              <mc:Fallback>
                <p:oleObj name="Equation" r:id="rId12" imgW="1307880" imgH="203040" progId="Equation.DSMT4">
                  <p:embed/>
                  <p:pic>
                    <p:nvPicPr>
                      <p:cNvPr id="34510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225206" name="Equation" r:id="rId14" imgW="253800" imgH="152280" progId="Equation.DSMT4">
                  <p:embed/>
                </p:oleObj>
              </mc:Choice>
              <mc:Fallback>
                <p:oleObj name="Equation" r:id="rId14" imgW="253800" imgH="152280" progId="Equation.DSMT4">
                  <p:embed/>
                  <p:pic>
                    <p:nvPicPr>
                      <p:cNvPr id="34510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=60</a:t>
            </a:r>
            <a:r>
              <a:rPr lang="en-US" dirty="0">
                <a:solidFill>
                  <a:srgbClr val="CC00CC"/>
                </a:solidFill>
                <a:latin typeface="Symbol" charset="2"/>
              </a:rPr>
              <a:t>μ</a:t>
            </a:r>
            <a:r>
              <a:rPr lang="en-US" dirty="0">
                <a:solidFill>
                  <a:srgbClr val="CC00CC"/>
                </a:solidFill>
                <a:latin typeface="Arial Narrow" charset="0"/>
              </a:rPr>
              <a:t>s?</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225207" name="Equation" r:id="rId16" imgW="863280" imgH="228600" progId="Equation.DSMT4">
                  <p:embed/>
                </p:oleObj>
              </mc:Choice>
              <mc:Fallback>
                <p:oleObj name="Equation" r:id="rId16" imgW="863280" imgH="228600" progId="Equation.DSMT4">
                  <p:embed/>
                  <p:pic>
                    <p:nvPicPr>
                      <p:cNvPr id="345108"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225208" name="Equation" r:id="rId18" imgW="685800" imgH="228600" progId="Equation.DSMT4">
                  <p:embed/>
                </p:oleObj>
              </mc:Choice>
              <mc:Fallback>
                <p:oleObj name="Equation" r:id="rId18" imgW="685800" imgH="228600" progId="Equation.DSMT4">
                  <p:embed/>
                  <p:pic>
                    <p:nvPicPr>
                      <p:cNvPr id="345109"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225209" name="Equation" r:id="rId20" imgW="2095200" imgH="279360" progId="Equation.DSMT4">
                  <p:embed/>
                </p:oleObj>
              </mc:Choice>
              <mc:Fallback>
                <p:oleObj name="Equation" r:id="rId20" imgW="2095200" imgH="279360" progId="Equation.DSMT4">
                  <p:embed/>
                  <p:pic>
                    <p:nvPicPr>
                      <p:cNvPr id="34511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225210" name="Equation" r:id="rId22" imgW="419040" imgH="203040" progId="Equation.DSMT4">
                  <p:embed/>
                </p:oleObj>
              </mc:Choice>
              <mc:Fallback>
                <p:oleObj name="Equation" r:id="rId22" imgW="419040" imgH="203040" progId="Equation.DSMT4">
                  <p:embed/>
                  <p:pic>
                    <p:nvPicPr>
                      <p:cNvPr id="345111"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225211" name="Equation" r:id="rId24" imgW="342720" imgH="164880" progId="Equation.DSMT4">
                  <p:embed/>
                </p:oleObj>
              </mc:Choice>
              <mc:Fallback>
                <p:oleObj name="Equation" r:id="rId24" imgW="342720" imgH="164880" progId="Equation.DSMT4">
                  <p:embed/>
                  <p:pic>
                    <p:nvPicPr>
                      <p:cNvPr id="345112"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225212" name="Equation" r:id="rId26" imgW="1587240" imgH="228600" progId="Equation.DSMT4">
                  <p:embed/>
                </p:oleObj>
              </mc:Choice>
              <mc:Fallback>
                <p:oleObj name="Equation" r:id="rId26" imgW="1587240" imgH="228600" progId="Equation.DSMT4">
                  <p:embed/>
                  <p:pic>
                    <p:nvPicPr>
                      <p:cNvPr id="345113"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225213" name="Equation" r:id="rId28" imgW="342720" imgH="164880" progId="Equation.DSMT4">
                  <p:embed/>
                </p:oleObj>
              </mc:Choice>
              <mc:Fallback>
                <p:oleObj name="Equation" r:id="rId28" imgW="342720" imgH="164880" progId="Equation.DSMT4">
                  <p:embed/>
                  <p:pic>
                    <p:nvPicPr>
                      <p:cNvPr id="345114" name="Object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225214" name="Equation" r:id="rId30" imgW="1498320" imgH="228600" progId="Equation.DSMT4">
                  <p:embed/>
                </p:oleObj>
              </mc:Choice>
              <mc:Fallback>
                <p:oleObj name="Equation" r:id="rId30" imgW="1498320" imgH="228600" progId="Equation.DSMT4">
                  <p:embed/>
                  <p:pic>
                    <p:nvPicPr>
                      <p:cNvPr id="345115" name="Object 2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225215" name="Equation" r:id="rId32" imgW="622080" imgH="228600" progId="Equation.DSMT4">
                  <p:embed/>
                </p:oleObj>
              </mc:Choice>
              <mc:Fallback>
                <p:oleObj name="Equation" r:id="rId32" imgW="622080" imgH="228600" progId="Equation.DSMT4">
                  <p:embed/>
                  <p:pic>
                    <p:nvPicPr>
                      <p:cNvPr id="345116" name="Object 2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225216" name="Equation" r:id="rId34" imgW="1866600" imgH="228600" progId="Equation.DSMT4">
                  <p:embed/>
                </p:oleObj>
              </mc:Choice>
              <mc:Fallback>
                <p:oleObj name="Equation" r:id="rId34" imgW="1866600" imgH="228600" progId="Equation.DSMT4">
                  <p:embed/>
                  <p:pic>
                    <p:nvPicPr>
                      <p:cNvPr id="345117" name="Object 2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46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25,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18</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3426" name="Equation" r:id="rId5" imgW="914400" imgH="190080" progId="Equation.DSMT4">
                  <p:embed/>
                </p:oleObj>
              </mc:Choice>
              <mc:Fallback>
                <p:oleObj name="Equation" r:id="rId5" imgW="914400" imgH="190080" progId="Equation.DSMT4">
                  <p:embed/>
                  <p:pic>
                    <p:nvPicPr>
                      <p:cNvPr id="34612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3427" name="Equation" r:id="rId7" imgW="914400" imgH="190080" progId="Equation.DSMT4">
                  <p:embed/>
                </p:oleObj>
              </mc:Choice>
              <mc:Fallback>
                <p:oleObj name="Equation" r:id="rId7" imgW="914400" imgH="190080" progId="Equation.DSMT4">
                  <p:embed/>
                  <p:pic>
                    <p:nvPicPr>
                      <p:cNvPr id="34612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3428" name="Equation" r:id="rId8" imgW="914400" imgH="190080" progId="Equation.DSMT4">
                  <p:embed/>
                </p:oleObj>
              </mc:Choice>
              <mc:Fallback>
                <p:oleObj name="Equation" r:id="rId8" imgW="914400" imgH="190080" progId="Equation.DSMT4">
                  <p:embed/>
                  <p:pic>
                    <p:nvPicPr>
                      <p:cNvPr id="34612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17419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25,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19</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4450"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4451"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4452"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These are called the magnet due to the name of the region, Magnesia, where the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Tree>
    <p:extLst>
      <p:ext uri="{BB962C8B-B14F-4D97-AF65-F5344CB8AC3E}">
        <p14:creationId xmlns:p14="http://schemas.microsoft.com/office/powerpoint/2010/main" val="282443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25,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609600"/>
          </a:xfrm>
        </p:spPr>
        <p:txBody>
          <a:bodyPr/>
          <a:lstStyle/>
          <a:p>
            <a:r>
              <a:rPr lang="en-US" sz="54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762000"/>
            <a:ext cx="8915400" cy="5445895"/>
          </a:xfrm>
        </p:spPr>
        <p:txBody>
          <a:bodyPr/>
          <a:lstStyle/>
          <a:p>
            <a:r>
              <a:rPr lang="en-US" dirty="0"/>
              <a:t>2</a:t>
            </a:r>
            <a:r>
              <a:rPr lang="en-US" baseline="30000" dirty="0"/>
              <a:t>nd</a:t>
            </a:r>
            <a:r>
              <a:rPr lang="en-US" dirty="0"/>
              <a:t> Term Exam</a:t>
            </a:r>
          </a:p>
          <a:p>
            <a:pPr lvl="1"/>
            <a:r>
              <a:rPr lang="en-US" sz="2400" dirty="0"/>
              <a:t>First 80min this Wednesday, June 26, tomorrow</a:t>
            </a:r>
          </a:p>
          <a:p>
            <a:pPr lvl="1"/>
            <a:r>
              <a:rPr lang="en-US" sz="2400" dirty="0"/>
              <a:t>Covers CH25.1 through what we learn today</a:t>
            </a:r>
          </a:p>
          <a:p>
            <a:pPr lvl="1" eaLnBrk="1" hangingPunct="1"/>
            <a:r>
              <a:rPr lang="en-US" sz="2400" dirty="0"/>
              <a:t>BYOF: You may bring one 8.5x11.5 sheet (front and back) of </a:t>
            </a:r>
            <a:r>
              <a:rPr lang="en-US" sz="2400" b="1" u="sng" dirty="0">
                <a:solidFill>
                  <a:srgbClr val="FF0000"/>
                </a:solidFill>
              </a:rPr>
              <a:t>handwritten</a:t>
            </a:r>
            <a:r>
              <a:rPr lang="en-US" sz="2400" dirty="0"/>
              <a:t> formulae and values of constants for the exam</a:t>
            </a:r>
          </a:p>
          <a:p>
            <a:pPr lvl="1" eaLnBrk="1" hangingPunct="1"/>
            <a:r>
              <a:rPr lang="en-US" sz="2400" dirty="0"/>
              <a:t>No derivations, word definitions, setups or solutions of any problems!</a:t>
            </a:r>
          </a:p>
          <a:p>
            <a:pPr lvl="1" eaLnBrk="1" hangingPunct="1"/>
            <a:r>
              <a:rPr lang="en-US" sz="2400" dirty="0"/>
              <a:t>No additional formulae or values of constants will be provided!</a:t>
            </a:r>
          </a:p>
          <a:p>
            <a:pPr eaLnBrk="1" hangingPunct="1"/>
            <a:r>
              <a:rPr lang="en-US" sz="2800" dirty="0"/>
              <a:t>Quiz 3 results</a:t>
            </a:r>
          </a:p>
          <a:p>
            <a:pPr lvl="1" eaLnBrk="1" hangingPunct="1"/>
            <a:r>
              <a:rPr lang="en-US" sz="2400" dirty="0"/>
              <a:t>Class average: 40.7/60</a:t>
            </a:r>
          </a:p>
          <a:p>
            <a:pPr lvl="2" eaLnBrk="1" hangingPunct="1"/>
            <a:r>
              <a:rPr lang="en-US" sz="2000" dirty="0"/>
              <a:t>Equivalent to 67.8/100</a:t>
            </a:r>
          </a:p>
          <a:p>
            <a:pPr lvl="2" eaLnBrk="1" hangingPunct="1"/>
            <a:r>
              <a:rPr lang="en-US" sz="2000" dirty="0"/>
              <a:t>Previous quizzes: 44.3/100 and 54.2/100</a:t>
            </a:r>
          </a:p>
          <a:p>
            <a:pPr lvl="1" eaLnBrk="1" hangingPunct="1"/>
            <a:r>
              <a:rPr lang="en-US" sz="2400" dirty="0"/>
              <a:t>Top score: 60/60</a:t>
            </a:r>
          </a:p>
        </p:txBody>
      </p:sp>
    </p:spTree>
    <p:extLst>
      <p:ext uri="{BB962C8B-B14F-4D97-AF65-F5344CB8AC3E}">
        <p14:creationId xmlns:p14="http://schemas.microsoft.com/office/powerpoint/2010/main" val="397759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20</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5474"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5475"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5476"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53783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25,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21</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tangential to the field 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out of N and into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6498"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6499"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6500"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55937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22</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7522" name="Equation" r:id="rId4" imgW="914400" imgH="190080" progId="Equation.DSMT4">
                  <p:embed/>
                </p:oleObj>
              </mc:Choice>
              <mc:Fallback>
                <p:oleObj name="Equation" r:id="rId4" imgW="914400" imgH="190080" progId="Equation.DSMT4">
                  <p:embed/>
                  <p:pic>
                    <p:nvPicPr>
                      <p:cNvPr id="3502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7523" name="Equation" r:id="rId6" imgW="914400" imgH="190080" progId="Equation.DSMT4">
                  <p:embed/>
                </p:oleObj>
              </mc:Choice>
              <mc:Fallback>
                <p:oleObj name="Equation" r:id="rId6" imgW="914400" imgH="190080" progId="Equation.DSMT4">
                  <p:embed/>
                  <p:pic>
                    <p:nvPicPr>
                      <p:cNvPr id="3502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7524" name="Equation" r:id="rId7" imgW="914400" imgH="190080" progId="Equation.DSMT4">
                  <p:embed/>
                </p:oleObj>
              </mc:Choice>
              <mc:Fallback>
                <p:oleObj name="Equation" r:id="rId7" imgW="914400" imgH="190080" progId="Equation.DSMT4">
                  <p:embed/>
                  <p:pic>
                    <p:nvPicPr>
                      <p:cNvPr id="3502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295334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23</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8546"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8547"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8548"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58767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24</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9570"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9571"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9572"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11527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25,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25</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0594"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0595"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0596"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53087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26</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1741"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1742"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1743"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181744"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9819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25,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a:t>Reminder: Special Project #4</a:t>
            </a:r>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a:t>Make a list of the power consumption and the resistance of all electric and electronic devices at your home and compile them in a table. (10 points total for the first 10 items and 0.5 points each additional item.)</a:t>
            </a:r>
          </a:p>
          <a:p>
            <a:r>
              <a:rPr lang="en-US" sz="28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a:t>Estimate the the total amount of energy in Joules and the total electricity cost per day, per month and per year for your home.  (8 points)</a:t>
            </a:r>
          </a:p>
          <a:p>
            <a:r>
              <a:rPr lang="en-US" sz="2800" dirty="0"/>
              <a:t>Due: Beginning of the class this Thursday, June 27 </a:t>
            </a:r>
          </a:p>
        </p:txBody>
      </p:sp>
    </p:spTree>
    <p:extLst>
      <p:ext uri="{BB962C8B-B14F-4D97-AF65-F5344CB8AC3E}">
        <p14:creationId xmlns:p14="http://schemas.microsoft.com/office/powerpoint/2010/main" val="246770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6-23 at 9.26.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a:extLst>
              <a:ext uri="{FF2B5EF4-FFF2-40B4-BE49-F238E27FC236}">
                <a16:creationId xmlns:a16="http://schemas.microsoft.com/office/drawing/2014/main" id="{CAB3374A-0EAD-6040-93E3-BF78C6A6176A}"/>
              </a:ext>
            </a:extLst>
          </p:cNvPr>
          <p:cNvSpPr>
            <a:spLocks noGrp="1"/>
          </p:cNvSpPr>
          <p:nvPr>
            <p:ph type="dt" sz="half" idx="10"/>
          </p:nvPr>
        </p:nvSpPr>
        <p:spPr/>
        <p:txBody>
          <a:bodyPr/>
          <a:lstStyle/>
          <a:p>
            <a:pPr>
              <a:defRPr/>
            </a:pPr>
            <a:r>
              <a:rPr lang="en-US"/>
              <a:t>Tuesday, June 25, 2019</a:t>
            </a:r>
          </a:p>
        </p:txBody>
      </p:sp>
      <p:sp>
        <p:nvSpPr>
          <p:cNvPr id="3" name="Footer Placeholder 2">
            <a:extLst>
              <a:ext uri="{FF2B5EF4-FFF2-40B4-BE49-F238E27FC236}">
                <a16:creationId xmlns:a16="http://schemas.microsoft.com/office/drawing/2014/main" id="{DF723AD7-5267-7643-8CDF-B0FC2BE4F367}"/>
              </a:ext>
            </a:extLst>
          </p:cNvPr>
          <p:cNvSpPr>
            <a:spLocks noGrp="1"/>
          </p:cNvSpPr>
          <p:nvPr>
            <p:ph type="ftr" sz="quarter" idx="11"/>
          </p:nvPr>
        </p:nvSpPr>
        <p:spPr/>
        <p:txBody>
          <a:bodyPr/>
          <a:lstStyle/>
          <a:p>
            <a:pPr>
              <a:defRPr/>
            </a:pPr>
            <a:r>
              <a:rPr lang="de-DE"/>
              <a:t>PHYS 1444-001, Summer 2019             Dr. Jaehoon Yu</a:t>
            </a:r>
            <a:endParaRPr lang="en-US"/>
          </a:p>
        </p:txBody>
      </p:sp>
      <p:sp>
        <p:nvSpPr>
          <p:cNvPr id="4" name="Slide Number Placeholder 3">
            <a:extLst>
              <a:ext uri="{FF2B5EF4-FFF2-40B4-BE49-F238E27FC236}">
                <a16:creationId xmlns:a16="http://schemas.microsoft.com/office/drawing/2014/main" id="{04218B7F-2F0A-3E43-8198-2FB029595850}"/>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60687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25,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5</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dirty="0"/>
              <a:t>Some circuits are very complicated to do the analysis using the simple combinations of resistors</a:t>
            </a:r>
          </a:p>
          <a:p>
            <a:pPr lvl="1">
              <a:lnSpc>
                <a:spcPct val="90000"/>
              </a:lnSpc>
            </a:pPr>
            <a:r>
              <a:rPr lang="en-US" dirty="0"/>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dirty="0"/>
              <a:t> Kirchhoff’s Rules – the 1</a:t>
            </a:r>
            <a:r>
              <a:rPr lang="en-US" baseline="30000" dirty="0"/>
              <a:t>st</a:t>
            </a:r>
            <a:r>
              <a:rPr lang="en-US" dirty="0"/>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7168" name="Equation" r:id="rId4" imgW="914400" imgH="190080" progId="Equation.DSMT4">
                  <p:embed/>
                </p:oleObj>
              </mc:Choice>
              <mc:Fallback>
                <p:oleObj name="Equation" r:id="rId4" imgW="914400" imgH="190080" progId="Equation.DSMT4">
                  <p:embed/>
                  <p:pic>
                    <p:nvPicPr>
                      <p:cNvPr id="3287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 The junction 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equal to the sum of all currents leaving the junction.</a:t>
            </a: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413454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25,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6</a:t>
            </a:fld>
            <a:endParaRPr lang="en-US"/>
          </a:p>
        </p:txBody>
      </p:sp>
      <p:sp>
        <p:nvSpPr>
          <p:cNvPr id="329730" name="Rectangle 2"/>
          <p:cNvSpPr>
            <a:spLocks noGrp="1" noChangeArrowheads="1"/>
          </p:cNvSpPr>
          <p:nvPr>
            <p:ph type="title"/>
          </p:nvPr>
        </p:nvSpPr>
        <p:spPr>
          <a:xfrm>
            <a:off x="838200" y="76200"/>
            <a:ext cx="7239000" cy="609600"/>
          </a:xfrm>
        </p:spPr>
        <p:txBody>
          <a:bodyPr/>
          <a:lstStyle/>
          <a:p>
            <a:r>
              <a:rPr lang="en-US" dirty="0"/>
              <a:t> Kirchhoff’s Rules – the 2</a:t>
            </a:r>
            <a:r>
              <a:rPr lang="en-US" baseline="30000" dirty="0"/>
              <a:t>nd</a:t>
            </a:r>
            <a:r>
              <a:rPr lang="en-US" dirty="0"/>
              <a:t> Rule</a:t>
            </a:r>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8192" name="Equation" r:id="rId3" imgW="914400" imgH="190080" progId="Equation.DSMT4">
                  <p:embed/>
                </p:oleObj>
              </mc:Choice>
              <mc:Fallback>
                <p:oleObj name="Equation" r:id="rId3" imgW="914400" imgH="190080" progId="Equation.DSMT4">
                  <p:embed/>
                  <p:pic>
                    <p:nvPicPr>
                      <p:cNvPr id="329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609600" y="914400"/>
            <a:ext cx="5791200" cy="1752600"/>
          </a:xfrm>
        </p:spPr>
        <p:txBody>
          <a:bodyPr/>
          <a:lstStyle/>
          <a:p>
            <a:r>
              <a:rPr lang="en-US" sz="2800" dirty="0" err="1"/>
              <a:t>Kirchoff’s</a:t>
            </a:r>
            <a:r>
              <a:rPr lang="en-US" sz="2800" dirty="0"/>
              <a:t> 2</a:t>
            </a:r>
            <a:r>
              <a:rPr lang="en-US" sz="2800" baseline="30000" dirty="0"/>
              <a:t>nd</a:t>
            </a:r>
            <a:r>
              <a:rPr lang="en-US" sz="2800" dirty="0"/>
              <a:t> rule: The loop rule, uses </a:t>
            </a:r>
            <a:r>
              <a:rPr lang="en-US" sz="2800" b="1" u="sng" dirty="0">
                <a:solidFill>
                  <a:srgbClr val="FF0000"/>
                </a:solidFill>
              </a:rPr>
              <a:t>conservation of energy</a:t>
            </a:r>
            <a:r>
              <a:rPr lang="en-US" sz="2800" dirty="0"/>
              <a:t>.</a:t>
            </a:r>
          </a:p>
          <a:p>
            <a:pPr lvl="1"/>
            <a:r>
              <a:rPr lang="en-US" sz="2400" dirty="0"/>
              <a:t>The sum of the changes in potential in any closed path of a circuit must be zero.</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is </a:t>
            </a:r>
            <a:r>
              <a:rPr lang="en-US" b="1" dirty="0">
                <a:solidFill>
                  <a:schemeClr val="accent2"/>
                </a:solidFill>
                <a:latin typeface="Monotype Corsiva" charset="0"/>
              </a:rPr>
              <a:t>I</a:t>
            </a:r>
            <a:r>
              <a:rPr lang="en-US" dirty="0">
                <a:solidFill>
                  <a:schemeClr val="accent2"/>
                </a:solidFill>
                <a:latin typeface="Arial Narrow" charset="0"/>
              </a:rPr>
              <a:t>=12/690=0.017A. </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 potential point while point </a:t>
            </a:r>
            <a:r>
              <a:rPr lang="en-US" sz="2000" dirty="0" err="1">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400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IR=0.017*400 =6.8V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290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IR=0.017*290 =5.2V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-6.8V-5.2V+12V=0V.</a:t>
            </a:r>
          </a:p>
        </p:txBody>
      </p:sp>
    </p:spTree>
    <p:extLst>
      <p:ext uri="{BB962C8B-B14F-4D97-AF65-F5344CB8AC3E}">
        <p14:creationId xmlns:p14="http://schemas.microsoft.com/office/powerpoint/2010/main" val="28257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25,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7</a:t>
            </a:fld>
            <a:endParaRPr lang="en-US"/>
          </a:p>
        </p:txBody>
      </p:sp>
      <p:sp>
        <p:nvSpPr>
          <p:cNvPr id="330754" name="Rectangle 2"/>
          <p:cNvSpPr>
            <a:spLocks noGrp="1" noChangeArrowheads="1"/>
          </p:cNvSpPr>
          <p:nvPr>
            <p:ph type="body" idx="1"/>
          </p:nvPr>
        </p:nvSpPr>
        <p:spPr>
          <a:xfrm>
            <a:off x="228600" y="762000"/>
            <a:ext cx="8534400" cy="5410200"/>
          </a:xfrm>
        </p:spPr>
        <p:txBody>
          <a:bodyPr/>
          <a:lstStyle/>
          <a:p>
            <a:pPr marL="609600" indent="-609600">
              <a:spcBef>
                <a:spcPts val="72"/>
              </a:spcBef>
              <a:buFontTx/>
              <a:buAutoNum type="arabicPeriod"/>
            </a:pPr>
            <a:r>
              <a:rPr lang="en-US" sz="2800" dirty="0"/>
              <a:t>Determine the flow of currents at the junctions and label each and everyone of the currents.</a:t>
            </a:r>
          </a:p>
          <a:p>
            <a:pPr marL="990600" lvl="1" indent="-533400">
              <a:spcBef>
                <a:spcPts val="72"/>
              </a:spcBef>
              <a:buFontTx/>
              <a:buChar char="•"/>
            </a:pPr>
            <a:r>
              <a:rPr lang="en-US" sz="2400" dirty="0"/>
              <a:t>It does not matter which direction, you decide but keep it!</a:t>
            </a:r>
          </a:p>
          <a:p>
            <a:pPr marL="990600" lvl="1" indent="-533400">
              <a:spcBef>
                <a:spcPts val="72"/>
              </a:spcBef>
              <a:buFontTx/>
              <a:buChar char="•"/>
            </a:pPr>
            <a:r>
              <a:rPr lang="en-US" sz="2400" dirty="0"/>
              <a:t>If the value of the current after completing the calculations are negative, you just need to 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a:t>
            </a:r>
          </a:p>
          <a:p>
            <a:pPr marL="990600" lvl="1" indent="-533400">
              <a:spcBef>
                <a:spcPts val="72"/>
              </a:spcBef>
              <a:buFontTx/>
              <a:buChar char="•"/>
            </a:pPr>
            <a:r>
              <a:rPr lang="en-US" sz="2400" dirty="0"/>
              <a:t>Be sure to see if any of equations are the same.</a:t>
            </a:r>
          </a:p>
          <a:p>
            <a:pPr marL="609600" indent="-609600">
              <a:spcBef>
                <a:spcPts val="72"/>
              </a:spcBef>
              <a:buFontTx/>
              <a:buAutoNum type="arabicPeriod"/>
            </a:pPr>
            <a:r>
              <a:rPr lang="en-US" sz="2800" dirty="0"/>
              <a:t>Choose closed loops in the circuit</a:t>
            </a:r>
          </a:p>
          <a:p>
            <a:pPr marL="609600" indent="-609600">
              <a:spcBef>
                <a:spcPts val="72"/>
              </a:spcBef>
              <a:buFontTx/>
              <a:buAutoNum type="arabicPeriod"/>
            </a:pPr>
            <a:r>
              <a:rPr lang="en-US" sz="2800" dirty="0"/>
              <a:t>Write down the potential in each interval of the junctions, keeping the sign properly.</a:t>
            </a:r>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unknowns.</a:t>
            </a:r>
          </a:p>
        </p:txBody>
      </p:sp>
      <p:sp>
        <p:nvSpPr>
          <p:cNvPr id="330755" name="Rectangle 3"/>
          <p:cNvSpPr>
            <a:spLocks noGrp="1" noChangeArrowheads="1"/>
          </p:cNvSpPr>
          <p:nvPr>
            <p:ph type="title"/>
          </p:nvPr>
        </p:nvSpPr>
        <p:spPr>
          <a:xfrm>
            <a:off x="838200" y="152400"/>
            <a:ext cx="7239000" cy="609600"/>
          </a:xfrm>
        </p:spPr>
        <p:txBody>
          <a:bodyPr/>
          <a:lstStyle/>
          <a:p>
            <a:r>
              <a:rPr lang="en-US" dirty="0"/>
              <a:t> Using Kirchhoff’s Rules</a:t>
            </a:r>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216" name="Equation" r:id="rId3" imgW="914400" imgH="190080" progId="Equation.DSMT4">
                  <p:embed/>
                </p:oleObj>
              </mc:Choice>
              <mc:Fallback>
                <p:oleObj name="Equation" r:id="rId3" imgW="914400" imgH="190080" progId="Equation.DSMT4">
                  <p:embed/>
                  <p:pic>
                    <p:nvPicPr>
                      <p:cNvPr id="330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223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Tuesday, June 25,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8</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 9</a:t>
            </a:r>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arbitrarily 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292868" name="Equation" r:id="rId4" imgW="660240" imgH="203040" progId="Equation.DSMT4">
                  <p:embed/>
                </p:oleObj>
              </mc:Choice>
              <mc:Fallback>
                <p:oleObj name="Equation" r:id="rId4" imgW="660240" imgH="203040" progId="Equation.DSMT4">
                  <p:embed/>
                  <p:pic>
                    <p:nvPicPr>
                      <p:cNvPr id="3317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292869" name="Equation" r:id="rId6" imgW="330120" imgH="203040" progId="Equation.DSMT4">
                  <p:embed/>
                </p:oleObj>
              </mc:Choice>
              <mc:Fallback>
                <p:oleObj name="Equation" r:id="rId6" imgW="330120" imgH="203040" progId="Equation.DSMT4">
                  <p:embed/>
                  <p:pic>
                    <p:nvPicPr>
                      <p:cNvPr id="33178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292870" name="Equation" r:id="rId8" imgW="507960" imgH="203040" progId="Equation.DSMT4">
                  <p:embed/>
                </p:oleObj>
              </mc:Choice>
              <mc:Fallback>
                <p:oleObj name="Equation" r:id="rId8" imgW="507960" imgH="203040" progId="Equation.DSMT4">
                  <p:embed/>
                  <p:pic>
                    <p:nvPicPr>
                      <p:cNvPr id="3317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292871" name="Equation" r:id="rId10" imgW="342720" imgH="203040" progId="Equation.DSMT4">
                  <p:embed/>
                </p:oleObj>
              </mc:Choice>
              <mc:Fallback>
                <p:oleObj name="Equation" r:id="rId10" imgW="342720" imgH="203040" progId="Equation.DSMT4">
                  <p:embed/>
                  <p:pic>
                    <p:nvPicPr>
                      <p:cNvPr id="3317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292872" name="Equation" r:id="rId12" imgW="330120" imgH="203040" progId="Equation.DSMT4">
                  <p:embed/>
                </p:oleObj>
              </mc:Choice>
              <mc:Fallback>
                <p:oleObj name="Equation" r:id="rId12" imgW="330120" imgH="203040" progId="Equation.DSMT4">
                  <p:embed/>
                  <p:pic>
                    <p:nvPicPr>
                      <p:cNvPr id="33179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292873" name="Equation" r:id="rId14" imgW="330120" imgH="203040" progId="Equation.DSMT4">
                  <p:embed/>
                </p:oleObj>
              </mc:Choice>
              <mc:Fallback>
                <p:oleObj name="Equation" r:id="rId14" imgW="330120" imgH="203040" progId="Equation.DSMT4">
                  <p:embed/>
                  <p:pic>
                    <p:nvPicPr>
                      <p:cNvPr id="33179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292874" name="Equation" r:id="rId16" imgW="330120" imgH="203040" progId="Equation.DSMT4">
                  <p:embed/>
                </p:oleObj>
              </mc:Choice>
              <mc:Fallback>
                <p:oleObj name="Equation" r:id="rId16" imgW="330120" imgH="203040" progId="Equation.DSMT4">
                  <p:embed/>
                  <p:pic>
                    <p:nvPicPr>
                      <p:cNvPr id="331792"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292875" name="Equation" r:id="rId18" imgW="380880" imgH="203040" progId="Equation.DSMT4">
                  <p:embed/>
                </p:oleObj>
              </mc:Choice>
              <mc:Fallback>
                <p:oleObj name="Equation" r:id="rId18" imgW="380880" imgH="203040" progId="Equation.DSMT4">
                  <p:embed/>
                  <p:pic>
                    <p:nvPicPr>
                      <p:cNvPr id="33179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292876" name="Equation" r:id="rId20" imgW="114120" imgH="164880" progId="Equation.DSMT4">
                  <p:embed/>
                </p:oleObj>
              </mc:Choice>
              <mc:Fallback>
                <p:oleObj name="Equation" r:id="rId20" imgW="114120" imgH="164880" progId="Equation.DSMT4">
                  <p:embed/>
                  <p:pic>
                    <p:nvPicPr>
                      <p:cNvPr id="331795"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292877" name="Equation" r:id="rId22" imgW="266400" imgH="164880" progId="Equation.DSMT4">
                  <p:embed/>
                </p:oleObj>
              </mc:Choice>
              <mc:Fallback>
                <p:oleObj name="Equation" r:id="rId22" imgW="266400" imgH="164880" progId="Equation.DSMT4">
                  <p:embed/>
                  <p:pic>
                    <p:nvPicPr>
                      <p:cNvPr id="331796"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292878" name="Equation" r:id="rId24" imgW="228600" imgH="203040" progId="Equation.DSMT4">
                  <p:embed/>
                </p:oleObj>
              </mc:Choice>
              <mc:Fallback>
                <p:oleObj name="Equation" r:id="rId24" imgW="228600" imgH="203040" progId="Equation.DSMT4">
                  <p:embed/>
                  <p:pic>
                    <p:nvPicPr>
                      <p:cNvPr id="331797"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292879" name="Equation" r:id="rId26" imgW="368280" imgH="203040" progId="Equation.DSMT4">
                  <p:embed/>
                </p:oleObj>
              </mc:Choice>
              <mc:Fallback>
                <p:oleObj name="Equation" r:id="rId26" imgW="368280" imgH="203040" progId="Equation.DSMT4">
                  <p:embed/>
                  <p:pic>
                    <p:nvPicPr>
                      <p:cNvPr id="331798"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292880" name="Equation" r:id="rId28" imgW="2590800" imgH="228600" progId="Equation.DSMT4">
                  <p:embed/>
                </p:oleObj>
              </mc:Choice>
              <mc:Fallback>
                <p:oleObj name="Equation" r:id="rId28" imgW="2590800" imgH="228600" progId="Equation.DSMT4">
                  <p:embed/>
                  <p:pic>
                    <p:nvPicPr>
                      <p:cNvPr id="331800"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304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Tuesday, June 25, 2019</a:t>
            </a:r>
          </a:p>
        </p:txBody>
      </p:sp>
      <p:sp>
        <p:nvSpPr>
          <p:cNvPr id="30" name="Footer Placeholder 4"/>
          <p:cNvSpPr>
            <a:spLocks noGrp="1"/>
          </p:cNvSpPr>
          <p:nvPr>
            <p:ph type="ftr" sz="quarter" idx="11"/>
          </p:nvPr>
        </p:nvSpPr>
        <p:spPr/>
        <p:txBody>
          <a:bodyPr/>
          <a:lstStyle/>
          <a:p>
            <a:r>
              <a:rPr lang="de-DE"/>
              <a:t>PHYS 1444-001, Summer 2019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9</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274989" name="Equation" r:id="rId3" imgW="342720" imgH="203040" progId="Equation.DSMT4">
                  <p:embed/>
                </p:oleObj>
              </mc:Choice>
              <mc:Fallback>
                <p:oleObj name="Equation" r:id="rId3" imgW="342720" imgH="203040" progId="Equation.DSMT4">
                  <p:embed/>
                  <p:pic>
                    <p:nvPicPr>
                      <p:cNvPr id="33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274990" name="Equation" r:id="rId6" imgW="571320" imgH="228600" progId="Equation.DSMT4">
                  <p:embed/>
                </p:oleObj>
              </mc:Choice>
              <mc:Fallback>
                <p:oleObj name="Equation" r:id="rId6" imgW="571320" imgH="228600" progId="Equation.DSMT4">
                  <p:embed/>
                  <p:pic>
                    <p:nvPicPr>
                      <p:cNvPr id="33280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274991" name="Equation" r:id="rId8" imgW="342720" imgH="228600" progId="Equation.DSMT4">
                  <p:embed/>
                </p:oleObj>
              </mc:Choice>
              <mc:Fallback>
                <p:oleObj name="Equation" r:id="rId8" imgW="342720" imgH="228600" progId="Equation.DSMT4">
                  <p:embed/>
                  <p:pic>
                    <p:nvPicPr>
                      <p:cNvPr id="3328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274992" name="Equation" r:id="rId10" imgW="342720" imgH="228600" progId="Equation.DSMT4">
                  <p:embed/>
                </p:oleObj>
              </mc:Choice>
              <mc:Fallback>
                <p:oleObj name="Equation" r:id="rId10" imgW="342720" imgH="228600" progId="Equation.DSMT4">
                  <p:embed/>
                  <p:pic>
                    <p:nvPicPr>
                      <p:cNvPr id="3328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274993" name="Equation" r:id="rId12" imgW="330120" imgH="228600" progId="Equation.DSMT4">
                  <p:embed/>
                </p:oleObj>
              </mc:Choice>
              <mc:Fallback>
                <p:oleObj name="Equation" r:id="rId12" imgW="330120" imgH="228600" progId="Equation.DSMT4">
                  <p:embed/>
                  <p:pic>
                    <p:nvPicPr>
                      <p:cNvPr id="33281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274994" name="Equation" r:id="rId14" imgW="330120" imgH="203040" progId="Equation.DSMT4">
                  <p:embed/>
                </p:oleObj>
              </mc:Choice>
              <mc:Fallback>
                <p:oleObj name="Equation" r:id="rId14" imgW="330120" imgH="203040" progId="Equation.DSMT4">
                  <p:embed/>
                  <p:pic>
                    <p:nvPicPr>
                      <p:cNvPr id="33281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274995" name="Equation" r:id="rId16" imgW="330120" imgH="203040" progId="Equation.DSMT4">
                  <p:embed/>
                </p:oleObj>
              </mc:Choice>
              <mc:Fallback>
                <p:oleObj name="Equation" r:id="rId16" imgW="330120" imgH="203040" progId="Equation.DSMT4">
                  <p:embed/>
                  <p:pic>
                    <p:nvPicPr>
                      <p:cNvPr id="33281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274996" name="Equation" r:id="rId18" imgW="330120" imgH="203040" progId="Equation.DSMT4">
                  <p:embed/>
                </p:oleObj>
              </mc:Choice>
              <mc:Fallback>
                <p:oleObj name="Equation" r:id="rId18" imgW="330120" imgH="203040" progId="Equation.DSMT4">
                  <p:embed/>
                  <p:pic>
                    <p:nvPicPr>
                      <p:cNvPr id="332814"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274997" name="Equation" r:id="rId20" imgW="660240" imgH="203040" progId="Equation.DSMT4">
                  <p:embed/>
                </p:oleObj>
              </mc:Choice>
              <mc:Fallback>
                <p:oleObj name="Equation" r:id="rId20" imgW="660240" imgH="203040" progId="Equation.DSMT4">
                  <p:embed/>
                  <p:pic>
                    <p:nvPicPr>
                      <p:cNvPr id="332815"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274998" name="Equation" r:id="rId22" imgW="1155600" imgH="203040" progId="Equation.DSMT4">
                  <p:embed/>
                </p:oleObj>
              </mc:Choice>
              <mc:Fallback>
                <p:oleObj name="Equation" r:id="rId22" imgW="1155600" imgH="203040" progId="Equation.DSMT4">
                  <p:embed/>
                  <p:pic>
                    <p:nvPicPr>
                      <p:cNvPr id="33281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274999" name="Equation" r:id="rId24" imgW="1231560" imgH="203040" progId="Equation.DSMT4">
                  <p:embed/>
                </p:oleObj>
              </mc:Choice>
              <mc:Fallback>
                <p:oleObj name="Equation" r:id="rId24" imgW="1231560" imgH="203040" progId="Equation.DSMT4">
                  <p:embed/>
                  <p:pic>
                    <p:nvPicPr>
                      <p:cNvPr id="33281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275000" name="Equation" r:id="rId26" imgW="114120" imgH="164880" progId="Equation.DSMT4">
                  <p:embed/>
                </p:oleObj>
              </mc:Choice>
              <mc:Fallback>
                <p:oleObj name="Equation" r:id="rId26" imgW="114120" imgH="164880" progId="Equation.DSMT4">
                  <p:embed/>
                  <p:pic>
                    <p:nvPicPr>
                      <p:cNvPr id="332820" name="Object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275001" name="Equation" r:id="rId28" imgW="266400" imgH="164880" progId="Equation.DSMT4">
                  <p:embed/>
                </p:oleObj>
              </mc:Choice>
              <mc:Fallback>
                <p:oleObj name="Equation" r:id="rId28" imgW="266400" imgH="164880" progId="Equation.DSMT4">
                  <p:embed/>
                  <p:pic>
                    <p:nvPicPr>
                      <p:cNvPr id="332821"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275002" name="Equation" r:id="rId30" imgW="368300" imgH="228600" progId="Equation.DSMT4">
                  <p:embed/>
                </p:oleObj>
              </mc:Choice>
              <mc:Fallback>
                <p:oleObj name="Equation" r:id="rId30" imgW="368300" imgH="228600" progId="Equation.DSMT4">
                  <p:embed/>
                  <p:pic>
                    <p:nvPicPr>
                      <p:cNvPr id="332822" name="Object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275003" name="Equation" r:id="rId32" imgW="457200" imgH="228600" progId="Equation.DSMT4">
                  <p:embed/>
                </p:oleObj>
              </mc:Choice>
              <mc:Fallback>
                <p:oleObj name="Equation" r:id="rId32" imgW="457200" imgH="228600" progId="Equation.DSMT4">
                  <p:embed/>
                  <p:pic>
                    <p:nvPicPr>
                      <p:cNvPr id="332823"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275004" name="Equation" r:id="rId34" imgW="266400" imgH="164880" progId="Equation.DSMT4">
                  <p:embed/>
                </p:oleObj>
              </mc:Choice>
              <mc:Fallback>
                <p:oleObj name="Equation" r:id="rId34" imgW="266400" imgH="164880" progId="Equation.DSMT4">
                  <p:embed/>
                  <p:pic>
                    <p:nvPicPr>
                      <p:cNvPr id="332824" name="Object 2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275005" name="Equation" r:id="rId36" imgW="355600" imgH="228600" progId="Equation.DSMT4">
                  <p:embed/>
                </p:oleObj>
              </mc:Choice>
              <mc:Fallback>
                <p:oleObj name="Equation" r:id="rId36" imgW="355600" imgH="228600" progId="Equation.DSMT4">
                  <p:embed/>
                  <p:pic>
                    <p:nvPicPr>
                      <p:cNvPr id="332825" name="Object 2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275006" name="Equation" r:id="rId38" imgW="431800" imgH="228600" progId="Equation.DSMT4">
                  <p:embed/>
                </p:oleObj>
              </mc:Choice>
              <mc:Fallback>
                <p:oleObj name="Equation" r:id="rId38" imgW="431800" imgH="228600" progId="Equation.DSMT4">
                  <p:embed/>
                  <p:pic>
                    <p:nvPicPr>
                      <p:cNvPr id="332826" name="Object 2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275007" name="Equation" r:id="rId40" imgW="1206360" imgH="203040" progId="Equation.DSMT4">
                  <p:embed/>
                </p:oleObj>
              </mc:Choice>
              <mc:Fallback>
                <p:oleObj name="Equation" r:id="rId40" imgW="1206360" imgH="203040" progId="Equation.DSMT4">
                  <p:embed/>
                  <p:pic>
                    <p:nvPicPr>
                      <p:cNvPr id="332827"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275008" name="Equation" r:id="rId42" imgW="114120" imgH="164880" progId="Equation.DSMT4">
                  <p:embed/>
                </p:oleObj>
              </mc:Choice>
              <mc:Fallback>
                <p:oleObj name="Equation" r:id="rId42" imgW="114120" imgH="164880" progId="Equation.DSMT4">
                  <p:embed/>
                  <p:pic>
                    <p:nvPicPr>
                      <p:cNvPr id="332828" name="Object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Do this yourselves!!</a:t>
            </a:r>
          </a:p>
        </p:txBody>
      </p:sp>
    </p:spTree>
    <p:extLst>
      <p:ext uri="{BB962C8B-B14F-4D97-AF65-F5344CB8AC3E}">
        <p14:creationId xmlns:p14="http://schemas.microsoft.com/office/powerpoint/2010/main" val="300845348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26653</TotalTime>
  <Words>3358</Words>
  <Application>Microsoft Macintosh PowerPoint</Application>
  <PresentationFormat>On-screen Show (4:3)</PresentationFormat>
  <Paragraphs>335</Paragraphs>
  <Slides>26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 Narrow</vt:lpstr>
      <vt:lpstr>Edwardian Script ITC</vt:lpstr>
      <vt:lpstr>Monotype Corsiva</vt:lpstr>
      <vt:lpstr>Symbol</vt:lpstr>
      <vt:lpstr>Times New Roman</vt:lpstr>
      <vt:lpstr>phys1443-spring02</vt:lpstr>
      <vt:lpstr>Equation</vt:lpstr>
      <vt:lpstr>PHYS 1444 – Section 001 Lecture #13</vt:lpstr>
      <vt:lpstr>Announcements</vt:lpstr>
      <vt:lpstr>Reminder: Special Project #4</vt:lpstr>
      <vt:lpstr>PowerPoint Presentation</vt:lpstr>
      <vt:lpstr> Kirchhoff’s Rules – the 1st Rule</vt:lpstr>
      <vt:lpstr> Kirchhoff’s Rules – the 2nd Rule</vt:lpstr>
      <vt:lpstr> Using Kirchhoff’s Rules</vt:lpstr>
      <vt:lpstr>Example 26 – 9</vt:lpstr>
      <vt:lpstr>Example 26 – 9, cnt’d</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710</cp:revision>
  <cp:lastPrinted>2019-06-16T21:51:58Z</cp:lastPrinted>
  <dcterms:created xsi:type="dcterms:W3CDTF">2012-01-19T04:21:20Z</dcterms:created>
  <dcterms:modified xsi:type="dcterms:W3CDTF">2019-06-25T18:00:58Z</dcterms:modified>
</cp:coreProperties>
</file>