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36" r:id="rId2"/>
    <p:sldId id="590" r:id="rId3"/>
    <p:sldId id="786" r:id="rId4"/>
    <p:sldId id="787" r:id="rId5"/>
    <p:sldId id="788" r:id="rId6"/>
    <p:sldId id="789" r:id="rId7"/>
    <p:sldId id="790" r:id="rId8"/>
    <p:sldId id="791" r:id="rId9"/>
    <p:sldId id="792" r:id="rId10"/>
    <p:sldId id="793" r:id="rId11"/>
    <p:sldId id="794" r:id="rId12"/>
    <p:sldId id="795" r:id="rId13"/>
    <p:sldId id="796" r:id="rId14"/>
    <p:sldId id="797" r:id="rId15"/>
    <p:sldId id="798" r:id="rId16"/>
    <p:sldId id="799" r:id="rId17"/>
    <p:sldId id="800" r:id="rId18"/>
    <p:sldId id="801" r:id="rId19"/>
    <p:sldId id="802" r:id="rId20"/>
    <p:sldId id="814" r:id="rId21"/>
    <p:sldId id="815" r:id="rId22"/>
    <p:sldId id="816" r:id="rId23"/>
    <p:sldId id="820" r:id="rId24"/>
    <p:sldId id="821" r:id="rId25"/>
    <p:sldId id="822" r:id="rId26"/>
    <p:sldId id="823" r:id="rId27"/>
    <p:sldId id="824" r:id="rId28"/>
    <p:sldId id="825" r:id="rId29"/>
    <p:sldId id="826" r:id="rId30"/>
    <p:sldId id="827" r:id="rId31"/>
    <p:sldId id="828" r:id="rId32"/>
    <p:sldId id="835" r:id="rId33"/>
    <p:sldId id="847" r:id="rId34"/>
    <p:sldId id="857" r:id="rId35"/>
    <p:sldId id="858" r:id="rId3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CC"/>
    <a:srgbClr val="FFFFCC"/>
    <a:srgbClr val="CC6600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6"/>
    <p:restoredTop sz="96327"/>
  </p:normalViewPr>
  <p:slideViewPr>
    <p:cSldViewPr>
      <p:cViewPr varScale="1">
        <p:scale>
          <a:sx n="141" d="100"/>
          <a:sy n="141" d="100"/>
        </p:scale>
        <p:origin x="5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2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2.wmf"/><Relationship Id="rId4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2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2.wmf"/><Relationship Id="rId6" Type="http://schemas.openxmlformats.org/officeDocument/2006/relationships/image" Target="../media/image97.wmf"/><Relationship Id="rId11" Type="http://schemas.openxmlformats.org/officeDocument/2006/relationships/image" Target="../media/image102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16.wmf"/><Relationship Id="rId18" Type="http://schemas.openxmlformats.org/officeDocument/2006/relationships/image" Target="../media/image121.png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05.wmf"/><Relationship Id="rId16" Type="http://schemas.openxmlformats.org/officeDocument/2006/relationships/image" Target="../media/image119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11" Type="http://schemas.openxmlformats.org/officeDocument/2006/relationships/image" Target="../media/image114.wmf"/><Relationship Id="rId5" Type="http://schemas.openxmlformats.org/officeDocument/2006/relationships/image" Target="../media/image108.wmf"/><Relationship Id="rId15" Type="http://schemas.openxmlformats.org/officeDocument/2006/relationships/image" Target="../media/image118.wmf"/><Relationship Id="rId10" Type="http://schemas.openxmlformats.org/officeDocument/2006/relationships/image" Target="../media/image113.png"/><Relationship Id="rId4" Type="http://schemas.openxmlformats.org/officeDocument/2006/relationships/image" Target="../media/image107.wmf"/><Relationship Id="rId9" Type="http://schemas.openxmlformats.org/officeDocument/2006/relationships/image" Target="../media/image112.wmf"/><Relationship Id="rId14" Type="http://schemas.openxmlformats.org/officeDocument/2006/relationships/image" Target="../media/image117.png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12" Type="http://schemas.openxmlformats.org/officeDocument/2006/relationships/image" Target="../media/image132.wmf"/><Relationship Id="rId2" Type="http://schemas.openxmlformats.org/officeDocument/2006/relationships/image" Target="../media/image122.wmf"/><Relationship Id="rId1" Type="http://schemas.openxmlformats.org/officeDocument/2006/relationships/image" Target="../media/image2.wmf"/><Relationship Id="rId6" Type="http://schemas.openxmlformats.org/officeDocument/2006/relationships/image" Target="../media/image126.wmf"/><Relationship Id="rId11" Type="http://schemas.openxmlformats.org/officeDocument/2006/relationships/image" Target="../media/image131.wmf"/><Relationship Id="rId5" Type="http://schemas.openxmlformats.org/officeDocument/2006/relationships/image" Target="../media/image125.wmf"/><Relationship Id="rId10" Type="http://schemas.openxmlformats.org/officeDocument/2006/relationships/image" Target="../media/image130.wmf"/><Relationship Id="rId4" Type="http://schemas.openxmlformats.org/officeDocument/2006/relationships/image" Target="../media/image124.wmf"/><Relationship Id="rId9" Type="http://schemas.openxmlformats.org/officeDocument/2006/relationships/image" Target="../media/image12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2.wmf"/><Relationship Id="rId4" Type="http://schemas.openxmlformats.org/officeDocument/2006/relationships/image" Target="../media/image13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image" Target="../media/image147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12" Type="http://schemas.openxmlformats.org/officeDocument/2006/relationships/image" Target="../media/image146.wmf"/><Relationship Id="rId2" Type="http://schemas.openxmlformats.org/officeDocument/2006/relationships/image" Target="../media/image136.wmf"/><Relationship Id="rId16" Type="http://schemas.openxmlformats.org/officeDocument/2006/relationships/image" Target="../media/image150.wmf"/><Relationship Id="rId1" Type="http://schemas.openxmlformats.org/officeDocument/2006/relationships/image" Target="../media/image2.wmf"/><Relationship Id="rId6" Type="http://schemas.openxmlformats.org/officeDocument/2006/relationships/image" Target="../media/image140.wmf"/><Relationship Id="rId11" Type="http://schemas.openxmlformats.org/officeDocument/2006/relationships/image" Target="../media/image145.wmf"/><Relationship Id="rId5" Type="http://schemas.openxmlformats.org/officeDocument/2006/relationships/image" Target="../media/image139.wmf"/><Relationship Id="rId15" Type="http://schemas.openxmlformats.org/officeDocument/2006/relationships/image" Target="../media/image149.wmf"/><Relationship Id="rId10" Type="http://schemas.openxmlformats.org/officeDocument/2006/relationships/image" Target="../media/image144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Relationship Id="rId14" Type="http://schemas.openxmlformats.org/officeDocument/2006/relationships/image" Target="../media/image148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image" Target="../media/image163.png"/><Relationship Id="rId3" Type="http://schemas.openxmlformats.org/officeDocument/2006/relationships/image" Target="../media/image153.wmf"/><Relationship Id="rId7" Type="http://schemas.openxmlformats.org/officeDocument/2006/relationships/image" Target="../media/image157.wmf"/><Relationship Id="rId12" Type="http://schemas.openxmlformats.org/officeDocument/2006/relationships/image" Target="../media/image162.png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56.wmf"/><Relationship Id="rId11" Type="http://schemas.openxmlformats.org/officeDocument/2006/relationships/image" Target="../media/image161.png"/><Relationship Id="rId5" Type="http://schemas.openxmlformats.org/officeDocument/2006/relationships/image" Target="../media/image155.wmf"/><Relationship Id="rId10" Type="http://schemas.openxmlformats.org/officeDocument/2006/relationships/image" Target="../media/image160.png"/><Relationship Id="rId4" Type="http://schemas.openxmlformats.org/officeDocument/2006/relationships/image" Target="../media/image154.wmf"/><Relationship Id="rId9" Type="http://schemas.openxmlformats.org/officeDocument/2006/relationships/image" Target="../media/image159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image" Target="../media/image177.wmf"/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12" Type="http://schemas.openxmlformats.org/officeDocument/2006/relationships/image" Target="../media/image176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11" Type="http://schemas.openxmlformats.org/officeDocument/2006/relationships/image" Target="../media/image175.wmf"/><Relationship Id="rId5" Type="http://schemas.openxmlformats.org/officeDocument/2006/relationships/image" Target="../media/image169.wmf"/><Relationship Id="rId10" Type="http://schemas.openxmlformats.org/officeDocument/2006/relationships/image" Target="../media/image174.wmf"/><Relationship Id="rId4" Type="http://schemas.openxmlformats.org/officeDocument/2006/relationships/image" Target="../media/image168.wmf"/><Relationship Id="rId9" Type="http://schemas.openxmlformats.org/officeDocument/2006/relationships/image" Target="../media/image173.wmf"/><Relationship Id="rId14" Type="http://schemas.openxmlformats.org/officeDocument/2006/relationships/image" Target="../media/image17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2.wmf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3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8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.wmf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39.wmf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42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2.wmf"/><Relationship Id="rId9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55.wmf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8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63.wmf"/><Relationship Id="rId26" Type="http://schemas.openxmlformats.org/officeDocument/2006/relationships/image" Target="../media/image67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66.wmf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70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69.wmf"/><Relationship Id="rId5" Type="http://schemas.openxmlformats.org/officeDocument/2006/relationships/oleObject" Target="../embeddings/oleObject101.bin"/><Relationship Id="rId15" Type="http://schemas.openxmlformats.org/officeDocument/2006/relationships/image" Target="../media/image72.emf"/><Relationship Id="rId10" Type="http://schemas.openxmlformats.org/officeDocument/2006/relationships/oleObject" Target="../embeddings/oleObject105.bin"/><Relationship Id="rId4" Type="http://schemas.openxmlformats.org/officeDocument/2006/relationships/image" Target="../media/image2.wmf"/><Relationship Id="rId9" Type="http://schemas.openxmlformats.org/officeDocument/2006/relationships/image" Target="../media/image68.wmf"/><Relationship Id="rId14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77.wmf"/><Relationship Id="rId3" Type="http://schemas.openxmlformats.org/officeDocument/2006/relationships/image" Target="../media/image78.jpeg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2.bin"/><Relationship Id="rId11" Type="http://schemas.openxmlformats.org/officeDocument/2006/relationships/oleObject" Target="../embeddings/oleObject11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73.wmf"/><Relationship Id="rId4" Type="http://schemas.openxmlformats.org/officeDocument/2006/relationships/oleObject" Target="../embeddings/oleObject111.bin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7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81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3.bin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80.wmf"/><Relationship Id="rId5" Type="http://schemas.openxmlformats.org/officeDocument/2006/relationships/oleObject" Target="../embeddings/oleObject121.bin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125.bin"/><Relationship Id="rId4" Type="http://schemas.openxmlformats.org/officeDocument/2006/relationships/image" Target="../media/image2.wmf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2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135.bin"/><Relationship Id="rId3" Type="http://schemas.openxmlformats.org/officeDocument/2006/relationships/image" Target="../media/image92.jpeg"/><Relationship Id="rId21" Type="http://schemas.openxmlformats.org/officeDocument/2006/relationships/image" Target="../media/image91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132.bin"/><Relationship Id="rId17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4.bin"/><Relationship Id="rId20" Type="http://schemas.openxmlformats.org/officeDocument/2006/relationships/oleObject" Target="../embeddings/oleObject136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131.bin"/><Relationship Id="rId19" Type="http://schemas.openxmlformats.org/officeDocument/2006/relationships/image" Target="../media/image90.wmf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13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image" Target="../media/image95.wmf"/><Relationship Id="rId18" Type="http://schemas.openxmlformats.org/officeDocument/2006/relationships/oleObject" Target="../embeddings/oleObject150.bin"/><Relationship Id="rId26" Type="http://schemas.openxmlformats.org/officeDocument/2006/relationships/oleObject" Target="../embeddings/oleObject154.bin"/><Relationship Id="rId3" Type="http://schemas.openxmlformats.org/officeDocument/2006/relationships/oleObject" Target="../embeddings/oleObject141.bin"/><Relationship Id="rId21" Type="http://schemas.openxmlformats.org/officeDocument/2006/relationships/image" Target="../media/image99.wmf"/><Relationship Id="rId7" Type="http://schemas.openxmlformats.org/officeDocument/2006/relationships/oleObject" Target="../embeddings/oleObject144.bin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97.wmf"/><Relationship Id="rId25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9.bin"/><Relationship Id="rId20" Type="http://schemas.openxmlformats.org/officeDocument/2006/relationships/oleObject" Target="../embeddings/oleObject151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94.wmf"/><Relationship Id="rId24" Type="http://schemas.openxmlformats.org/officeDocument/2006/relationships/oleObject" Target="../embeddings/oleObject153.bin"/><Relationship Id="rId5" Type="http://schemas.openxmlformats.org/officeDocument/2006/relationships/oleObject" Target="../embeddings/oleObject142.bin"/><Relationship Id="rId15" Type="http://schemas.openxmlformats.org/officeDocument/2006/relationships/image" Target="../media/image96.wmf"/><Relationship Id="rId23" Type="http://schemas.openxmlformats.org/officeDocument/2006/relationships/image" Target="../media/image100.wmf"/><Relationship Id="rId10" Type="http://schemas.openxmlformats.org/officeDocument/2006/relationships/oleObject" Target="../embeddings/oleObject146.bin"/><Relationship Id="rId19" Type="http://schemas.openxmlformats.org/officeDocument/2006/relationships/image" Target="../media/image98.wmf"/><Relationship Id="rId4" Type="http://schemas.openxmlformats.org/officeDocument/2006/relationships/image" Target="../media/image2.wmf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148.bin"/><Relationship Id="rId22" Type="http://schemas.openxmlformats.org/officeDocument/2006/relationships/oleObject" Target="../embeddings/oleObject152.bin"/><Relationship Id="rId27" Type="http://schemas.openxmlformats.org/officeDocument/2006/relationships/image" Target="../media/image10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57.bin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103.jpeg"/><Relationship Id="rId9" Type="http://schemas.openxmlformats.org/officeDocument/2006/relationships/oleObject" Target="../embeddings/oleObject162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8.bin"/><Relationship Id="rId18" Type="http://schemas.openxmlformats.org/officeDocument/2006/relationships/image" Target="../media/image111.wmf"/><Relationship Id="rId26" Type="http://schemas.openxmlformats.org/officeDocument/2006/relationships/image" Target="../media/image115.png"/><Relationship Id="rId21" Type="http://schemas.openxmlformats.org/officeDocument/2006/relationships/oleObject" Target="../embeddings/oleObject172.bin"/><Relationship Id="rId34" Type="http://schemas.openxmlformats.org/officeDocument/2006/relationships/image" Target="../media/image119.wmf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170.bin"/><Relationship Id="rId25" Type="http://schemas.openxmlformats.org/officeDocument/2006/relationships/oleObject" Target="../embeddings/oleObject174.bin"/><Relationship Id="rId33" Type="http://schemas.openxmlformats.org/officeDocument/2006/relationships/oleObject" Target="../embeddings/oleObject178.bin"/><Relationship Id="rId38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0.wmf"/><Relationship Id="rId20" Type="http://schemas.openxmlformats.org/officeDocument/2006/relationships/image" Target="../media/image112.wmf"/><Relationship Id="rId29" Type="http://schemas.openxmlformats.org/officeDocument/2006/relationships/oleObject" Target="../embeddings/oleObject176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67.bin"/><Relationship Id="rId24" Type="http://schemas.openxmlformats.org/officeDocument/2006/relationships/image" Target="../media/image114.wmf"/><Relationship Id="rId32" Type="http://schemas.openxmlformats.org/officeDocument/2006/relationships/image" Target="../media/image118.wmf"/><Relationship Id="rId37" Type="http://schemas.openxmlformats.org/officeDocument/2006/relationships/oleObject" Target="../embeddings/oleObject180.bin"/><Relationship Id="rId5" Type="http://schemas.openxmlformats.org/officeDocument/2006/relationships/oleObject" Target="../embeddings/oleObject164.bin"/><Relationship Id="rId15" Type="http://schemas.openxmlformats.org/officeDocument/2006/relationships/oleObject" Target="../embeddings/oleObject169.bin"/><Relationship Id="rId23" Type="http://schemas.openxmlformats.org/officeDocument/2006/relationships/oleObject" Target="../embeddings/oleObject173.bin"/><Relationship Id="rId28" Type="http://schemas.openxmlformats.org/officeDocument/2006/relationships/image" Target="../media/image116.wmf"/><Relationship Id="rId36" Type="http://schemas.openxmlformats.org/officeDocument/2006/relationships/image" Target="../media/image120.png"/><Relationship Id="rId10" Type="http://schemas.openxmlformats.org/officeDocument/2006/relationships/image" Target="../media/image107.wmf"/><Relationship Id="rId19" Type="http://schemas.openxmlformats.org/officeDocument/2006/relationships/oleObject" Target="../embeddings/oleObject171.bin"/><Relationship Id="rId31" Type="http://schemas.openxmlformats.org/officeDocument/2006/relationships/oleObject" Target="../embeddings/oleObject177.bin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109.wmf"/><Relationship Id="rId22" Type="http://schemas.openxmlformats.org/officeDocument/2006/relationships/image" Target="../media/image113.png"/><Relationship Id="rId27" Type="http://schemas.openxmlformats.org/officeDocument/2006/relationships/oleObject" Target="../embeddings/oleObject175.bin"/><Relationship Id="rId30" Type="http://schemas.openxmlformats.org/officeDocument/2006/relationships/image" Target="../media/image117.png"/><Relationship Id="rId35" Type="http://schemas.openxmlformats.org/officeDocument/2006/relationships/oleObject" Target="../embeddings/oleObject179.bin"/><Relationship Id="rId8" Type="http://schemas.openxmlformats.org/officeDocument/2006/relationships/image" Target="../media/image106.wmf"/><Relationship Id="rId3" Type="http://schemas.openxmlformats.org/officeDocument/2006/relationships/oleObject" Target="../embeddings/oleObject16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190.bin"/><Relationship Id="rId26" Type="http://schemas.openxmlformats.org/officeDocument/2006/relationships/oleObject" Target="../embeddings/oleObject194.bin"/><Relationship Id="rId3" Type="http://schemas.openxmlformats.org/officeDocument/2006/relationships/oleObject" Target="../embeddings/oleObject181.bin"/><Relationship Id="rId21" Type="http://schemas.openxmlformats.org/officeDocument/2006/relationships/image" Target="../media/image128.wmf"/><Relationship Id="rId7" Type="http://schemas.openxmlformats.org/officeDocument/2006/relationships/oleObject" Target="../embeddings/oleObject184.bin"/><Relationship Id="rId12" Type="http://schemas.openxmlformats.org/officeDocument/2006/relationships/oleObject" Target="../embeddings/oleObject187.bin"/><Relationship Id="rId17" Type="http://schemas.openxmlformats.org/officeDocument/2006/relationships/image" Target="../media/image126.wmf"/><Relationship Id="rId25" Type="http://schemas.openxmlformats.org/officeDocument/2006/relationships/image" Target="../media/image1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9.bin"/><Relationship Id="rId20" Type="http://schemas.openxmlformats.org/officeDocument/2006/relationships/oleObject" Target="../embeddings/oleObject191.bin"/><Relationship Id="rId29" Type="http://schemas.openxmlformats.org/officeDocument/2006/relationships/image" Target="../media/image132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23.wmf"/><Relationship Id="rId24" Type="http://schemas.openxmlformats.org/officeDocument/2006/relationships/oleObject" Target="../embeddings/oleObject193.bin"/><Relationship Id="rId5" Type="http://schemas.openxmlformats.org/officeDocument/2006/relationships/oleObject" Target="../embeddings/oleObject182.bin"/><Relationship Id="rId15" Type="http://schemas.openxmlformats.org/officeDocument/2006/relationships/image" Target="../media/image125.wmf"/><Relationship Id="rId23" Type="http://schemas.openxmlformats.org/officeDocument/2006/relationships/image" Target="../media/image129.wmf"/><Relationship Id="rId28" Type="http://schemas.openxmlformats.org/officeDocument/2006/relationships/oleObject" Target="../embeddings/oleObject195.bin"/><Relationship Id="rId10" Type="http://schemas.openxmlformats.org/officeDocument/2006/relationships/oleObject" Target="../embeddings/oleObject186.bin"/><Relationship Id="rId19" Type="http://schemas.openxmlformats.org/officeDocument/2006/relationships/image" Target="../media/image127.wmf"/><Relationship Id="rId4" Type="http://schemas.openxmlformats.org/officeDocument/2006/relationships/image" Target="../media/image2.wmf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88.bin"/><Relationship Id="rId22" Type="http://schemas.openxmlformats.org/officeDocument/2006/relationships/oleObject" Target="../embeddings/oleObject192.bin"/><Relationship Id="rId27" Type="http://schemas.openxmlformats.org/officeDocument/2006/relationships/image" Target="../media/image13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image" Target="../media/image135.w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9.bin"/><Relationship Id="rId12" Type="http://schemas.openxmlformats.org/officeDocument/2006/relationships/oleObject" Target="../embeddings/oleObject2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98.bin"/><Relationship Id="rId11" Type="http://schemas.openxmlformats.org/officeDocument/2006/relationships/image" Target="../media/image134.wmf"/><Relationship Id="rId5" Type="http://schemas.openxmlformats.org/officeDocument/2006/relationships/oleObject" Target="../embeddings/oleObject197.bin"/><Relationship Id="rId10" Type="http://schemas.openxmlformats.org/officeDocument/2006/relationships/oleObject" Target="../embeddings/oleObject201.bin"/><Relationship Id="rId4" Type="http://schemas.openxmlformats.org/officeDocument/2006/relationships/image" Target="../media/image2.wmf"/><Relationship Id="rId9" Type="http://schemas.openxmlformats.org/officeDocument/2006/relationships/image" Target="../media/image13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7.wmf"/><Relationship Id="rId3" Type="http://schemas.openxmlformats.org/officeDocument/2006/relationships/image" Target="../media/image9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wmf"/><Relationship Id="rId18" Type="http://schemas.openxmlformats.org/officeDocument/2006/relationships/oleObject" Target="../embeddings/oleObject212.bin"/><Relationship Id="rId26" Type="http://schemas.openxmlformats.org/officeDocument/2006/relationships/oleObject" Target="../embeddings/oleObject216.bin"/><Relationship Id="rId21" Type="http://schemas.openxmlformats.org/officeDocument/2006/relationships/image" Target="../media/image142.wmf"/><Relationship Id="rId34" Type="http://schemas.openxmlformats.org/officeDocument/2006/relationships/oleObject" Target="../embeddings/oleObject220.bin"/><Relationship Id="rId7" Type="http://schemas.openxmlformats.org/officeDocument/2006/relationships/oleObject" Target="../embeddings/oleObject206.bin"/><Relationship Id="rId12" Type="http://schemas.openxmlformats.org/officeDocument/2006/relationships/oleObject" Target="../embeddings/oleObject209.bin"/><Relationship Id="rId17" Type="http://schemas.openxmlformats.org/officeDocument/2006/relationships/image" Target="../media/image140.wmf"/><Relationship Id="rId25" Type="http://schemas.openxmlformats.org/officeDocument/2006/relationships/image" Target="../media/image144.wmf"/><Relationship Id="rId33" Type="http://schemas.openxmlformats.org/officeDocument/2006/relationships/image" Target="../media/image1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1.bin"/><Relationship Id="rId20" Type="http://schemas.openxmlformats.org/officeDocument/2006/relationships/oleObject" Target="../embeddings/oleObject213.bin"/><Relationship Id="rId29" Type="http://schemas.openxmlformats.org/officeDocument/2006/relationships/image" Target="../media/image146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05.bin"/><Relationship Id="rId11" Type="http://schemas.openxmlformats.org/officeDocument/2006/relationships/image" Target="../media/image137.wmf"/><Relationship Id="rId24" Type="http://schemas.openxmlformats.org/officeDocument/2006/relationships/oleObject" Target="../embeddings/oleObject215.bin"/><Relationship Id="rId32" Type="http://schemas.openxmlformats.org/officeDocument/2006/relationships/oleObject" Target="../embeddings/oleObject219.bin"/><Relationship Id="rId37" Type="http://schemas.openxmlformats.org/officeDocument/2006/relationships/image" Target="../media/image150.wmf"/><Relationship Id="rId5" Type="http://schemas.openxmlformats.org/officeDocument/2006/relationships/oleObject" Target="../embeddings/oleObject204.bin"/><Relationship Id="rId15" Type="http://schemas.openxmlformats.org/officeDocument/2006/relationships/image" Target="../media/image139.wmf"/><Relationship Id="rId23" Type="http://schemas.openxmlformats.org/officeDocument/2006/relationships/image" Target="../media/image143.wmf"/><Relationship Id="rId28" Type="http://schemas.openxmlformats.org/officeDocument/2006/relationships/oleObject" Target="../embeddings/oleObject217.bin"/><Relationship Id="rId36" Type="http://schemas.openxmlformats.org/officeDocument/2006/relationships/oleObject" Target="../embeddings/oleObject221.bin"/><Relationship Id="rId10" Type="http://schemas.openxmlformats.org/officeDocument/2006/relationships/oleObject" Target="../embeddings/oleObject208.bin"/><Relationship Id="rId19" Type="http://schemas.openxmlformats.org/officeDocument/2006/relationships/image" Target="../media/image141.wmf"/><Relationship Id="rId31" Type="http://schemas.openxmlformats.org/officeDocument/2006/relationships/image" Target="../media/image147.wmf"/><Relationship Id="rId4" Type="http://schemas.openxmlformats.org/officeDocument/2006/relationships/image" Target="../media/image2.wmf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210.bin"/><Relationship Id="rId22" Type="http://schemas.openxmlformats.org/officeDocument/2006/relationships/oleObject" Target="../embeddings/oleObject214.bin"/><Relationship Id="rId27" Type="http://schemas.openxmlformats.org/officeDocument/2006/relationships/image" Target="../media/image145.wmf"/><Relationship Id="rId30" Type="http://schemas.openxmlformats.org/officeDocument/2006/relationships/oleObject" Target="../embeddings/oleObject218.bin"/><Relationship Id="rId35" Type="http://schemas.openxmlformats.org/officeDocument/2006/relationships/image" Target="../media/image149.wmf"/><Relationship Id="rId8" Type="http://schemas.openxmlformats.org/officeDocument/2006/relationships/oleObject" Target="../embeddings/oleObject207.bin"/><Relationship Id="rId3" Type="http://schemas.openxmlformats.org/officeDocument/2006/relationships/oleObject" Target="../embeddings/oleObject20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13" Type="http://schemas.openxmlformats.org/officeDocument/2006/relationships/image" Target="../media/image155.wmf"/><Relationship Id="rId18" Type="http://schemas.openxmlformats.org/officeDocument/2006/relationships/oleObject" Target="../embeddings/oleObject229.bin"/><Relationship Id="rId26" Type="http://schemas.openxmlformats.org/officeDocument/2006/relationships/oleObject" Target="../embeddings/oleObject233.bin"/><Relationship Id="rId3" Type="http://schemas.openxmlformats.org/officeDocument/2006/relationships/image" Target="../media/image164.jpeg"/><Relationship Id="rId21" Type="http://schemas.openxmlformats.org/officeDocument/2006/relationships/image" Target="../media/image159.wmf"/><Relationship Id="rId7" Type="http://schemas.openxmlformats.org/officeDocument/2006/relationships/image" Target="../media/image152.wmf"/><Relationship Id="rId12" Type="http://schemas.openxmlformats.org/officeDocument/2006/relationships/oleObject" Target="../embeddings/oleObject226.bin"/><Relationship Id="rId17" Type="http://schemas.openxmlformats.org/officeDocument/2006/relationships/image" Target="../media/image157.wmf"/><Relationship Id="rId25" Type="http://schemas.openxmlformats.org/officeDocument/2006/relationships/image" Target="../media/image16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8.bin"/><Relationship Id="rId20" Type="http://schemas.openxmlformats.org/officeDocument/2006/relationships/oleObject" Target="../embeddings/oleObject230.bin"/><Relationship Id="rId29" Type="http://schemas.openxmlformats.org/officeDocument/2006/relationships/image" Target="../media/image163.png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23.bin"/><Relationship Id="rId11" Type="http://schemas.openxmlformats.org/officeDocument/2006/relationships/image" Target="../media/image154.wmf"/><Relationship Id="rId24" Type="http://schemas.openxmlformats.org/officeDocument/2006/relationships/oleObject" Target="../embeddings/oleObject232.bin"/><Relationship Id="rId5" Type="http://schemas.openxmlformats.org/officeDocument/2006/relationships/image" Target="../media/image151.wmf"/><Relationship Id="rId15" Type="http://schemas.openxmlformats.org/officeDocument/2006/relationships/image" Target="../media/image156.wmf"/><Relationship Id="rId23" Type="http://schemas.openxmlformats.org/officeDocument/2006/relationships/image" Target="../media/image160.png"/><Relationship Id="rId28" Type="http://schemas.openxmlformats.org/officeDocument/2006/relationships/oleObject" Target="../embeddings/oleObject234.bin"/><Relationship Id="rId10" Type="http://schemas.openxmlformats.org/officeDocument/2006/relationships/oleObject" Target="../embeddings/oleObject225.bin"/><Relationship Id="rId19" Type="http://schemas.openxmlformats.org/officeDocument/2006/relationships/image" Target="../media/image158.wmf"/><Relationship Id="rId4" Type="http://schemas.openxmlformats.org/officeDocument/2006/relationships/oleObject" Target="../embeddings/oleObject222.bin"/><Relationship Id="rId9" Type="http://schemas.openxmlformats.org/officeDocument/2006/relationships/image" Target="../media/image153.wmf"/><Relationship Id="rId14" Type="http://schemas.openxmlformats.org/officeDocument/2006/relationships/oleObject" Target="../embeddings/oleObject227.bin"/><Relationship Id="rId22" Type="http://schemas.openxmlformats.org/officeDocument/2006/relationships/oleObject" Target="../embeddings/oleObject231.bin"/><Relationship Id="rId27" Type="http://schemas.openxmlformats.org/officeDocument/2006/relationships/image" Target="../media/image1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oleObject" Target="../embeddings/oleObject240.bin"/><Relationship Id="rId18" Type="http://schemas.openxmlformats.org/officeDocument/2006/relationships/image" Target="../media/image172.wmf"/><Relationship Id="rId26" Type="http://schemas.openxmlformats.org/officeDocument/2006/relationships/image" Target="../media/image176.wmf"/><Relationship Id="rId3" Type="http://schemas.openxmlformats.org/officeDocument/2006/relationships/oleObject" Target="../embeddings/oleObject235.bin"/><Relationship Id="rId21" Type="http://schemas.openxmlformats.org/officeDocument/2006/relationships/oleObject" Target="../embeddings/oleObject244.bin"/><Relationship Id="rId7" Type="http://schemas.openxmlformats.org/officeDocument/2006/relationships/oleObject" Target="../embeddings/oleObject237.bin"/><Relationship Id="rId12" Type="http://schemas.openxmlformats.org/officeDocument/2006/relationships/image" Target="../media/image169.wmf"/><Relationship Id="rId17" Type="http://schemas.openxmlformats.org/officeDocument/2006/relationships/oleObject" Target="../embeddings/oleObject242.bin"/><Relationship Id="rId25" Type="http://schemas.openxmlformats.org/officeDocument/2006/relationships/oleObject" Target="../embeddings/oleObject2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wmf"/><Relationship Id="rId20" Type="http://schemas.openxmlformats.org/officeDocument/2006/relationships/image" Target="../media/image173.wmf"/><Relationship Id="rId29" Type="http://schemas.openxmlformats.org/officeDocument/2006/relationships/oleObject" Target="../embeddings/oleObject248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239.bin"/><Relationship Id="rId24" Type="http://schemas.openxmlformats.org/officeDocument/2006/relationships/image" Target="../media/image175.wmf"/><Relationship Id="rId5" Type="http://schemas.openxmlformats.org/officeDocument/2006/relationships/oleObject" Target="../embeddings/oleObject236.bin"/><Relationship Id="rId15" Type="http://schemas.openxmlformats.org/officeDocument/2006/relationships/oleObject" Target="../embeddings/oleObject241.bin"/><Relationship Id="rId23" Type="http://schemas.openxmlformats.org/officeDocument/2006/relationships/oleObject" Target="../embeddings/oleObject245.bin"/><Relationship Id="rId28" Type="http://schemas.openxmlformats.org/officeDocument/2006/relationships/image" Target="../media/image177.wmf"/><Relationship Id="rId10" Type="http://schemas.openxmlformats.org/officeDocument/2006/relationships/image" Target="../media/image168.wmf"/><Relationship Id="rId19" Type="http://schemas.openxmlformats.org/officeDocument/2006/relationships/oleObject" Target="../embeddings/oleObject243.bin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238.bin"/><Relationship Id="rId14" Type="http://schemas.openxmlformats.org/officeDocument/2006/relationships/image" Target="../media/image170.wmf"/><Relationship Id="rId22" Type="http://schemas.openxmlformats.org/officeDocument/2006/relationships/image" Target="../media/image174.wmf"/><Relationship Id="rId27" Type="http://schemas.openxmlformats.org/officeDocument/2006/relationships/oleObject" Target="../embeddings/oleObject247.bin"/><Relationship Id="rId30" Type="http://schemas.openxmlformats.org/officeDocument/2006/relationships/image" Target="../media/image17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9.bin"/><Relationship Id="rId7" Type="http://schemas.openxmlformats.org/officeDocument/2006/relationships/oleObject" Target="../embeddings/oleObject2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51.bin"/><Relationship Id="rId5" Type="http://schemas.openxmlformats.org/officeDocument/2006/relationships/oleObject" Target="../embeddings/oleObject250.bin"/><Relationship Id="rId4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emf"/><Relationship Id="rId3" Type="http://schemas.openxmlformats.org/officeDocument/2006/relationships/oleObject" Target="../embeddings/oleObject253.bin"/><Relationship Id="rId7" Type="http://schemas.openxmlformats.org/officeDocument/2006/relationships/oleObject" Target="../embeddings/oleObject2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55.bin"/><Relationship Id="rId11" Type="http://schemas.openxmlformats.org/officeDocument/2006/relationships/image" Target="../media/image182.emf"/><Relationship Id="rId5" Type="http://schemas.openxmlformats.org/officeDocument/2006/relationships/oleObject" Target="../embeddings/oleObject254.bin"/><Relationship Id="rId10" Type="http://schemas.openxmlformats.org/officeDocument/2006/relationships/image" Target="../media/image181.emf"/><Relationship Id="rId4" Type="http://schemas.openxmlformats.org/officeDocument/2006/relationships/image" Target="../media/image2.wmf"/><Relationship Id="rId9" Type="http://schemas.openxmlformats.org/officeDocument/2006/relationships/image" Target="../media/image18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7.bin"/><Relationship Id="rId7" Type="http://schemas.openxmlformats.org/officeDocument/2006/relationships/oleObject" Target="../embeddings/oleObject2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59.bin"/><Relationship Id="rId5" Type="http://schemas.openxmlformats.org/officeDocument/2006/relationships/oleObject" Target="../embeddings/oleObject258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15.wmf"/><Relationship Id="rId26" Type="http://schemas.openxmlformats.org/officeDocument/2006/relationships/image" Target="../media/image19.png"/><Relationship Id="rId3" Type="http://schemas.openxmlformats.org/officeDocument/2006/relationships/image" Target="../media/image21.jpeg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18.png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20.png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3.wmf"/><Relationship Id="rId22" Type="http://schemas.openxmlformats.org/officeDocument/2006/relationships/image" Target="../media/image17.png"/><Relationship Id="rId27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.wmf"/><Relationship Id="rId9" Type="http://schemas.openxmlformats.org/officeDocument/2006/relationships/image" Target="../media/image3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#17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47478" y="1531203"/>
            <a:ext cx="25410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Tuesday, July 2,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010D1A-6CBF-734F-ABF1-2DF2743C2F5D}"/>
              </a:ext>
            </a:extLst>
          </p:cNvPr>
          <p:cNvSpPr txBox="1">
            <a:spLocks/>
          </p:cNvSpPr>
          <p:nvPr/>
        </p:nvSpPr>
        <p:spPr bwMode="auto">
          <a:xfrm>
            <a:off x="952500" y="2281535"/>
            <a:ext cx="6743700" cy="39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>
                <a:latin typeface="Arial Narrow" charset="0"/>
              </a:rPr>
              <a:t>Chapter 29:EM Induction &amp; Faraday’s Law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Generation of Electricity &amp; Transformer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Mutual and Self Inductance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Energy Stored in Magnetic Field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30: Inductance</a:t>
            </a:r>
            <a:endParaRPr lang="en-US" dirty="0">
              <a:latin typeface="Arial Narrow" charset="0"/>
            </a:endParaRPr>
          </a:p>
          <a:p>
            <a:pPr marL="1352550" lvl="1" indent="-609600"/>
            <a:r>
              <a:rPr lang="en-US" sz="2000" dirty="0">
                <a:latin typeface="Arial Narrow" charset="0"/>
              </a:rPr>
              <a:t>Mutual and Self Inductance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Energy Stored in Magnetic Field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31: Maxwell’s Equations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Production of EM Waves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Light as EM Waves</a:t>
            </a:r>
            <a:endParaRPr lang="en-US" sz="2400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74DCB-CCBB-E04D-8C78-797CD3D283AF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557861-8DEB-9D4A-B2D5-85045BB5EF89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10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The World Energy Consumption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/>
              <a:t>In 2016, total worldwide energy consumption was 567 EJ </a:t>
            </a:r>
            <a:r>
              <a:rPr lang="en-US" sz="2800" dirty="0">
                <a:solidFill>
                  <a:srgbClr val="008000"/>
                </a:solidFill>
              </a:rPr>
              <a:t>(567×10</a:t>
            </a:r>
            <a:r>
              <a:rPr lang="en-US" sz="2800" baseline="30000" dirty="0">
                <a:solidFill>
                  <a:srgbClr val="008000"/>
                </a:solidFill>
              </a:rPr>
              <a:t>18</a:t>
            </a:r>
            <a:r>
              <a:rPr lang="en-US" sz="2800" dirty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PWh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Equivalent to an average energy consumption rate of 18 terawatts (1.8×10</a:t>
            </a:r>
            <a:r>
              <a:rPr lang="en-US" sz="2400" baseline="30000" dirty="0"/>
              <a:t>13</a:t>
            </a:r>
            <a:r>
              <a:rPr lang="en-US" sz="2400" dirty="0"/>
              <a:t> W)</a:t>
            </a:r>
          </a:p>
          <a:p>
            <a:pPr lvl="1"/>
            <a:r>
              <a:rPr lang="en-US" sz="2400" dirty="0"/>
              <a:t>US uses 39.1 </a:t>
            </a:r>
            <a:r>
              <a:rPr lang="en-US" sz="2400" dirty="0" err="1"/>
              <a:t>PWh</a:t>
            </a:r>
            <a:r>
              <a:rPr lang="en-US" sz="2400" dirty="0"/>
              <a:t> (1.38kWh/person, as of 2014)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Read </a:t>
            </a:r>
            <a:r>
              <a:rPr lang="en-US" sz="2400" dirty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87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11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6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7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 AC 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in parallel to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418095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12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9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7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9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7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9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7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the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 the primary and the secondary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 losses due to Eddy current</a:t>
            </a: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9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70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</p:spTree>
    <p:extLst>
      <p:ext uri="{BB962C8B-B14F-4D97-AF65-F5344CB8AC3E}">
        <p14:creationId xmlns:p14="http://schemas.microsoft.com/office/powerpoint/2010/main" val="262085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13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8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8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8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8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8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8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>
                <a:sym typeface="Wingdings" charset="2"/>
              </a:rPr>
              <a:t>d</a:t>
            </a:r>
            <a:r>
              <a:rPr lang="en-US" dirty="0" err="1">
                <a:latin typeface="Symbol" charset="2"/>
                <a:sym typeface="Wingdings" charset="2"/>
              </a:rPr>
              <a:t>Φ</a:t>
            </a:r>
            <a:r>
              <a:rPr lang="en-US" baseline="-25000" dirty="0" err="1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9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8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91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428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92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4280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93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4280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94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80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95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4280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11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14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6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9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6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9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6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9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Since there is no change of magnetic 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6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90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34000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67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429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34000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68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429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34000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69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4290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34000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352800" y="5486400"/>
            <a:ext cx="571500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a step-up transformer will be lower than the input, while it is larger for a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105432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15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for A Transformer 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 AC to 9.0V AC.  The secondary contains 30 turns, and the radio draws 400mA.  Calculate (a) the number of turns in the primary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primary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31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30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32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4300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33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430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34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430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35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4300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36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4300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37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4300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38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4301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39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4301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40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4301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41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4301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42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4301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43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4301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44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16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13: 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0.4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81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431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82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31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83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431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84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4311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85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431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86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431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87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431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88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431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89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431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90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4311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91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4311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92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4311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869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17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2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2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2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r>
              <a:rPr lang="en-US" dirty="0"/>
              <a:t>When the 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the 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results apply 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2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57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18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3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3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3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relationship between the electric 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a path enclosing the area through which the magnetic flux </a:t>
            </a:r>
            <a:r>
              <a:rPr lang="en-US" dirty="0">
                <a:latin typeface="Symbol" charset="2"/>
              </a:rPr>
              <a:t>Φ</a:t>
            </a:r>
            <a:r>
              <a:rPr lang="en-US" baseline="-25000" dirty="0">
                <a:latin typeface="Symbol" charset="2"/>
              </a:rPr>
              <a:t>B</a:t>
            </a:r>
            <a:r>
              <a:rPr lang="en-US" dirty="0"/>
              <a:t> 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3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3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4331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317625"/>
                        <a:ext cx="955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4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4331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673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5" name="Equation" r:id="rId12" imgW="457200" imgH="368280" progId="Equation.DSMT4">
                  <p:embed/>
                </p:oleObj>
              </mc:Choice>
              <mc:Fallback>
                <p:oleObj name="Equation" r:id="rId12" imgW="457200" imgH="368280" progId="Equation.DSMT4">
                  <p:embed/>
                  <p:pic>
                    <p:nvPicPr>
                      <p:cNvPr id="4331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81450"/>
                        <a:ext cx="16859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1191101"/>
            <a:ext cx="1290234" cy="818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3571" y="2839403"/>
            <a:ext cx="1290234" cy="818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8331" y="4242593"/>
            <a:ext cx="188802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6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19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4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4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4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343400"/>
          </a:xfrm>
        </p:spPr>
        <p:txBody>
          <a:bodyPr/>
          <a:lstStyle/>
          <a:p>
            <a:r>
              <a:rPr lang="en-US" sz="3600" dirty="0"/>
              <a:t>Changing magnetic flux through a circuit induce an </a:t>
            </a:r>
            <a:r>
              <a:rPr lang="en-US" sz="3600" dirty="0" err="1"/>
              <a:t>emf</a:t>
            </a:r>
            <a:r>
              <a:rPr lang="en-US" sz="3600" dirty="0"/>
              <a:t> in that circuit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Or induce an </a:t>
            </a:r>
            <a:r>
              <a:rPr lang="en-US" sz="3200" dirty="0" err="1"/>
              <a:t>emf</a:t>
            </a:r>
            <a:r>
              <a:rPr lang="en-US" sz="3200" dirty="0"/>
              <a:t> in itself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4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53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July 2,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2782" y="0"/>
            <a:ext cx="7772400" cy="609600"/>
          </a:xfrm>
        </p:spPr>
        <p:txBody>
          <a:bodyPr/>
          <a:lstStyle/>
          <a:p>
            <a:r>
              <a:rPr lang="en-US" sz="48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82" y="533400"/>
            <a:ext cx="8915400" cy="5715000"/>
          </a:xfrm>
        </p:spPr>
        <p:txBody>
          <a:bodyPr/>
          <a:lstStyle/>
          <a:p>
            <a:pPr eaLnBrk="1" hangingPunct="1"/>
            <a:r>
              <a:rPr lang="en-US" sz="2000" dirty="0"/>
              <a:t>Reading Assignments: </a:t>
            </a:r>
            <a:r>
              <a:rPr lang="en-US" sz="1800" dirty="0"/>
              <a:t>CH29.5, 29.8, 30.10 and CH30.11</a:t>
            </a:r>
          </a:p>
          <a:p>
            <a:pPr eaLnBrk="1" hangingPunct="1"/>
            <a:r>
              <a:rPr lang="en-US" sz="1800" dirty="0"/>
              <a:t>Final Exam</a:t>
            </a:r>
          </a:p>
          <a:p>
            <a:pPr lvl="1" eaLnBrk="1" hangingPunct="1"/>
            <a:r>
              <a:rPr lang="en-US" sz="1600" dirty="0"/>
              <a:t>In the class for 120min tomorrow Wednesday, July 3</a:t>
            </a:r>
          </a:p>
          <a:p>
            <a:pPr lvl="1" eaLnBrk="1" hangingPunct="1"/>
            <a:r>
              <a:rPr lang="en-US" sz="1600" dirty="0"/>
              <a:t>Covers CH21.1 – What we finish today + Maxwell’s equations (?)</a:t>
            </a:r>
          </a:p>
          <a:p>
            <a:pPr lvl="1" eaLnBrk="1" hangingPunct="1"/>
            <a:r>
              <a:rPr lang="en-US" sz="1600" dirty="0"/>
              <a:t>BYOF: You may prepare one 8.5x11.5 sheet (front and back) of </a:t>
            </a:r>
            <a:r>
              <a:rPr lang="en-US" sz="1600" b="1" u="sng" dirty="0">
                <a:solidFill>
                  <a:srgbClr val="FF0000"/>
                </a:solidFill>
              </a:rPr>
              <a:t>handwritten</a:t>
            </a:r>
            <a:r>
              <a:rPr lang="en-US" sz="1600" dirty="0"/>
              <a:t> formulae and values of constants for the exam</a:t>
            </a:r>
          </a:p>
          <a:p>
            <a:pPr lvl="1" eaLnBrk="1" hangingPunct="1"/>
            <a:r>
              <a:rPr lang="en-US" sz="1600" dirty="0"/>
              <a:t>No derivations, word definitions, setups or solutions of any problems!</a:t>
            </a:r>
          </a:p>
          <a:p>
            <a:pPr lvl="1" eaLnBrk="1" hangingPunct="1"/>
            <a:r>
              <a:rPr lang="en-US" sz="1600" dirty="0"/>
              <a:t>No additional formulae or values of constants will be provided!</a:t>
            </a:r>
          </a:p>
          <a:p>
            <a:pPr eaLnBrk="1" hangingPunct="1"/>
            <a:r>
              <a:rPr lang="en-US" sz="1800" dirty="0"/>
              <a:t>Be sure to bring your planetarium extra credit and submit at the beginning of the exam this Wednesday, July 3</a:t>
            </a:r>
          </a:p>
          <a:p>
            <a:pPr lvl="1" eaLnBrk="1" hangingPunct="1"/>
            <a:r>
              <a:rPr lang="en-US" sz="1600" dirty="0"/>
              <a:t>Tape one side of the ticket stub on a sheet of paper with your name on</a:t>
            </a:r>
          </a:p>
          <a:p>
            <a:pPr eaLnBrk="1" hangingPunct="1"/>
            <a:r>
              <a:rPr lang="en-US" sz="1800" dirty="0"/>
              <a:t>Term 2 results</a:t>
            </a:r>
          </a:p>
          <a:p>
            <a:pPr lvl="1" eaLnBrk="1" hangingPunct="1"/>
            <a:r>
              <a:rPr lang="en-US" sz="1400" dirty="0"/>
              <a:t>Class average: 61.1/100</a:t>
            </a:r>
          </a:p>
          <a:p>
            <a:pPr lvl="1" eaLnBrk="1" hangingPunct="1"/>
            <a:r>
              <a:rPr lang="en-US" sz="1400" dirty="0"/>
              <a:t>Equivalent to: 60.5/100, previous results: 56.4/100 and 65.8/100</a:t>
            </a:r>
          </a:p>
          <a:p>
            <a:pPr lvl="1" eaLnBrk="1" hangingPunct="1"/>
            <a:r>
              <a:rPr lang="en-US" sz="1400" dirty="0"/>
              <a:t>Top score: 85/101</a:t>
            </a:r>
          </a:p>
          <a:p>
            <a:pPr eaLnBrk="1" hangingPunct="1"/>
            <a:r>
              <a:rPr lang="en-US" sz="1800" dirty="0"/>
              <a:t>Quiz 4 results</a:t>
            </a:r>
          </a:p>
          <a:p>
            <a:pPr lvl="1" eaLnBrk="1" hangingPunct="1"/>
            <a:r>
              <a:rPr lang="en-US" sz="1400" dirty="0"/>
              <a:t>Class average: 42.1/80</a:t>
            </a:r>
          </a:p>
          <a:p>
            <a:pPr lvl="1" eaLnBrk="1" hangingPunct="1"/>
            <a:r>
              <a:rPr lang="en-US" sz="1400" dirty="0"/>
              <a:t>Equivalent to: 52.6/100, previous results: 44.3/100, 52.2/100 and 68.2/100</a:t>
            </a:r>
          </a:p>
          <a:p>
            <a:pPr lvl="1" eaLnBrk="1" hangingPunct="1"/>
            <a:r>
              <a:rPr lang="en-US" sz="1400" dirty="0"/>
              <a:t>Top score: 76</a:t>
            </a:r>
          </a:p>
        </p:txBody>
      </p:sp>
    </p:spTree>
    <p:extLst>
      <p:ext uri="{BB962C8B-B14F-4D97-AF65-F5344CB8AC3E}">
        <p14:creationId xmlns:p14="http://schemas.microsoft.com/office/powerpoint/2010/main" val="397759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20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1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35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2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5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2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5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induced </a:t>
            </a:r>
            <a:r>
              <a:rPr lang="en-US" sz="2800" dirty="0" err="1"/>
              <a:t>emf</a:t>
            </a:r>
            <a:r>
              <a:rPr lang="en-US" sz="2800" dirty="0"/>
              <a:t>, </a:t>
            </a:r>
            <a:r>
              <a:rPr lang="en-US" sz="2800" dirty="0">
                <a:latin typeface="Symbol" charset="2"/>
              </a:rPr>
              <a:t>ε</a:t>
            </a:r>
            <a:r>
              <a:rPr lang="en-US" sz="2800" baseline="-25000" dirty="0"/>
              <a:t>2</a:t>
            </a:r>
            <a:r>
              <a:rPr lang="en-US" sz="2800" dirty="0"/>
              <a:t>, in coil2 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the magnetic flux in each loop of coil2 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coil2, then N</a:t>
            </a:r>
            <a:r>
              <a:rPr lang="en-US" sz="2800" baseline="-25000" dirty="0"/>
              <a:t>2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the total flux passing through coil2.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N</a:t>
            </a:r>
            <a:r>
              <a:rPr lang="en-US" sz="2800" baseline="-25000" dirty="0"/>
              <a:t>2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    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 as                       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coil2 due to the changing current in coil1 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2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352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/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23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4352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/>
        </p:nvGraphicFramePr>
        <p:xfrm>
          <a:off x="1066800" y="5638800"/>
          <a:ext cx="4267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24" name="Equation" r:id="rId11" imgW="2450880" imgH="393480" progId="Equation.DSMT4">
                  <p:embed/>
                </p:oleObj>
              </mc:Choice>
              <mc:Fallback>
                <p:oleObj name="Equation" r:id="rId11" imgW="2450880" imgH="393480" progId="Equation.DSMT4">
                  <p:embed/>
                  <p:pic>
                    <p:nvPicPr>
                      <p:cNvPr id="4352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0"/>
                        <a:ext cx="4267200" cy="798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25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4352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3792467" y="4042646"/>
          <a:ext cx="1084333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26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4352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67" y="4042646"/>
                        <a:ext cx="1084333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038600" y="4042646"/>
          <a:ext cx="60083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27" name="Equation" r:id="rId17" imgW="266400" imgH="203040" progId="Equation.DSMT4">
                  <p:embed/>
                </p:oleObj>
              </mc:Choice>
              <mc:Fallback>
                <p:oleObj name="Equation" r:id="rId17" imgW="266400" imgH="203040" progId="Equation.DSMT4">
                  <p:embed/>
                  <p:pic>
                    <p:nvPicPr>
                      <p:cNvPr id="4352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2646"/>
                        <a:ext cx="60083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55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21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6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6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7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6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6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coil2 with respect to coil1,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coil, 2,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most 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coil2 will induce an </a:t>
            </a:r>
            <a:r>
              <a:rPr lang="en-US" sz="2800" dirty="0" err="1"/>
              <a:t>emf</a:t>
            </a:r>
            <a:r>
              <a:rPr lang="en-US" sz="2800" dirty="0"/>
              <a:t> in coil1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coil1 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</a:t>
            </a:r>
            <a:r>
              <a:rPr lang="en-US" sz="2400" dirty="0" err="1"/>
              <a:t>henry</a:t>
            </a:r>
            <a:r>
              <a:rPr lang="en-US" sz="2400" dirty="0"/>
              <a:t> 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62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73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4362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/>
        </p:nvGraphicFramePr>
        <p:xfrm>
          <a:off x="5486400" y="4968875"/>
          <a:ext cx="3276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74" name="Equation" r:id="rId10" imgW="1765080" imgH="368280" progId="Equation.DSMT4">
                  <p:embed/>
                </p:oleObj>
              </mc:Choice>
              <mc:Fallback>
                <p:oleObj name="Equation" r:id="rId10" imgW="1765080" imgH="368280" progId="Equation.DSMT4">
                  <p:embed/>
                  <p:pic>
                    <p:nvPicPr>
                      <p:cNvPr id="436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68875"/>
                        <a:ext cx="3276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/>
        </p:nvGraphicFramePr>
        <p:xfrm>
          <a:off x="6062663" y="5715000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75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4362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715000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/>
        </p:nvGraphicFramePr>
        <p:xfrm>
          <a:off x="1474788" y="4038600"/>
          <a:ext cx="1039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76" name="Equation" r:id="rId14" imgW="596880" imgH="368280" progId="Equation.DSMT4">
                  <p:embed/>
                </p:oleObj>
              </mc:Choice>
              <mc:Fallback>
                <p:oleObj name="Equation" r:id="rId14" imgW="596880" imgH="368280" progId="Equation.DSMT4">
                  <p:embed/>
                  <p:pic>
                    <p:nvPicPr>
                      <p:cNvPr id="4362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038600"/>
                        <a:ext cx="1039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1816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1384699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22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1 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A contains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Assuming all the flux from coil 1 (the solenoid) passes through coil 2, calculate 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First we need to determine the flux produced by the solenoid.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coils.  Thus the flux through coil 2 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coil 2 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67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4372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68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437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69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437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70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4372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71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4372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72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4372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73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4372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74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4372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75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4372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037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23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8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9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8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8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emf opposes the change in flux.  Whose law is this?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8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379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24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9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9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9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 </a:t>
            </a:r>
            <a:r>
              <a:rPr lang="en-US" dirty="0">
                <a:latin typeface="Symbol" charset="2"/>
              </a:rPr>
              <a:t>Φ</a:t>
            </a:r>
            <a:r>
              <a:rPr lang="en-US" baseline="-25000" dirty="0"/>
              <a:t>B</a:t>
            </a:r>
            <a:r>
              <a:rPr lang="en-US" dirty="0"/>
              <a:t> 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9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3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439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4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39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5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4393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1828800" y="3124200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6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439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3048000" y="3124200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7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439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8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4393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9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4393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20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4393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21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4393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22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4393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761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25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4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0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4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0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0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the constant change of flux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0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892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600200"/>
            <a:ext cx="3733800" cy="32004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6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13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6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13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6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413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contains 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an inductor and is express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resisters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opposite direction to cancel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 the 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6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413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465071"/>
      </p:ext>
    </p:extLst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27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3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 the formula for the self inductance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N turns of wire in its length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A.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N=100,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=5.0cm, A=0.30cm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 </a:t>
            </a:r>
            <a:r>
              <a:rPr lang="en-US" dirty="0" err="1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=4000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37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442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38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42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39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4423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40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4423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41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4423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42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4423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43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4423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44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4423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45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4423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46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4423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47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4423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48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44238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49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4423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50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4423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51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44239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52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44239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53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44239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54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5140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191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E32-2ACF-864C-A07C-8AB811D9556D}" type="slidenum">
              <a:rPr lang="en-US"/>
              <a:pPr/>
              <a:t>28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3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3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3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3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3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3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r>
              <a:rPr lang="en-US" dirty="0"/>
              <a:t>When an inductor of 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 carrying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which is changing at a rate </a:t>
            </a:r>
            <a:r>
              <a:rPr lang="en-US" dirty="0" err="1"/>
              <a:t>d</a:t>
            </a:r>
            <a:r>
              <a:rPr lang="en-US" dirty="0" err="1">
                <a:latin typeface="Monotype Corsiva" charset="0"/>
              </a:rPr>
              <a:t>I</a:t>
            </a:r>
            <a:r>
              <a:rPr lang="en-US" dirty="0" err="1"/>
              <a:t>/dt</a:t>
            </a:r>
            <a:r>
              <a:rPr lang="en-US" dirty="0"/>
              <a:t>, energy is supplied to the inductor at a rate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the work needed to increase the current in an inductor from 0 to </a:t>
            </a:r>
            <a:r>
              <a:rPr lang="en-US" sz="3600" dirty="0">
                <a:latin typeface="Monotype Corsiva" charset="0"/>
              </a:rPr>
              <a:t>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work, </a:t>
            </a:r>
            <a:r>
              <a:rPr lang="en-US" dirty="0" err="1"/>
              <a:t>dW</a:t>
            </a:r>
            <a:r>
              <a:rPr lang="en-US" dirty="0"/>
              <a:t>, done in time </a:t>
            </a:r>
            <a:r>
              <a:rPr lang="en-US" dirty="0" err="1"/>
              <a:t>dt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Thus the total work needed to bring the current from 0 to </a:t>
            </a:r>
            <a:r>
              <a:rPr lang="en-US" dirty="0">
                <a:latin typeface="Monotype Corsiva"/>
                <a:cs typeface="Monotype Corsiva"/>
              </a:rPr>
              <a:t>I</a:t>
            </a:r>
            <a:r>
              <a:rPr lang="en-US" dirty="0"/>
              <a:t> in an inductor is</a:t>
            </a:r>
          </a:p>
        </p:txBody>
      </p:sp>
      <p:graphicFrame>
        <p:nvGraphicFramePr>
          <p:cNvPr id="44339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33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/>
        </p:nvGraphicFramePr>
        <p:xfrm>
          <a:off x="1143000" y="2592388"/>
          <a:ext cx="544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39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34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2388"/>
                        <a:ext cx="544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1" name="Object 9"/>
          <p:cNvGraphicFramePr>
            <a:graphicFrameLocks noChangeAspect="1"/>
          </p:cNvGraphicFramePr>
          <p:nvPr/>
        </p:nvGraphicFramePr>
        <p:xfrm>
          <a:off x="5410200" y="4173538"/>
          <a:ext cx="868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40" name="Equation" r:id="rId10" imgW="368280" imgH="164880" progId="Equation.DSMT4">
                  <p:embed/>
                </p:oleObj>
              </mc:Choice>
              <mc:Fallback>
                <p:oleObj name="Equation" r:id="rId10" imgW="368280" imgH="164880" progId="Equation.DSMT4">
                  <p:embed/>
                  <p:pic>
                    <p:nvPicPr>
                      <p:cNvPr id="4434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73538"/>
                        <a:ext cx="8683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10"/>
          <p:cNvGraphicFramePr>
            <a:graphicFrameLocks noChangeAspect="1"/>
          </p:cNvGraphicFramePr>
          <p:nvPr/>
        </p:nvGraphicFramePr>
        <p:xfrm>
          <a:off x="1905000" y="5487988"/>
          <a:ext cx="641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41" name="Equation" r:id="rId12" imgW="279360" imgH="164880" progId="Equation.DSMT4">
                  <p:embed/>
                </p:oleObj>
              </mc:Choice>
              <mc:Fallback>
                <p:oleObj name="Equation" r:id="rId12" imgW="279360" imgH="164880" progId="Equation.DSMT4">
                  <p:embed/>
                  <p:pic>
                    <p:nvPicPr>
                      <p:cNvPr id="4434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87988"/>
                        <a:ext cx="641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3" name="Object 11"/>
          <p:cNvGraphicFramePr>
            <a:graphicFrameLocks noChangeAspect="1"/>
          </p:cNvGraphicFramePr>
          <p:nvPr/>
        </p:nvGraphicFramePr>
        <p:xfrm>
          <a:off x="1633538" y="2590800"/>
          <a:ext cx="652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42" name="Equation" r:id="rId14" imgW="304560" imgH="164880" progId="Equation.DSMT4">
                  <p:embed/>
                </p:oleObj>
              </mc:Choice>
              <mc:Fallback>
                <p:oleObj name="Equation" r:id="rId14" imgW="304560" imgH="164880" progId="Equation.DSMT4">
                  <p:embed/>
                  <p:pic>
                    <p:nvPicPr>
                      <p:cNvPr id="4434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590800"/>
                        <a:ext cx="652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4" name="Object 12"/>
          <p:cNvGraphicFramePr>
            <a:graphicFrameLocks noChangeAspect="1"/>
          </p:cNvGraphicFramePr>
          <p:nvPr/>
        </p:nvGraphicFramePr>
        <p:xfrm>
          <a:off x="2271713" y="23622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43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4434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23622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5" name="Object 13"/>
          <p:cNvGraphicFramePr>
            <a:graphicFrameLocks noChangeAspect="1"/>
          </p:cNvGraphicFramePr>
          <p:nvPr/>
        </p:nvGraphicFramePr>
        <p:xfrm>
          <a:off x="6219825" y="4184650"/>
          <a:ext cx="866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44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4434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4184650"/>
                        <a:ext cx="8667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4"/>
          <p:cNvGraphicFramePr>
            <a:graphicFrameLocks noChangeAspect="1"/>
          </p:cNvGraphicFramePr>
          <p:nvPr/>
        </p:nvGraphicFramePr>
        <p:xfrm>
          <a:off x="7010400" y="4184650"/>
          <a:ext cx="717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45" name="Equation" r:id="rId20" imgW="304560" imgH="164880" progId="Equation.DSMT4">
                  <p:embed/>
                </p:oleObj>
              </mc:Choice>
              <mc:Fallback>
                <p:oleObj name="Equation" r:id="rId20" imgW="304560" imgH="164880" progId="Equation.DSMT4">
                  <p:embed/>
                  <p:pic>
                    <p:nvPicPr>
                      <p:cNvPr id="4434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84650"/>
                        <a:ext cx="717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5"/>
          <p:cNvGraphicFramePr>
            <a:graphicFrameLocks noChangeAspect="1"/>
          </p:cNvGraphicFramePr>
          <p:nvPr/>
        </p:nvGraphicFramePr>
        <p:xfrm>
          <a:off x="2528888" y="5410200"/>
          <a:ext cx="10525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46" name="Equation" r:id="rId22" imgW="457200" imgH="291960" progId="Equation.DSMT4">
                  <p:embed/>
                </p:oleObj>
              </mc:Choice>
              <mc:Fallback>
                <p:oleObj name="Equation" r:id="rId22" imgW="457200" imgH="291960" progId="Equation.DSMT4">
                  <p:embed/>
                  <p:pic>
                    <p:nvPicPr>
                      <p:cNvPr id="4434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410200"/>
                        <a:ext cx="10525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6"/>
          <p:cNvGraphicFramePr>
            <a:graphicFrameLocks noChangeAspect="1"/>
          </p:cNvGraphicFramePr>
          <p:nvPr/>
        </p:nvGraphicFramePr>
        <p:xfrm>
          <a:off x="3505200" y="5334000"/>
          <a:ext cx="1285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47" name="Equation" r:id="rId24" imgW="558720" imgH="330120" progId="Equation.DSMT4">
                  <p:embed/>
                </p:oleObj>
              </mc:Choice>
              <mc:Fallback>
                <p:oleObj name="Equation" r:id="rId24" imgW="558720" imgH="330120" progId="Equation.DSMT4">
                  <p:embed/>
                  <p:pic>
                    <p:nvPicPr>
                      <p:cNvPr id="4434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4000"/>
                        <a:ext cx="12858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9" name="Object 17"/>
          <p:cNvGraphicFramePr>
            <a:graphicFrameLocks noChangeAspect="1"/>
          </p:cNvGraphicFramePr>
          <p:nvPr/>
        </p:nvGraphicFramePr>
        <p:xfrm>
          <a:off x="4765675" y="5227638"/>
          <a:ext cx="1635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48" name="Equation" r:id="rId26" imgW="711000" imgH="444240" progId="Equation.DSMT4">
                  <p:embed/>
                </p:oleObj>
              </mc:Choice>
              <mc:Fallback>
                <p:oleObj name="Equation" r:id="rId26" imgW="711000" imgH="444240" progId="Equation.DSMT4">
                  <p:embed/>
                  <p:pic>
                    <p:nvPicPr>
                      <p:cNvPr id="4434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227638"/>
                        <a:ext cx="16351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0" name="Object 18"/>
          <p:cNvGraphicFramePr>
            <a:graphicFrameLocks noChangeAspect="1"/>
          </p:cNvGraphicFramePr>
          <p:nvPr/>
        </p:nvGraphicFramePr>
        <p:xfrm>
          <a:off x="6343650" y="5327650"/>
          <a:ext cx="819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49" name="Equation" r:id="rId28" imgW="355320" imgH="368280" progId="Equation.DSMT4">
                  <p:embed/>
                </p:oleObj>
              </mc:Choice>
              <mc:Fallback>
                <p:oleObj name="Equation" r:id="rId28" imgW="355320" imgH="368280" progId="Equation.DSMT4">
                  <p:embed/>
                  <p:pic>
                    <p:nvPicPr>
                      <p:cNvPr id="4434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327650"/>
                        <a:ext cx="819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210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29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5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4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6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4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6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4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US" dirty="0"/>
              <a:t>The work done to the system is the same as the energy stored in the inductor when it is carrying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C, when the potential difference across it is V: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6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4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/>
        </p:nvGraphicFramePr>
        <p:xfrm>
          <a:off x="1263650" y="25066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63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44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5066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/>
        </p:nvGraphicFramePr>
        <p:xfrm>
          <a:off x="6705600" y="41148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64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44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148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5908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/>
        </p:nvGraphicFramePr>
        <p:xfrm>
          <a:off x="7162800" y="38862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65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4444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13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4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4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9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4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9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4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9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49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4198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50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4198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51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4198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52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419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53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419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54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419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19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30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8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5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8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5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8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5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 in 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 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baseline="-25000" dirty="0"/>
              <a:t>0</a:t>
            </a:r>
            <a:r>
              <a:rPr lang="en-US" sz="2400" dirty="0"/>
              <a:t> becomes </a:t>
            </a:r>
            <a:r>
              <a:rPr lang="en-US" sz="2400" dirty="0" err="1">
                <a:latin typeface="Symbol" charset="2"/>
              </a:rPr>
              <a:t>μ</a:t>
            </a:r>
            <a:r>
              <a:rPr lang="en-US" sz="2400" dirty="0"/>
              <a:t>.   </a:t>
            </a:r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9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54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91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445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92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445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93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445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94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4454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95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4454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96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4454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97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4454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98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4454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99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4454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00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4454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01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4454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02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4454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03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4454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04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44546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05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44546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rgbClr val="CC0000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80167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31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 total flux through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l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51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4464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52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4464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53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64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54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4464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is highest where B is highest.  Since B is highest close to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-25000" dirty="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55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4464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56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4464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57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4464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58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4464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59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4464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60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517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61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517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62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517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63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517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025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32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30 – 9 </a:t>
            </a: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R=1.00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an inductance of 0.300H.  Determine the current in the coil if (a) 120 V DC 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 AC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 DC 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33" name="Equation" r:id="rId3" imgW="622080" imgH="164880" progId="Equation.DSMT4">
                  <p:embed/>
                </p:oleObj>
              </mc:Choice>
              <mc:Fallback>
                <p:oleObj name="Equation" r:id="rId3" imgW="622080" imgH="164880" progId="Equation.DSMT4">
                  <p:embed/>
                  <p:pic>
                    <p:nvPicPr>
                      <p:cNvPr id="463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2798763"/>
                        <a:ext cx="15160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 AC power with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</a:t>
            </a:r>
            <a:r>
              <a:rPr lang="en-US" dirty="0" err="1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34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4638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2209800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35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4638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81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36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4638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1688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37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4638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65750"/>
                        <a:ext cx="8874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38" name="Equation" r:id="rId13" imgW="317160" imgH="368280" progId="Equation.DSMT4">
                  <p:embed/>
                </p:oleObj>
              </mc:Choice>
              <mc:Fallback>
                <p:oleObj name="Equation" r:id="rId13" imgW="317160" imgH="368280" progId="Equation.DSMT4">
                  <p:embed/>
                  <p:pic>
                    <p:nvPicPr>
                      <p:cNvPr id="4638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217863"/>
                        <a:ext cx="7731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39" name="Equation" r:id="rId15" imgW="838080" imgH="368280" progId="Equation.DSMT4">
                  <p:embed/>
                </p:oleObj>
              </mc:Choice>
              <mc:Fallback>
                <p:oleObj name="Equation" r:id="rId15" imgW="838080" imgH="368280" progId="Equation.DSMT4">
                  <p:embed/>
                  <p:pic>
                    <p:nvPicPr>
                      <p:cNvPr id="463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200400"/>
                        <a:ext cx="20415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40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4638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82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41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4638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11318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42" name="Equation" r:id="rId21" imgW="1777680" imgH="279360" progId="Equation.DSMT4">
                  <p:embed/>
                </p:oleObj>
              </mc:Choice>
              <mc:Fallback>
                <p:oleObj name="Equation" r:id="rId21" imgW="1777680" imgH="279360" progId="Equation.DSMT4">
                  <p:embed/>
                  <p:pic>
                    <p:nvPicPr>
                      <p:cNvPr id="4638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522788"/>
                        <a:ext cx="42814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43" name="Equation" r:id="rId23" imgW="406080" imgH="406080" progId="Equation.DSMT4">
                  <p:embed/>
                </p:oleObj>
              </mc:Choice>
              <mc:Fallback>
                <p:oleObj name="Equation" r:id="rId23" imgW="406080" imgH="406080" progId="Equation.DSMT4">
                  <p:embed/>
                  <p:pic>
                    <p:nvPicPr>
                      <p:cNvPr id="4638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137150"/>
                        <a:ext cx="977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44" name="Equation" r:id="rId25" imgW="838080" imgH="368280" progId="Equation.DSMT4">
                  <p:embed/>
                </p:oleObj>
              </mc:Choice>
              <mc:Fallback>
                <p:oleObj name="Equation" r:id="rId25" imgW="838080" imgH="368280" progId="Equation.DSMT4">
                  <p:embed/>
                  <p:pic>
                    <p:nvPicPr>
                      <p:cNvPr id="4638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137150"/>
                        <a:ext cx="20177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45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4638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8270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46" name="Equation" r:id="rId29" imgW="114120" imgH="164880" progId="Equation.DSMT4">
                  <p:embed/>
                </p:oleObj>
              </mc:Choice>
              <mc:Fallback>
                <p:oleObj name="Equation" r:id="rId29" imgW="114120" imgH="164880" progId="Equation.DSMT4">
                  <p:embed/>
                  <p:pic>
                    <p:nvPicPr>
                      <p:cNvPr id="4638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963" y="2209800"/>
                        <a:ext cx="274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46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33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4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4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verifications 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19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164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34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8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8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32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8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32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 of 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77298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35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4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4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43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changes.</a:t>
            </a:r>
          </a:p>
          <a:p>
            <a:pPr lvl="2"/>
            <a:r>
              <a:rPr lang="en-US" sz="2000" dirty="0"/>
              <a:t>This changing magnetic field then in turn produces the electric field that changes.</a:t>
            </a:r>
          </a:p>
          <a:p>
            <a:pPr lvl="2"/>
            <a:r>
              <a:rPr lang="en-US" sz="2000" dirty="0"/>
              <a:t>This process continues.</a:t>
            </a:r>
          </a:p>
          <a:p>
            <a:pPr lvl="1"/>
            <a:r>
              <a:rPr lang="en-US" sz="2400" dirty="0"/>
              <a:t>With the manipulation of the equations, Maxwell found that the net result of this interacting 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43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76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4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2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0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2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0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2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0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2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0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232338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5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4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1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5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1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5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1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5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1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272013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6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2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2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2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 a constant angular velocity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>
                <a:latin typeface="Symbol" charset="2"/>
              </a:rPr>
              <a:t>.</a:t>
            </a:r>
            <a:r>
              <a:rPr lang="en-US" sz="2800" dirty="0"/>
              <a:t> 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/>
              <a:t>.  What is </a:t>
            </a:r>
            <a:r>
              <a:rPr lang="en-US" sz="2400" dirty="0" err="1"/>
              <a:t>d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 err="1"/>
              <a:t>/dt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 </a:t>
            </a:r>
            <a:r>
              <a:rPr lang="en-US" sz="2000" dirty="0" err="1">
                <a:latin typeface="Symbol" charset="2"/>
              </a:rPr>
              <a:t>ω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>
                <a:latin typeface="Symbol" charset="2"/>
              </a:rPr>
              <a:t>=θ</a:t>
            </a:r>
            <a:r>
              <a:rPr lang="en-US" sz="2400" baseline="-25000" dirty="0">
                <a:latin typeface="Symbol" charset="2"/>
              </a:rPr>
              <a:t>0</a:t>
            </a:r>
            <a:r>
              <a:rPr lang="en-US" sz="2400" dirty="0">
                <a:latin typeface="Symbol" charset="2"/>
              </a:rPr>
              <a:t>+ω</a:t>
            </a:r>
            <a:r>
              <a:rPr lang="en-US" sz="2400" dirty="0"/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we choose </a:t>
            </a:r>
            <a:r>
              <a:rPr lang="en-US" sz="2400" dirty="0">
                <a:latin typeface="Symbol" charset="2"/>
              </a:rPr>
              <a:t>θ</a:t>
            </a:r>
            <a:r>
              <a:rPr lang="en-US" sz="2400" baseline="-25000" dirty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the amplitude </a:t>
            </a:r>
            <a:r>
              <a:rPr lang="en-US" sz="2000" dirty="0">
                <a:latin typeface="Symbol" charset="2"/>
              </a:rPr>
              <a:t>ε</a:t>
            </a:r>
            <a:r>
              <a:rPr lang="en-US" sz="2000" baseline="-25000" dirty="0"/>
              <a:t>0</a:t>
            </a:r>
            <a:r>
              <a:rPr lang="en-US" sz="2000" dirty="0"/>
              <a:t>=NBA</a:t>
            </a:r>
            <a:r>
              <a:rPr lang="en-US" sz="2000" dirty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USA 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2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9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422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0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42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1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422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2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29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3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422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4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4229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5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4229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6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4229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7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4229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8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4229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0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7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9 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 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5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423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6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423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7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23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8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23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9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4239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0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423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74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8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US Electricity Sources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2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2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8673566" cy="456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386" y="1666705"/>
            <a:ext cx="3060540" cy="3361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5764731" cy="45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/>
              <a:t>US Electric E Consumption by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US Energy Information Administration http://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95BE6-F3F6-9841-A20B-92E03CF6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3" y="762000"/>
            <a:ext cx="7734677" cy="49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08570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35123</TotalTime>
  <Words>3873</Words>
  <Application>Microsoft Macintosh PowerPoint</Application>
  <PresentationFormat>On-screen Show (4:3)</PresentationFormat>
  <Paragraphs>434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001 Lecture #17</vt:lpstr>
      <vt:lpstr>Announcements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 E Consumption by Users</vt:lpstr>
      <vt:lpstr>The World Energy Consumption</vt:lpstr>
      <vt:lpstr>A DC Generator</vt:lpstr>
      <vt:lpstr>Transformer</vt:lpstr>
      <vt:lpstr>How does a transformer work?</vt:lpstr>
      <vt:lpstr>Transformer Equation</vt:lpstr>
      <vt:lpstr>Example for A Transformer </vt:lpstr>
      <vt:lpstr>Example 29 – 13: Power Transmission </vt:lpstr>
      <vt:lpstr>Electric Field due to Magnetic Flux Change</vt:lpstr>
      <vt:lpstr>Generalized Form of Faraday’s Law</vt:lpstr>
      <vt:lpstr>Inductance</vt:lpstr>
      <vt:lpstr>Mutual Inductance</vt:lpstr>
      <vt:lpstr>Mutual Inductance</vt:lpstr>
      <vt:lpstr>Example 30 – 1 </vt:lpstr>
      <vt:lpstr>Self Inductance</vt:lpstr>
      <vt:lpstr>Self Inductance</vt:lpstr>
      <vt:lpstr>So what in the world is the Inductance?</vt:lpstr>
      <vt:lpstr>Inductor</vt:lpstr>
      <vt:lpstr>Example 30 – 3 </vt:lpstr>
      <vt:lpstr>Energy Stored in the Magnetic Field</vt:lpstr>
      <vt:lpstr>Energy Stored in the Magnetic Field</vt:lpstr>
      <vt:lpstr>Stored Energy in terms of B</vt:lpstr>
      <vt:lpstr>Example 30 – 5 </vt:lpstr>
      <vt:lpstr>Example 30 – 9 </vt:lpstr>
      <vt:lpstr>Maxwell’s Equations</vt:lpstr>
      <vt:lpstr>Maxwell’s Equations</vt:lpstr>
      <vt:lpstr>Maxwell’s Amazing Leap of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767</cp:revision>
  <cp:lastPrinted>2019-06-16T21:51:58Z</cp:lastPrinted>
  <dcterms:created xsi:type="dcterms:W3CDTF">2012-01-19T04:21:20Z</dcterms:created>
  <dcterms:modified xsi:type="dcterms:W3CDTF">2019-07-02T17:52:46Z</dcterms:modified>
</cp:coreProperties>
</file>