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1" r:id="rId2"/>
    <p:sldId id="481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796" r:id="rId23"/>
    <p:sldId id="797" r:id="rId24"/>
    <p:sldId id="798" r:id="rId25"/>
    <p:sldId id="799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1"/>
    <p:restoredTop sz="94660"/>
  </p:normalViewPr>
  <p:slideViewPr>
    <p:cSldViewPr>
      <p:cViewPr varScale="1">
        <p:scale>
          <a:sx n="127" d="100"/>
          <a:sy n="127" d="100"/>
        </p:scale>
        <p:origin x="4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2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2.wmf"/><Relationship Id="rId6" Type="http://schemas.openxmlformats.org/officeDocument/2006/relationships/image" Target="../media/image58.wmf"/><Relationship Id="rId11" Type="http://schemas.openxmlformats.org/officeDocument/2006/relationships/image" Target="../media/image63.png"/><Relationship Id="rId5" Type="http://schemas.openxmlformats.org/officeDocument/2006/relationships/image" Target="../media/image57.wmf"/><Relationship Id="rId10" Type="http://schemas.openxmlformats.org/officeDocument/2006/relationships/image" Target="../media/image62.png"/><Relationship Id="rId4" Type="http://schemas.openxmlformats.org/officeDocument/2006/relationships/image" Target="../media/image56.wmf"/><Relationship Id="rId9" Type="http://schemas.openxmlformats.org/officeDocument/2006/relationships/image" Target="../media/image61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2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2.wmf"/><Relationship Id="rId4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9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12" Type="http://schemas.openxmlformats.org/officeDocument/2006/relationships/image" Target="../media/image98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12" Type="http://schemas.openxmlformats.org/officeDocument/2006/relationships/image" Target="../media/image111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28.jpe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28" Type="http://schemas.openxmlformats.org/officeDocument/2006/relationships/image" Target="../media/image42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52.bin"/><Relationship Id="rId31" Type="http://schemas.openxmlformats.org/officeDocument/2006/relationships/image" Target="../media/image45.e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56.bin"/><Relationship Id="rId30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50.wmf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66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58.wmf"/><Relationship Id="rId26" Type="http://schemas.openxmlformats.org/officeDocument/2006/relationships/image" Target="../media/image62.png"/><Relationship Id="rId3" Type="http://schemas.openxmlformats.org/officeDocument/2006/relationships/image" Target="../media/image64.jpeg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29" Type="http://schemas.openxmlformats.org/officeDocument/2006/relationships/image" Target="../media/image65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61.png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63.png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84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56.wmf"/><Relationship Id="rId22" Type="http://schemas.openxmlformats.org/officeDocument/2006/relationships/image" Target="../media/image60.png"/><Relationship Id="rId27" Type="http://schemas.openxmlformats.org/officeDocument/2006/relationships/oleObject" Target="../embeddings/oleObject8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9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image" Target="../media/image2.wmf"/><Relationship Id="rId9" Type="http://schemas.openxmlformats.org/officeDocument/2006/relationships/image" Target="../media/image7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oleObject" Target="../embeddings/oleObject99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2.wmf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78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83.wmf"/><Relationship Id="rId3" Type="http://schemas.openxmlformats.org/officeDocument/2006/relationships/image" Target="../media/image77.jpeg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79.wmf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8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86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85.wmf"/><Relationship Id="rId5" Type="http://schemas.openxmlformats.org/officeDocument/2006/relationships/oleObject" Target="../embeddings/oleObject121.bin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2.wmf"/><Relationship Id="rId9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" Type="http://schemas.openxmlformats.org/officeDocument/2006/relationships/oleObject" Target="../embeddings/oleObject127.bin"/><Relationship Id="rId21" Type="http://schemas.openxmlformats.org/officeDocument/2006/relationships/oleObject" Target="../embeddings/oleObject136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134.bin"/><Relationship Id="rId25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31.bin"/><Relationship Id="rId24" Type="http://schemas.openxmlformats.org/officeDocument/2006/relationships/image" Target="../media/image97.wmf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23" Type="http://schemas.openxmlformats.org/officeDocument/2006/relationships/oleObject" Target="../embeddings/oleObject137.bin"/><Relationship Id="rId28" Type="http://schemas.openxmlformats.org/officeDocument/2006/relationships/image" Target="../media/image99.wmf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35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92.wmf"/><Relationship Id="rId22" Type="http://schemas.openxmlformats.org/officeDocument/2006/relationships/image" Target="../media/image96.wmf"/><Relationship Id="rId27" Type="http://schemas.openxmlformats.org/officeDocument/2006/relationships/oleObject" Target="../embeddings/oleObject1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07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10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05.wmf"/><Relationship Id="rId22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jpeg"/><Relationship Id="rId4" Type="http://schemas.openxmlformats.org/officeDocument/2006/relationships/image" Target="../media/image2.wmf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.jpeg"/><Relationship Id="rId5" Type="http://schemas.openxmlformats.org/officeDocument/2006/relationships/image" Target="../media/image2.wmf"/><Relationship Id="rId15" Type="http://schemas.openxmlformats.org/officeDocument/2006/relationships/image" Target="../media/image15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47480" y="1447800"/>
            <a:ext cx="2541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Tuesday, July 7,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990600" y="2209800"/>
            <a:ext cx="6667500" cy="308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400" dirty="0">
                <a:latin typeface="Arial Narrow" charset="0"/>
              </a:rPr>
              <a:t>CH 29:EM Induction &amp; Faraday’s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Lenz’s Law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Generation of Electricity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Transformer and Transformer Equation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>
                <a:latin typeface="Arial Narrow" charset="0"/>
              </a:rPr>
              <a:t>Mutual and Self Inductance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10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19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0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1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2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3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4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5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6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7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1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2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3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4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5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6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7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8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99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0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1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2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3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7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8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59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0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1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62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13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28724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14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2716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15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the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5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6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7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8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9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0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1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2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3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4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3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4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5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7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8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5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7,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6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July 7,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22671" y="4916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171" y="595466"/>
            <a:ext cx="8153400" cy="5519584"/>
          </a:xfrm>
        </p:spPr>
        <p:txBody>
          <a:bodyPr/>
          <a:lstStyle/>
          <a:p>
            <a:r>
              <a:rPr lang="en-US" sz="2400" dirty="0"/>
              <a:t>Reading Assignments: CH28.6 – 10</a:t>
            </a:r>
            <a:r>
              <a:rPr lang="en-US" sz="2000" dirty="0"/>
              <a:t> </a:t>
            </a:r>
            <a:endParaRPr lang="en-US" sz="2400" dirty="0"/>
          </a:p>
          <a:p>
            <a:r>
              <a:rPr lang="en-US" sz="2400" dirty="0"/>
              <a:t>Course feedback survey </a:t>
            </a:r>
            <a:r>
              <a:rPr lang="en-US" sz="2400" dirty="0">
                <a:sym typeface="Wingdings" pitchFamily="2" charset="2"/>
              </a:rPr>
              <a:t> Check the course evaluation tab in Canvas</a:t>
            </a:r>
          </a:p>
          <a:p>
            <a:r>
              <a:rPr lang="en-US" sz="2400" dirty="0"/>
              <a:t>Further questions on COVID–19 to Dr. Linda Lee (lindalee.17@gmail.com)</a:t>
            </a:r>
            <a:endParaRPr lang="en-US" sz="2000" dirty="0"/>
          </a:p>
          <a:p>
            <a:r>
              <a:rPr lang="en-US" sz="2400" dirty="0"/>
              <a:t>Online Final Exam in the class Thursday, July 9 (roll call at 10:20am)</a:t>
            </a:r>
          </a:p>
          <a:p>
            <a:pPr lvl="1"/>
            <a:r>
              <a:rPr lang="en-US" sz="2000" dirty="0"/>
              <a:t>Covers CH21.1 to what we finish this Wednesday plus the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figures, pictures, arrows, or setups or solutions of any problems! 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/>
            <a:r>
              <a:rPr lang="en-US" sz="2000" dirty="0"/>
              <a:t>Must send me the photos of front and back of the formula sheet, including the blank, no later than 10am Thursday!</a:t>
            </a:r>
          </a:p>
          <a:p>
            <a:pPr lvl="2"/>
            <a:r>
              <a:rPr lang="en-US" sz="1600" dirty="0"/>
              <a:t>Once submitted, you cannot change, unless I ask you to delete some part of the sheet!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20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3266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21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075" y="-19118"/>
            <a:ext cx="4772925" cy="6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uiExpand="1" build="p"/>
      <p:bldP spid="4270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22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9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0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1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2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63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9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23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5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6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7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9752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24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59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0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1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2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4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5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6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7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8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9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0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1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3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25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9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2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3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4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5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6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7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8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9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0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60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3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/>
              <a:t>Faraday </a:t>
            </a:r>
            <a:r>
              <a:rPr lang="en-US" sz="2000" dirty="0"/>
              <a:t>was given the credit since he published his work before Henry 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9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4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hope,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6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5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 in one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4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6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 </a:t>
            </a:r>
            <a:r>
              <a:rPr lang="en-US" sz="2400" dirty="0">
                <a:solidFill>
                  <a:srgbClr val="FF0000"/>
                </a:solidFill>
              </a:rPr>
              <a:t>(Poll 1)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1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42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70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7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5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6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0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8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66596" y="9525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the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the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6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6215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7,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9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3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14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35977</TotalTime>
  <Words>2772</Words>
  <Application>Microsoft Macintosh PowerPoint</Application>
  <PresentationFormat>On-screen Show (4:3)</PresentationFormat>
  <Paragraphs>300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001 Lecture #18</vt:lpstr>
      <vt:lpstr>Announcements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914</cp:revision>
  <dcterms:created xsi:type="dcterms:W3CDTF">2012-01-19T04:21:20Z</dcterms:created>
  <dcterms:modified xsi:type="dcterms:W3CDTF">2020-07-07T18:10:51Z</dcterms:modified>
</cp:coreProperties>
</file>