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1" r:id="rId2"/>
    <p:sldId id="481" r:id="rId3"/>
    <p:sldId id="799" r:id="rId4"/>
    <p:sldId id="800" r:id="rId5"/>
    <p:sldId id="801" r:id="rId6"/>
    <p:sldId id="802" r:id="rId7"/>
    <p:sldId id="814" r:id="rId8"/>
    <p:sldId id="815" r:id="rId9"/>
    <p:sldId id="816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827" r:id="rId18"/>
    <p:sldId id="828" r:id="rId19"/>
    <p:sldId id="835" r:id="rId20"/>
    <p:sldId id="847" r:id="rId21"/>
    <p:sldId id="846" r:id="rId22"/>
    <p:sldId id="859" r:id="rId23"/>
    <p:sldId id="848" r:id="rId24"/>
    <p:sldId id="849" r:id="rId25"/>
    <p:sldId id="850" r:id="rId26"/>
    <p:sldId id="851" r:id="rId27"/>
    <p:sldId id="852" r:id="rId28"/>
    <p:sldId id="853" r:id="rId29"/>
    <p:sldId id="854" r:id="rId30"/>
    <p:sldId id="857" r:id="rId31"/>
    <p:sldId id="858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0"/>
    <p:restoredTop sz="94660"/>
  </p:normalViewPr>
  <p:slideViewPr>
    <p:cSldViewPr>
      <p:cViewPr varScale="1">
        <p:scale>
          <a:sx n="133" d="100"/>
          <a:sy n="133" d="100"/>
        </p:scale>
        <p:origin x="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18" Type="http://schemas.openxmlformats.org/officeDocument/2006/relationships/image" Target="../media/image70.png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wmf"/><Relationship Id="rId16" Type="http://schemas.openxmlformats.org/officeDocument/2006/relationships/image" Target="../media/image68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png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14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14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5.wmf"/><Relationship Id="rId16" Type="http://schemas.openxmlformats.org/officeDocument/2006/relationships/image" Target="../media/image99.wmf"/><Relationship Id="rId1" Type="http://schemas.openxmlformats.org/officeDocument/2006/relationships/image" Target="../media/image1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9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12.png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12" Type="http://schemas.openxmlformats.org/officeDocument/2006/relationships/image" Target="../media/image111.png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10.png"/><Relationship Id="rId5" Type="http://schemas.openxmlformats.org/officeDocument/2006/relationships/image" Target="../media/image104.wmf"/><Relationship Id="rId10" Type="http://schemas.openxmlformats.org/officeDocument/2006/relationships/image" Target="../media/image109.png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5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2" Type="http://schemas.openxmlformats.org/officeDocument/2006/relationships/image" Target="../media/image50.wmf"/><Relationship Id="rId1" Type="http://schemas.openxmlformats.org/officeDocument/2006/relationships/image" Target="../media/image114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Relationship Id="rId14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4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4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image" Target="../media/image149.wmf"/><Relationship Id="rId10" Type="http://schemas.openxmlformats.org/officeDocument/2006/relationships/image" Target="../media/image15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Relationship Id="rId14" Type="http://schemas.openxmlformats.org/officeDocument/2006/relationships/image" Target="../media/image15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image" Target="../media/image171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12" Type="http://schemas.openxmlformats.org/officeDocument/2006/relationships/image" Target="../media/image170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11" Type="http://schemas.openxmlformats.org/officeDocument/2006/relationships/image" Target="../media/image169.wmf"/><Relationship Id="rId5" Type="http://schemas.openxmlformats.org/officeDocument/2006/relationships/image" Target="../media/image163.wmf"/><Relationship Id="rId15" Type="http://schemas.openxmlformats.org/officeDocument/2006/relationships/image" Target="../media/image173.wmf"/><Relationship Id="rId10" Type="http://schemas.openxmlformats.org/officeDocument/2006/relationships/image" Target="../media/image168.wmf"/><Relationship Id="rId4" Type="http://schemas.openxmlformats.org/officeDocument/2006/relationships/image" Target="../media/image162.wmf"/><Relationship Id="rId9" Type="http://schemas.openxmlformats.org/officeDocument/2006/relationships/image" Target="../media/image167.wmf"/><Relationship Id="rId14" Type="http://schemas.openxmlformats.org/officeDocument/2006/relationships/image" Target="../media/image1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4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14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4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oleObject" Target="../embeddings/oleObject58.bin"/><Relationship Id="rId21" Type="http://schemas.openxmlformats.org/officeDocument/2006/relationships/image" Target="../media/image46.wmf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70.bin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45.wmf"/><Relationship Id="rId4" Type="http://schemas.openxmlformats.org/officeDocument/2006/relationships/image" Target="../media/image14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52.jpeg"/><Relationship Id="rId9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7.bin"/><Relationship Id="rId18" Type="http://schemas.openxmlformats.org/officeDocument/2006/relationships/image" Target="../media/image60.wmf"/><Relationship Id="rId26" Type="http://schemas.openxmlformats.org/officeDocument/2006/relationships/image" Target="../media/image64.png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68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99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65.wmf"/><Relationship Id="rId36" Type="http://schemas.openxmlformats.org/officeDocument/2006/relationships/image" Target="../media/image69.png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58.wmf"/><Relationship Id="rId22" Type="http://schemas.openxmlformats.org/officeDocument/2006/relationships/image" Target="../media/image62.png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66.png"/><Relationship Id="rId35" Type="http://schemas.openxmlformats.org/officeDocument/2006/relationships/oleObject" Target="../embeddings/oleObject98.bin"/><Relationship Id="rId8" Type="http://schemas.openxmlformats.org/officeDocument/2006/relationships/image" Target="../media/image55.wmf"/><Relationship Id="rId3" Type="http://schemas.openxmlformats.org/officeDocument/2006/relationships/oleObject" Target="../embeddings/oleObject8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09.bin"/><Relationship Id="rId26" Type="http://schemas.openxmlformats.org/officeDocument/2006/relationships/oleObject" Target="../embeddings/oleObject113.bin"/><Relationship Id="rId3" Type="http://schemas.openxmlformats.org/officeDocument/2006/relationships/oleObject" Target="../embeddings/oleObject100.bin"/><Relationship Id="rId21" Type="http://schemas.openxmlformats.org/officeDocument/2006/relationships/image" Target="../media/image77.wmf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112.bin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114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76.wmf"/><Relationship Id="rId4" Type="http://schemas.openxmlformats.org/officeDocument/2006/relationships/image" Target="../media/image14.wmf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Relationship Id="rId27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84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83.wmf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0.bin"/><Relationship Id="rId4" Type="http://schemas.openxmlformats.org/officeDocument/2006/relationships/image" Target="../media/image14.wmf"/><Relationship Id="rId9" Type="http://schemas.openxmlformats.org/officeDocument/2006/relationships/image" Target="../media/image8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21" Type="http://schemas.openxmlformats.org/officeDocument/2006/relationships/image" Target="../media/image91.wmf"/><Relationship Id="rId34" Type="http://schemas.openxmlformats.org/officeDocument/2006/relationships/oleObject" Target="../embeddings/oleObject139.bin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33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134.bin"/><Relationship Id="rId32" Type="http://schemas.openxmlformats.org/officeDocument/2006/relationships/oleObject" Target="../embeddings/oleObject138.bin"/><Relationship Id="rId37" Type="http://schemas.openxmlformats.org/officeDocument/2006/relationships/image" Target="../media/image99.wmf"/><Relationship Id="rId5" Type="http://schemas.openxmlformats.org/officeDocument/2006/relationships/oleObject" Target="../embeddings/oleObject123.bin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136.bin"/><Relationship Id="rId36" Type="http://schemas.openxmlformats.org/officeDocument/2006/relationships/oleObject" Target="../embeddings/oleObject140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90.wmf"/><Relationship Id="rId31" Type="http://schemas.openxmlformats.org/officeDocument/2006/relationships/image" Target="../media/image96.wmf"/><Relationship Id="rId4" Type="http://schemas.openxmlformats.org/officeDocument/2006/relationships/image" Target="../media/image14.wmf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94.wmf"/><Relationship Id="rId30" Type="http://schemas.openxmlformats.org/officeDocument/2006/relationships/oleObject" Target="../embeddings/oleObject137.bin"/><Relationship Id="rId35" Type="http://schemas.openxmlformats.org/officeDocument/2006/relationships/image" Target="../media/image98.wmf"/><Relationship Id="rId8" Type="http://schemas.openxmlformats.org/officeDocument/2006/relationships/oleObject" Target="../embeddings/oleObject126.bin"/><Relationship Id="rId3" Type="http://schemas.openxmlformats.org/officeDocument/2006/relationships/oleObject" Target="../embeddings/oleObject1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148.bin"/><Relationship Id="rId26" Type="http://schemas.openxmlformats.org/officeDocument/2006/relationships/oleObject" Target="../embeddings/oleObject152.bin"/><Relationship Id="rId3" Type="http://schemas.openxmlformats.org/officeDocument/2006/relationships/image" Target="../media/image113.jpeg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45.bin"/><Relationship Id="rId17" Type="http://schemas.openxmlformats.org/officeDocument/2006/relationships/image" Target="../media/image106.wmf"/><Relationship Id="rId25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20" Type="http://schemas.openxmlformats.org/officeDocument/2006/relationships/oleObject" Target="../embeddings/oleObject149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03.wmf"/><Relationship Id="rId24" Type="http://schemas.openxmlformats.org/officeDocument/2006/relationships/oleObject" Target="../embeddings/oleObject151.bin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09.png"/><Relationship Id="rId28" Type="http://schemas.openxmlformats.org/officeDocument/2006/relationships/oleObject" Target="../embeddings/oleObject153.bin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46.bin"/><Relationship Id="rId22" Type="http://schemas.openxmlformats.org/officeDocument/2006/relationships/oleObject" Target="../embeddings/oleObject150.bin"/><Relationship Id="rId27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20.wmf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2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23.wmf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image" Target="../media/image125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28.wmf"/><Relationship Id="rId5" Type="http://schemas.openxmlformats.org/officeDocument/2006/relationships/oleObject" Target="../embeddings/oleObject172.bin"/><Relationship Id="rId10" Type="http://schemas.openxmlformats.org/officeDocument/2006/relationships/oleObject" Target="../embeddings/oleObject176.bin"/><Relationship Id="rId4" Type="http://schemas.openxmlformats.org/officeDocument/2006/relationships/image" Target="../media/image14.wmf"/><Relationship Id="rId9" Type="http://schemas.openxmlformats.org/officeDocument/2006/relationships/image" Target="../media/image1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image" Target="../media/image130.jpeg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31.jpeg"/><Relationship Id="rId9" Type="http://schemas.openxmlformats.org/officeDocument/2006/relationships/oleObject" Target="../embeddings/oleObject1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34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33.wmf"/><Relationship Id="rId5" Type="http://schemas.openxmlformats.org/officeDocument/2006/relationships/oleObject" Target="../embeddings/oleObject182.bin"/><Relationship Id="rId15" Type="http://schemas.openxmlformats.org/officeDocument/2006/relationships/image" Target="../media/image135.wmf"/><Relationship Id="rId10" Type="http://schemas.openxmlformats.org/officeDocument/2006/relationships/oleObject" Target="../embeddings/oleObject186.bin"/><Relationship Id="rId4" Type="http://schemas.openxmlformats.org/officeDocument/2006/relationships/image" Target="../media/image14.wmf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8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141.wmf"/><Relationship Id="rId3" Type="http://schemas.openxmlformats.org/officeDocument/2006/relationships/image" Target="../media/image144.emf"/><Relationship Id="rId21" Type="http://schemas.openxmlformats.org/officeDocument/2006/relationships/oleObject" Target="../embeddings/oleObject20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91.bin"/><Relationship Id="rId11" Type="http://schemas.openxmlformats.org/officeDocument/2006/relationships/oleObject" Target="../embeddings/oleObject195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199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139.wmf"/><Relationship Id="rId22" Type="http://schemas.openxmlformats.org/officeDocument/2006/relationships/image" Target="../media/image1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206.bin"/><Relationship Id="rId18" Type="http://schemas.openxmlformats.org/officeDocument/2006/relationships/image" Target="../media/image152.wmf"/><Relationship Id="rId26" Type="http://schemas.openxmlformats.org/officeDocument/2006/relationships/image" Target="../media/image156.wmf"/><Relationship Id="rId3" Type="http://schemas.openxmlformats.org/officeDocument/2006/relationships/oleObject" Target="../embeddings/oleObject201.bin"/><Relationship Id="rId21" Type="http://schemas.openxmlformats.org/officeDocument/2006/relationships/oleObject" Target="../embeddings/oleObject210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208.bin"/><Relationship Id="rId25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29" Type="http://schemas.openxmlformats.org/officeDocument/2006/relationships/oleObject" Target="../embeddings/oleObject214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55.wmf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1.bin"/><Relationship Id="rId28" Type="http://schemas.openxmlformats.org/officeDocument/2006/relationships/image" Target="../media/image157.wmf"/><Relationship Id="rId10" Type="http://schemas.openxmlformats.org/officeDocument/2006/relationships/image" Target="../media/image148.wmf"/><Relationship Id="rId19" Type="http://schemas.openxmlformats.org/officeDocument/2006/relationships/oleObject" Target="../embeddings/oleObject209.bin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50.wmf"/><Relationship Id="rId22" Type="http://schemas.openxmlformats.org/officeDocument/2006/relationships/image" Target="../media/image154.wmf"/><Relationship Id="rId27" Type="http://schemas.openxmlformats.org/officeDocument/2006/relationships/oleObject" Target="../embeddings/oleObject213.bin"/><Relationship Id="rId30" Type="http://schemas.openxmlformats.org/officeDocument/2006/relationships/image" Target="../media/image158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wmf"/><Relationship Id="rId18" Type="http://schemas.openxmlformats.org/officeDocument/2006/relationships/oleObject" Target="../embeddings/oleObject222.bin"/><Relationship Id="rId26" Type="http://schemas.openxmlformats.org/officeDocument/2006/relationships/oleObject" Target="../embeddings/oleObject226.bin"/><Relationship Id="rId3" Type="http://schemas.openxmlformats.org/officeDocument/2006/relationships/oleObject" Target="../embeddings/oleObject215.bin"/><Relationship Id="rId21" Type="http://schemas.openxmlformats.org/officeDocument/2006/relationships/image" Target="../media/image167.wmf"/><Relationship Id="rId34" Type="http://schemas.openxmlformats.org/officeDocument/2006/relationships/image" Target="../media/image175.emf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219.bin"/><Relationship Id="rId17" Type="http://schemas.openxmlformats.org/officeDocument/2006/relationships/image" Target="../media/image165.wmf"/><Relationship Id="rId25" Type="http://schemas.openxmlformats.org/officeDocument/2006/relationships/image" Target="../media/image169.wmf"/><Relationship Id="rId33" Type="http://schemas.openxmlformats.org/officeDocument/2006/relationships/image" Target="../media/image1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1.bin"/><Relationship Id="rId20" Type="http://schemas.openxmlformats.org/officeDocument/2006/relationships/oleObject" Target="../embeddings/oleObject223.bin"/><Relationship Id="rId29" Type="http://schemas.openxmlformats.org/officeDocument/2006/relationships/image" Target="../media/image171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162.wmf"/><Relationship Id="rId24" Type="http://schemas.openxmlformats.org/officeDocument/2006/relationships/oleObject" Target="../embeddings/oleObject225.bin"/><Relationship Id="rId32" Type="http://schemas.openxmlformats.org/officeDocument/2006/relationships/oleObject" Target="../embeddings/oleObject229.bin"/><Relationship Id="rId5" Type="http://schemas.openxmlformats.org/officeDocument/2006/relationships/image" Target="../media/image174.jpeg"/><Relationship Id="rId15" Type="http://schemas.openxmlformats.org/officeDocument/2006/relationships/image" Target="../media/image164.wmf"/><Relationship Id="rId23" Type="http://schemas.openxmlformats.org/officeDocument/2006/relationships/image" Target="../media/image168.wmf"/><Relationship Id="rId28" Type="http://schemas.openxmlformats.org/officeDocument/2006/relationships/oleObject" Target="../embeddings/oleObject227.bin"/><Relationship Id="rId10" Type="http://schemas.openxmlformats.org/officeDocument/2006/relationships/oleObject" Target="../embeddings/oleObject218.bin"/><Relationship Id="rId19" Type="http://schemas.openxmlformats.org/officeDocument/2006/relationships/image" Target="../media/image166.wmf"/><Relationship Id="rId31" Type="http://schemas.openxmlformats.org/officeDocument/2006/relationships/image" Target="../media/image172.wmf"/><Relationship Id="rId4" Type="http://schemas.openxmlformats.org/officeDocument/2006/relationships/image" Target="../media/image159.wmf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220.bin"/><Relationship Id="rId22" Type="http://schemas.openxmlformats.org/officeDocument/2006/relationships/oleObject" Target="../embeddings/oleObject224.bin"/><Relationship Id="rId27" Type="http://schemas.openxmlformats.org/officeDocument/2006/relationships/image" Target="../media/image170.wmf"/><Relationship Id="rId30" Type="http://schemas.openxmlformats.org/officeDocument/2006/relationships/oleObject" Target="../embeddings/oleObject228.bin"/><Relationship Id="rId8" Type="http://schemas.openxmlformats.org/officeDocument/2006/relationships/oleObject" Target="../embeddings/oleObject2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1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177.wmf"/><Relationship Id="rId5" Type="http://schemas.openxmlformats.org/officeDocument/2006/relationships/oleObject" Target="../embeddings/oleObject231.bin"/><Relationship Id="rId10" Type="http://schemas.openxmlformats.org/officeDocument/2006/relationships/oleObject" Target="../embeddings/oleObject235.bin"/><Relationship Id="rId4" Type="http://schemas.openxmlformats.org/officeDocument/2006/relationships/image" Target="../media/image14.wmf"/><Relationship Id="rId9" Type="http://schemas.openxmlformats.org/officeDocument/2006/relationships/image" Target="../media/image17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3.e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9.bin"/><Relationship Id="rId12" Type="http://schemas.openxmlformats.org/officeDocument/2006/relationships/image" Target="../media/image1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181.emf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180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40.bin"/><Relationship Id="rId14" Type="http://schemas.openxmlformats.org/officeDocument/2006/relationships/image" Target="../media/image18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image" Target="../media/image185.jpeg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187.emf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186.emf"/><Relationship Id="rId4" Type="http://schemas.openxmlformats.org/officeDocument/2006/relationships/image" Target="../media/image14.wmf"/><Relationship Id="rId9" Type="http://schemas.openxmlformats.org/officeDocument/2006/relationships/image" Target="../media/image18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4.wmf"/><Relationship Id="rId9" Type="http://schemas.openxmlformats.org/officeDocument/2006/relationships/image" Target="../media/image15.wmf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4.wmf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4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39.jpeg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July 8,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9547" y="1447800"/>
            <a:ext cx="28969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July 8,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1037435" y="2209800"/>
            <a:ext cx="7069130" cy="39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4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Field due to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Energy Stored in Magnetic Field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Production of EM Waves</a:t>
            </a: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77E1F-0618-1741-8FAD-816EC6EF0AE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10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emf opposes the change in flux.  Whose law is this? </a:t>
            </a:r>
            <a:r>
              <a:rPr lang="en-US" sz="2400" dirty="0">
                <a:solidFill>
                  <a:srgbClr val="FF0000"/>
                </a:solidFill>
              </a:rPr>
              <a:t>(Poll 13, 14)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8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7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9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/>
              <a:t>B</a:t>
            </a:r>
            <a:r>
              <a:rPr lang="en-US" dirty="0"/>
              <a:t> passing through an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1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439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2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3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3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4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5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439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6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439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7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439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8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439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69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439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70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4393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1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uiExpand="1" build="p"/>
      <p:bldP spid="439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0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5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1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1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41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contains 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the opposite direction to cancel the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 the 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41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04D413C9-D6C1-5C4B-A45C-A2F6A4366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70206"/>
              </p:ext>
            </p:extLst>
          </p:nvPr>
        </p:nvGraphicFramePr>
        <p:xfrm>
          <a:off x="6172200" y="6073775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5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073775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>
            <a:extLst>
              <a:ext uri="{FF2B5EF4-FFF2-40B4-BE49-F238E27FC236}">
                <a16:creationId xmlns:a16="http://schemas.microsoft.com/office/drawing/2014/main" id="{3FB80B26-8D4F-2B46-B220-D22F9AB64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92065"/>
              </p:ext>
            </p:extLst>
          </p:nvPr>
        </p:nvGraphicFramePr>
        <p:xfrm>
          <a:off x="6961188" y="6088062"/>
          <a:ext cx="5826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6" name="Equation" r:id="rId12" imgW="241300" imgH="165100" progId="Equation.DSMT4">
                  <p:embed/>
                </p:oleObj>
              </mc:Choice>
              <mc:Fallback>
                <p:oleObj name="Equation" r:id="rId12" imgW="241300" imgH="16510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6088062"/>
                        <a:ext cx="5826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4550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 the 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 </a:t>
            </a:r>
            <a:r>
              <a:rPr lang="en-US" dirty="0" err="1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42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4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5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442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6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442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7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442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8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442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9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442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0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442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1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442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2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442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3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442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4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42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5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423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6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4423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7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4423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8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4423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9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442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50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514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3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15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3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3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3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32215"/>
              </p:ext>
            </p:extLst>
          </p:nvPr>
        </p:nvGraphicFramePr>
        <p:xfrm>
          <a:off x="1143000" y="24399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3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99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49260"/>
              </p:ext>
            </p:extLst>
          </p:nvPr>
        </p:nvGraphicFramePr>
        <p:xfrm>
          <a:off x="5410200" y="40211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4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443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211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345351"/>
              </p:ext>
            </p:extLst>
          </p:nvPr>
        </p:nvGraphicFramePr>
        <p:xfrm>
          <a:off x="1905000" y="54117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5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443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17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19224"/>
              </p:ext>
            </p:extLst>
          </p:nvPr>
        </p:nvGraphicFramePr>
        <p:xfrm>
          <a:off x="1633538" y="24384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6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443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4384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4173"/>
              </p:ext>
            </p:extLst>
          </p:nvPr>
        </p:nvGraphicFramePr>
        <p:xfrm>
          <a:off x="2271713" y="22098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4434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2098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9848"/>
              </p:ext>
            </p:extLst>
          </p:nvPr>
        </p:nvGraphicFramePr>
        <p:xfrm>
          <a:off x="6219825" y="40322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4434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0322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65439"/>
              </p:ext>
            </p:extLst>
          </p:nvPr>
        </p:nvGraphicFramePr>
        <p:xfrm>
          <a:off x="7010400" y="40322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9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443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322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73747"/>
              </p:ext>
            </p:extLst>
          </p:nvPr>
        </p:nvGraphicFramePr>
        <p:xfrm>
          <a:off x="2528888" y="53340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0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443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3340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91262"/>
              </p:ext>
            </p:extLst>
          </p:nvPr>
        </p:nvGraphicFramePr>
        <p:xfrm>
          <a:off x="3505200" y="52578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1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443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13930"/>
              </p:ext>
            </p:extLst>
          </p:nvPr>
        </p:nvGraphicFramePr>
        <p:xfrm>
          <a:off x="4765675" y="51514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2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443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514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01304"/>
              </p:ext>
            </p:extLst>
          </p:nvPr>
        </p:nvGraphicFramePr>
        <p:xfrm>
          <a:off x="6343650" y="52514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3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4434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2514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9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16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9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0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1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4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17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becomes </a:t>
            </a:r>
            <a:r>
              <a:rPr lang="en-US" sz="2400" dirty="0" err="1"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5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6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7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8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39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0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1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2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3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4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5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6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7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8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49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31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18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99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0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1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2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B is highest.  Since B 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3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4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5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6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7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8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09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0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11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8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19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30 – 9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R=1.00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 AC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 DC 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49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 AC power with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0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1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2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3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463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4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5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6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463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7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463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8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463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59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463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0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463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1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62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463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0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July 8,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22671" y="4916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171" y="457200"/>
            <a:ext cx="8153400" cy="5519584"/>
          </a:xfrm>
        </p:spPr>
        <p:txBody>
          <a:bodyPr/>
          <a:lstStyle/>
          <a:p>
            <a:r>
              <a:rPr lang="en-US" sz="2400" dirty="0"/>
              <a:t>Reading Assignments: CH9.8, CH30.7 – 30.11 and CH31.4</a:t>
            </a:r>
          </a:p>
          <a:p>
            <a:r>
              <a:rPr lang="en-US" sz="2400" dirty="0"/>
              <a:t>Course feedback survey </a:t>
            </a:r>
            <a:r>
              <a:rPr lang="en-US" sz="2400" dirty="0">
                <a:sym typeface="Wingdings" pitchFamily="2" charset="2"/>
              </a:rPr>
              <a:t> Deadline today!</a:t>
            </a:r>
          </a:p>
          <a:p>
            <a:r>
              <a:rPr lang="en-US" sz="2400" dirty="0"/>
              <a:t>Online Final Exam in class tomorrow, Thursday, July 9 (roll call at 10:20am)</a:t>
            </a:r>
          </a:p>
          <a:p>
            <a:pPr lvl="1"/>
            <a:r>
              <a:rPr lang="en-US" sz="2000" dirty="0"/>
              <a:t>Covers CH21.1 – CH31.4 plus the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figures, pictures, arrows, or setups or solutions of any problems! 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/>
            <a:r>
              <a:rPr lang="en-US" sz="2000" dirty="0"/>
              <a:t>Must send me the photos of front and back of the formula sheet, including the blank, no later than 10am tomorrow!</a:t>
            </a:r>
          </a:p>
          <a:p>
            <a:pPr lvl="2"/>
            <a:r>
              <a:rPr lang="en-US" sz="1600" dirty="0"/>
              <a:t>Once submitted, you cannot change, unless I ask you to delete some part of the sheet!</a:t>
            </a:r>
          </a:p>
          <a:p>
            <a:r>
              <a:rPr lang="en-US" sz="2200" dirty="0"/>
              <a:t>Quiz 4 results</a:t>
            </a:r>
          </a:p>
          <a:p>
            <a:pPr lvl="1"/>
            <a:r>
              <a:rPr lang="en-US" sz="1800" dirty="0"/>
              <a:t>Class average: 34.2/60 equivalent to 57/100</a:t>
            </a:r>
          </a:p>
          <a:p>
            <a:pPr lvl="2"/>
            <a:r>
              <a:rPr lang="en-US" sz="1400" dirty="0"/>
              <a:t>Previous results: 61/100, 54/100 and 60/100</a:t>
            </a:r>
          </a:p>
          <a:p>
            <a:pPr lvl="1"/>
            <a:r>
              <a:rPr lang="en-US" sz="1800" dirty="0"/>
              <a:t>Top score: 60/60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20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21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1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2" name="Equation" r:id="rId10" imgW="266400" imgH="203040" progId="Equation.DSMT4">
                  <p:embed/>
                </p:oleObj>
              </mc:Choice>
              <mc:Fallback>
                <p:oleObj name="Equation" r:id="rId10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22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1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23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C=</a:t>
            </a:r>
            <a:r>
              <a:rPr lang="en-US" dirty="0">
                <a:latin typeface="Symbol" charset="2"/>
              </a:rPr>
              <a:t>ε</a:t>
            </a:r>
            <a:r>
              <a:rPr lang="en-US" baseline="-25000" dirty="0"/>
              <a:t>0</a:t>
            </a:r>
            <a:r>
              <a:rPr lang="en-US" dirty="0"/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2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3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4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5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6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4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24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8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79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0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1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2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3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84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15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25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1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2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3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4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5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6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7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8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9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0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1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2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3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4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6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7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8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69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0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1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2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3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4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5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6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7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8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79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0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27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5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28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/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 </a:t>
            </a:r>
            <a:r>
              <a:rPr lang="en-US" sz="1800" dirty="0">
                <a:latin typeface="Symbol" charset="2"/>
              </a:rPr>
              <a:t>ε</a:t>
            </a:r>
            <a:r>
              <a:rPr lang="en-US" sz="1800" baseline="-25000" dirty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7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8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780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uiExpand="1" build="p"/>
      <p:bldP spid="352311" grpId="0" animBg="1"/>
      <p:bldP spid="3523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29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88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3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Power Transmission – Why HV?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3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5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7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8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9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0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1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2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3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4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30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45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31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changes.</a:t>
            </a:r>
          </a:p>
          <a:p>
            <a:pPr lvl="2"/>
            <a:r>
              <a:rPr lang="en-US" sz="2000" dirty="0"/>
              <a:t>This changing magnetic field then in turn produces the electric field that changes.</a:t>
            </a:r>
          </a:p>
          <a:p>
            <a:pPr lvl="2"/>
            <a:r>
              <a:rPr lang="en-US" sz="2000" dirty="0"/>
              <a:t>This process continues.</a:t>
            </a:r>
          </a:p>
          <a:p>
            <a:pPr lvl="1"/>
            <a:r>
              <a:rPr lang="en-US" sz="2400" dirty="0"/>
              <a:t>With the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1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2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/>
              <a:t>When the 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2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8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5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3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3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3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relationship between the electric 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>
                <a:latin typeface="Symbol" charset="2"/>
              </a:rPr>
              <a:t>B</a:t>
            </a:r>
            <a:r>
              <a:rPr lang="en-US" dirty="0"/>
              <a:t> 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3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5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433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6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433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7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4331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6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4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emf in that circuit </a:t>
            </a:r>
            <a:r>
              <a:rPr lang="en-US" sz="3600" dirty="0">
                <a:solidFill>
                  <a:srgbClr val="FF0000"/>
                </a:solidFill>
              </a:rPr>
              <a:t>(Poll 13)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and induce an emf in itself </a:t>
            </a:r>
            <a:r>
              <a:rPr lang="en-US" sz="3200" dirty="0">
                <a:sym typeface="Wingdings" charset="2"/>
              </a:rPr>
              <a:t>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4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7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35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5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5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induced </a:t>
            </a:r>
            <a:r>
              <a:rPr lang="en-US" sz="2800" dirty="0" err="1"/>
              <a:t>emf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    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 as                       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35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5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435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6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435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7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435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8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4352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9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435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8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8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6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6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6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most 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6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3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436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4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436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87571"/>
              </p:ext>
            </p:extLst>
          </p:nvPr>
        </p:nvGraphicFramePr>
        <p:xfrm>
          <a:off x="6062663" y="57912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5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436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912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6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436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36900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8,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9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Assuming all the flux from coil 1 (the solenoid) passes through coil 2, calculate 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coils.  Thus the flux through coil 2 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coil 2 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79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37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0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437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1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437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2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4372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3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437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4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437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5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437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6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4372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7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4372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36232</TotalTime>
  <Words>3994</Words>
  <Application>Microsoft Macintosh PowerPoint</Application>
  <PresentationFormat>On-screen Show (4:3)</PresentationFormat>
  <Paragraphs>405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001 Lecture #19</vt:lpstr>
      <vt:lpstr>Announcements</vt:lpstr>
      <vt:lpstr>Power Transmission – Why HV?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Example 30 – 9 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922</cp:revision>
  <dcterms:created xsi:type="dcterms:W3CDTF">2012-01-19T04:21:20Z</dcterms:created>
  <dcterms:modified xsi:type="dcterms:W3CDTF">2020-07-08T18:08:39Z</dcterms:modified>
</cp:coreProperties>
</file>