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1.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83" r:id="rId4"/>
    <p:sldId id="756" r:id="rId5"/>
    <p:sldId id="757" r:id="rId6"/>
    <p:sldId id="758" r:id="rId7"/>
    <p:sldId id="759" r:id="rId8"/>
    <p:sldId id="760" r:id="rId9"/>
    <p:sldId id="784" r:id="rId10"/>
    <p:sldId id="785" r:id="rId11"/>
    <p:sldId id="761" r:id="rId12"/>
    <p:sldId id="762" r:id="rId13"/>
    <p:sldId id="763" r:id="rId14"/>
    <p:sldId id="764" r:id="rId15"/>
    <p:sldId id="765" r:id="rId16"/>
    <p:sldId id="76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4" d="100"/>
          <a:sy n="84" d="100"/>
        </p:scale>
        <p:origin x="-2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e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0.emf"/><Relationship Id="rId4" Type="http://schemas.openxmlformats.org/officeDocument/2006/relationships/image" Target="../media/image121.emf"/><Relationship Id="rId5" Type="http://schemas.openxmlformats.org/officeDocument/2006/relationships/image" Target="../media/image122.emf"/><Relationship Id="rId6" Type="http://schemas.openxmlformats.org/officeDocument/2006/relationships/image" Target="../media/image123.emf"/><Relationship Id="rId7" Type="http://schemas.openxmlformats.org/officeDocument/2006/relationships/image" Target="../media/image124.emf"/><Relationship Id="rId8" Type="http://schemas.openxmlformats.org/officeDocument/2006/relationships/image" Target="../media/image125.emf"/><Relationship Id="rId1" Type="http://schemas.openxmlformats.org/officeDocument/2006/relationships/image" Target="../media/image118.emf"/><Relationship Id="rId2" Type="http://schemas.openxmlformats.org/officeDocument/2006/relationships/image" Target="../media/image119.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35.emf"/><Relationship Id="rId12" Type="http://schemas.openxmlformats.org/officeDocument/2006/relationships/image" Target="../media/image136.emf"/><Relationship Id="rId13" Type="http://schemas.openxmlformats.org/officeDocument/2006/relationships/image" Target="../media/image137.emf"/><Relationship Id="rId14" Type="http://schemas.openxmlformats.org/officeDocument/2006/relationships/image" Target="../media/image138.emf"/><Relationship Id="rId15" Type="http://schemas.openxmlformats.org/officeDocument/2006/relationships/image" Target="../media/image139.emf"/><Relationship Id="rId16" Type="http://schemas.openxmlformats.org/officeDocument/2006/relationships/image" Target="../media/image140.emf"/><Relationship Id="rId17" Type="http://schemas.openxmlformats.org/officeDocument/2006/relationships/image" Target="../media/image141.emf"/><Relationship Id="rId1" Type="http://schemas.openxmlformats.org/officeDocument/2006/relationships/image" Target="../media/image126.emf"/><Relationship Id="rId2" Type="http://schemas.openxmlformats.org/officeDocument/2006/relationships/image" Target="../media/image127.emf"/><Relationship Id="rId3" Type="http://schemas.openxmlformats.org/officeDocument/2006/relationships/image" Target="../media/image98.wmf"/><Relationship Id="rId4" Type="http://schemas.openxmlformats.org/officeDocument/2006/relationships/image" Target="../media/image128.emf"/><Relationship Id="rId5" Type="http://schemas.openxmlformats.org/officeDocument/2006/relationships/image" Target="../media/image129.emf"/><Relationship Id="rId6" Type="http://schemas.openxmlformats.org/officeDocument/2006/relationships/image" Target="../media/image130.emf"/><Relationship Id="rId7" Type="http://schemas.openxmlformats.org/officeDocument/2006/relationships/image" Target="../media/image131.emf"/><Relationship Id="rId8" Type="http://schemas.openxmlformats.org/officeDocument/2006/relationships/image" Target="../media/image132.emf"/><Relationship Id="rId9" Type="http://schemas.openxmlformats.org/officeDocument/2006/relationships/image" Target="../media/image133.emf"/><Relationship Id="rId10" Type="http://schemas.openxmlformats.org/officeDocument/2006/relationships/image" Target="../media/image13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4.emf"/><Relationship Id="rId4" Type="http://schemas.openxmlformats.org/officeDocument/2006/relationships/image" Target="../media/image145.emf"/><Relationship Id="rId5" Type="http://schemas.openxmlformats.org/officeDocument/2006/relationships/image" Target="../media/image146.wmf"/><Relationship Id="rId6" Type="http://schemas.openxmlformats.org/officeDocument/2006/relationships/image" Target="../media/image147.emf"/><Relationship Id="rId7" Type="http://schemas.openxmlformats.org/officeDocument/2006/relationships/image" Target="../media/image148.emf"/><Relationship Id="rId8" Type="http://schemas.openxmlformats.org/officeDocument/2006/relationships/image" Target="../media/image149.emf"/><Relationship Id="rId9" Type="http://schemas.openxmlformats.org/officeDocument/2006/relationships/image" Target="../media/image150.emf"/><Relationship Id="rId10" Type="http://schemas.openxmlformats.org/officeDocument/2006/relationships/image" Target="../media/image151.wmf"/><Relationship Id="rId11" Type="http://schemas.openxmlformats.org/officeDocument/2006/relationships/image" Target="../media/image152.emf"/><Relationship Id="rId1" Type="http://schemas.openxmlformats.org/officeDocument/2006/relationships/image" Target="../media/image142.emf"/><Relationship Id="rId2" Type="http://schemas.openxmlformats.org/officeDocument/2006/relationships/image" Target="../media/image14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5.emf"/><Relationship Id="rId4" Type="http://schemas.openxmlformats.org/officeDocument/2006/relationships/image" Target="../media/image156.emf"/><Relationship Id="rId5" Type="http://schemas.openxmlformats.org/officeDocument/2006/relationships/image" Target="../media/image157.emf"/><Relationship Id="rId6" Type="http://schemas.openxmlformats.org/officeDocument/2006/relationships/image" Target="../media/image158.emf"/><Relationship Id="rId7" Type="http://schemas.openxmlformats.org/officeDocument/2006/relationships/image" Target="../media/image159.emf"/><Relationship Id="rId8" Type="http://schemas.openxmlformats.org/officeDocument/2006/relationships/image" Target="../media/image160.emf"/><Relationship Id="rId9" Type="http://schemas.openxmlformats.org/officeDocument/2006/relationships/image" Target="../media/image161.emf"/><Relationship Id="rId10" Type="http://schemas.openxmlformats.org/officeDocument/2006/relationships/image" Target="../media/image162.emf"/><Relationship Id="rId11" Type="http://schemas.openxmlformats.org/officeDocument/2006/relationships/image" Target="../media/image163.emf"/><Relationship Id="rId1" Type="http://schemas.openxmlformats.org/officeDocument/2006/relationships/image" Target="../media/image153.wmf"/><Relationship Id="rId2"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wmf"/><Relationship Id="rId8" Type="http://schemas.openxmlformats.org/officeDocument/2006/relationships/image" Target="../media/image17.wmf"/><Relationship Id="rId9" Type="http://schemas.openxmlformats.org/officeDocument/2006/relationships/image" Target="../media/image18.wmf"/><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wmf"/><Relationship Id="rId10" Type="http://schemas.openxmlformats.org/officeDocument/2006/relationships/image" Target="../media/image28.e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42.emf"/><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51.emf"/><Relationship Id="rId20" Type="http://schemas.openxmlformats.org/officeDocument/2006/relationships/image" Target="../media/image62.emf"/><Relationship Id="rId10" Type="http://schemas.openxmlformats.org/officeDocument/2006/relationships/image" Target="../media/image52.emf"/><Relationship Id="rId11" Type="http://schemas.openxmlformats.org/officeDocument/2006/relationships/image" Target="../media/image53.emf"/><Relationship Id="rId12" Type="http://schemas.openxmlformats.org/officeDocument/2006/relationships/image" Target="../media/image54.emf"/><Relationship Id="rId13" Type="http://schemas.openxmlformats.org/officeDocument/2006/relationships/image" Target="../media/image55.emf"/><Relationship Id="rId14" Type="http://schemas.openxmlformats.org/officeDocument/2006/relationships/image" Target="../media/image56.emf"/><Relationship Id="rId15" Type="http://schemas.openxmlformats.org/officeDocument/2006/relationships/image" Target="../media/image57.emf"/><Relationship Id="rId16" Type="http://schemas.openxmlformats.org/officeDocument/2006/relationships/image" Target="../media/image58.emf"/><Relationship Id="rId17" Type="http://schemas.openxmlformats.org/officeDocument/2006/relationships/image" Target="../media/image59.emf"/><Relationship Id="rId18" Type="http://schemas.openxmlformats.org/officeDocument/2006/relationships/image" Target="../media/image60.emf"/><Relationship Id="rId19" Type="http://schemas.openxmlformats.org/officeDocument/2006/relationships/image" Target="../media/image61.emf"/><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 Id="rId4" Type="http://schemas.openxmlformats.org/officeDocument/2006/relationships/image" Target="../media/image46.w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68.emf"/><Relationship Id="rId1" Type="http://schemas.openxmlformats.org/officeDocument/2006/relationships/image" Target="../media/image63.emf"/><Relationship Id="rId2"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79.emf"/><Relationship Id="rId12" Type="http://schemas.openxmlformats.org/officeDocument/2006/relationships/image" Target="../media/image80.emf"/><Relationship Id="rId13" Type="http://schemas.openxmlformats.org/officeDocument/2006/relationships/image" Target="../media/image81.emf"/><Relationship Id="rId14" Type="http://schemas.openxmlformats.org/officeDocument/2006/relationships/image" Target="../media/image82.emf"/><Relationship Id="rId15" Type="http://schemas.openxmlformats.org/officeDocument/2006/relationships/image" Target="../media/image83.emf"/><Relationship Id="rId16" Type="http://schemas.openxmlformats.org/officeDocument/2006/relationships/image" Target="../media/image84.wmf"/><Relationship Id="rId17" Type="http://schemas.openxmlformats.org/officeDocument/2006/relationships/image" Target="../media/image85.emf"/><Relationship Id="rId18" Type="http://schemas.openxmlformats.org/officeDocument/2006/relationships/image" Target="../media/image86.e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wmf"/><Relationship Id="rId4" Type="http://schemas.openxmlformats.org/officeDocument/2006/relationships/image" Target="../media/image91.wmf"/><Relationship Id="rId5" Type="http://schemas.openxmlformats.org/officeDocument/2006/relationships/image" Target="../media/image92.wmf"/><Relationship Id="rId6" Type="http://schemas.openxmlformats.org/officeDocument/2006/relationships/image" Target="../media/image93.wmf"/><Relationship Id="rId7" Type="http://schemas.openxmlformats.org/officeDocument/2006/relationships/image" Target="../media/image94.wmf"/><Relationship Id="rId8" Type="http://schemas.openxmlformats.org/officeDocument/2006/relationships/image" Target="../media/image95.wmf"/><Relationship Id="rId9" Type="http://schemas.openxmlformats.org/officeDocument/2006/relationships/image" Target="../media/image96.wmf"/><Relationship Id="rId10" Type="http://schemas.openxmlformats.org/officeDocument/2006/relationships/image" Target="../media/image97.wmf"/><Relationship Id="rId1" Type="http://schemas.openxmlformats.org/officeDocument/2006/relationships/image" Target="../media/image88.wmf"/><Relationship Id="rId2"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106.wmf"/><Relationship Id="rId20" Type="http://schemas.openxmlformats.org/officeDocument/2006/relationships/image" Target="../media/image117.wmf"/><Relationship Id="rId10" Type="http://schemas.openxmlformats.org/officeDocument/2006/relationships/image" Target="../media/image107.wmf"/><Relationship Id="rId11" Type="http://schemas.openxmlformats.org/officeDocument/2006/relationships/image" Target="../media/image108.wmf"/><Relationship Id="rId12" Type="http://schemas.openxmlformats.org/officeDocument/2006/relationships/image" Target="../media/image109.wmf"/><Relationship Id="rId13" Type="http://schemas.openxmlformats.org/officeDocument/2006/relationships/image" Target="../media/image110.wmf"/><Relationship Id="rId14" Type="http://schemas.openxmlformats.org/officeDocument/2006/relationships/image" Target="../media/image111.wmf"/><Relationship Id="rId15" Type="http://schemas.openxmlformats.org/officeDocument/2006/relationships/image" Target="../media/image112.emf"/><Relationship Id="rId16" Type="http://schemas.openxmlformats.org/officeDocument/2006/relationships/image" Target="../media/image113.wmf"/><Relationship Id="rId17" Type="http://schemas.openxmlformats.org/officeDocument/2006/relationships/image" Target="../media/image114.wmf"/><Relationship Id="rId18" Type="http://schemas.openxmlformats.org/officeDocument/2006/relationships/image" Target="../media/image115.wmf"/><Relationship Id="rId19" Type="http://schemas.openxmlformats.org/officeDocument/2006/relationships/image" Target="../media/image116.wmf"/><Relationship Id="rId1" Type="http://schemas.openxmlformats.org/officeDocument/2006/relationships/image" Target="../media/image98.wmf"/><Relationship Id="rId2" Type="http://schemas.openxmlformats.org/officeDocument/2006/relationships/image" Target="../media/image99.wmf"/><Relationship Id="rId3" Type="http://schemas.openxmlformats.org/officeDocument/2006/relationships/image" Target="../media/image100.wmf"/><Relationship Id="rId4" Type="http://schemas.openxmlformats.org/officeDocument/2006/relationships/image" Target="../media/image101.emf"/><Relationship Id="rId5" Type="http://schemas.openxmlformats.org/officeDocument/2006/relationships/image" Target="../media/image102.emf"/><Relationship Id="rId6" Type="http://schemas.openxmlformats.org/officeDocument/2006/relationships/image" Target="../media/image103.wmf"/><Relationship Id="rId7" Type="http://schemas.openxmlformats.org/officeDocument/2006/relationships/image" Target="../media/image104.emf"/><Relationship Id="rId8"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23,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96.wmf"/><Relationship Id="rId21" Type="http://schemas.openxmlformats.org/officeDocument/2006/relationships/oleObject" Target="../embeddings/oleObject95.bin"/><Relationship Id="rId22" Type="http://schemas.openxmlformats.org/officeDocument/2006/relationships/image" Target="../media/image97.wmf"/><Relationship Id="rId10" Type="http://schemas.openxmlformats.org/officeDocument/2006/relationships/image" Target="../media/image91.wmf"/><Relationship Id="rId11" Type="http://schemas.openxmlformats.org/officeDocument/2006/relationships/oleObject" Target="../embeddings/oleObject90.bin"/><Relationship Id="rId12" Type="http://schemas.openxmlformats.org/officeDocument/2006/relationships/image" Target="../media/image92.wmf"/><Relationship Id="rId13" Type="http://schemas.openxmlformats.org/officeDocument/2006/relationships/oleObject" Target="../embeddings/oleObject91.bin"/><Relationship Id="rId14" Type="http://schemas.openxmlformats.org/officeDocument/2006/relationships/image" Target="../media/image93.wmf"/><Relationship Id="rId15" Type="http://schemas.openxmlformats.org/officeDocument/2006/relationships/oleObject" Target="../embeddings/oleObject92.bin"/><Relationship Id="rId16" Type="http://schemas.openxmlformats.org/officeDocument/2006/relationships/image" Target="../media/image94.wmf"/><Relationship Id="rId17" Type="http://schemas.openxmlformats.org/officeDocument/2006/relationships/oleObject" Target="../embeddings/oleObject93.bin"/><Relationship Id="rId18" Type="http://schemas.openxmlformats.org/officeDocument/2006/relationships/image" Target="../media/image95.wmf"/><Relationship Id="rId19" Type="http://schemas.openxmlformats.org/officeDocument/2006/relationships/oleObject" Target="../embeddings/oleObject9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88.wmf"/><Relationship Id="rId5" Type="http://schemas.openxmlformats.org/officeDocument/2006/relationships/oleObject" Target="../embeddings/oleObject87.bin"/><Relationship Id="rId6" Type="http://schemas.openxmlformats.org/officeDocument/2006/relationships/image" Target="../media/image89.wmf"/><Relationship Id="rId7" Type="http://schemas.openxmlformats.org/officeDocument/2006/relationships/oleObject" Target="../embeddings/oleObject88.bin"/><Relationship Id="rId8" Type="http://schemas.openxmlformats.org/officeDocument/2006/relationships/image" Target="../media/image90.wmf"/></Relationships>
</file>

<file path=ppt/slides/_rels/slide11.xml.rels><?xml version="1.0" encoding="UTF-8" standalone="yes"?>
<Relationships xmlns="http://schemas.openxmlformats.org/package/2006/relationships"><Relationship Id="rId20" Type="http://schemas.openxmlformats.org/officeDocument/2006/relationships/image" Target="../media/image105.wmf"/><Relationship Id="rId21" Type="http://schemas.openxmlformats.org/officeDocument/2006/relationships/oleObject" Target="../embeddings/oleObject106.bin"/><Relationship Id="rId22" Type="http://schemas.openxmlformats.org/officeDocument/2006/relationships/image" Target="../media/image106.wmf"/><Relationship Id="rId23" Type="http://schemas.openxmlformats.org/officeDocument/2006/relationships/oleObject" Target="../embeddings/oleObject107.bin"/><Relationship Id="rId24" Type="http://schemas.openxmlformats.org/officeDocument/2006/relationships/image" Target="../media/image107.wmf"/><Relationship Id="rId25" Type="http://schemas.openxmlformats.org/officeDocument/2006/relationships/oleObject" Target="../embeddings/oleObject108.bin"/><Relationship Id="rId26" Type="http://schemas.openxmlformats.org/officeDocument/2006/relationships/image" Target="../media/image108.wmf"/><Relationship Id="rId27" Type="http://schemas.openxmlformats.org/officeDocument/2006/relationships/oleObject" Target="../embeddings/oleObject109.bin"/><Relationship Id="rId28" Type="http://schemas.openxmlformats.org/officeDocument/2006/relationships/image" Target="../media/image109.wmf"/><Relationship Id="rId2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96.bin"/><Relationship Id="rId4" Type="http://schemas.openxmlformats.org/officeDocument/2006/relationships/image" Target="../media/image98.wmf"/><Relationship Id="rId5" Type="http://schemas.openxmlformats.org/officeDocument/2006/relationships/oleObject" Target="../embeddings/oleObject97.bin"/><Relationship Id="rId30" Type="http://schemas.openxmlformats.org/officeDocument/2006/relationships/image" Target="../media/image110.wmf"/><Relationship Id="rId31" Type="http://schemas.openxmlformats.org/officeDocument/2006/relationships/oleObject" Target="../embeddings/oleObject111.bin"/><Relationship Id="rId32" Type="http://schemas.openxmlformats.org/officeDocument/2006/relationships/image" Target="../media/image111.wmf"/><Relationship Id="rId9" Type="http://schemas.openxmlformats.org/officeDocument/2006/relationships/oleObject" Target="../embeddings/oleObject100.bin"/><Relationship Id="rId6" Type="http://schemas.openxmlformats.org/officeDocument/2006/relationships/image" Target="../media/image99.wmf"/><Relationship Id="rId7" Type="http://schemas.openxmlformats.org/officeDocument/2006/relationships/oleObject" Target="../embeddings/oleObject98.bin"/><Relationship Id="rId8" Type="http://schemas.openxmlformats.org/officeDocument/2006/relationships/oleObject" Target="../embeddings/oleObject99.bin"/><Relationship Id="rId33" Type="http://schemas.openxmlformats.org/officeDocument/2006/relationships/oleObject" Target="../embeddings/oleObject112.bin"/><Relationship Id="rId34" Type="http://schemas.openxmlformats.org/officeDocument/2006/relationships/image" Target="../media/image112.emf"/><Relationship Id="rId35" Type="http://schemas.openxmlformats.org/officeDocument/2006/relationships/oleObject" Target="../embeddings/oleObject113.bin"/><Relationship Id="rId36" Type="http://schemas.openxmlformats.org/officeDocument/2006/relationships/image" Target="../media/image113.wmf"/><Relationship Id="rId10" Type="http://schemas.openxmlformats.org/officeDocument/2006/relationships/image" Target="../media/image100.wmf"/><Relationship Id="rId11" Type="http://schemas.openxmlformats.org/officeDocument/2006/relationships/oleObject" Target="../embeddings/oleObject101.bin"/><Relationship Id="rId12" Type="http://schemas.openxmlformats.org/officeDocument/2006/relationships/image" Target="../media/image101.emf"/><Relationship Id="rId13" Type="http://schemas.openxmlformats.org/officeDocument/2006/relationships/oleObject" Target="../embeddings/oleObject102.bin"/><Relationship Id="rId14" Type="http://schemas.openxmlformats.org/officeDocument/2006/relationships/image" Target="../media/image102.emf"/><Relationship Id="rId15" Type="http://schemas.openxmlformats.org/officeDocument/2006/relationships/oleObject" Target="../embeddings/oleObject103.bin"/><Relationship Id="rId16" Type="http://schemas.openxmlformats.org/officeDocument/2006/relationships/image" Target="../media/image103.wmf"/><Relationship Id="rId17" Type="http://schemas.openxmlformats.org/officeDocument/2006/relationships/oleObject" Target="../embeddings/oleObject104.bin"/><Relationship Id="rId18" Type="http://schemas.openxmlformats.org/officeDocument/2006/relationships/image" Target="../media/image104.emf"/><Relationship Id="rId19" Type="http://schemas.openxmlformats.org/officeDocument/2006/relationships/oleObject" Target="../embeddings/oleObject105.bin"/><Relationship Id="rId37" Type="http://schemas.openxmlformats.org/officeDocument/2006/relationships/oleObject" Target="../embeddings/oleObject114.bin"/><Relationship Id="rId38" Type="http://schemas.openxmlformats.org/officeDocument/2006/relationships/image" Target="../media/image114.wmf"/><Relationship Id="rId39" Type="http://schemas.openxmlformats.org/officeDocument/2006/relationships/oleObject" Target="../embeddings/oleObject115.bin"/><Relationship Id="rId40" Type="http://schemas.openxmlformats.org/officeDocument/2006/relationships/image" Target="../media/image115.wmf"/><Relationship Id="rId41" Type="http://schemas.openxmlformats.org/officeDocument/2006/relationships/oleObject" Target="../embeddings/oleObject116.bin"/><Relationship Id="rId42" Type="http://schemas.openxmlformats.org/officeDocument/2006/relationships/image" Target="../media/image116.wmf"/><Relationship Id="rId43" Type="http://schemas.openxmlformats.org/officeDocument/2006/relationships/oleObject" Target="../embeddings/oleObject117.bin"/><Relationship Id="rId44" Type="http://schemas.openxmlformats.org/officeDocument/2006/relationships/image" Target="../media/image117.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22.bin"/><Relationship Id="rId12" Type="http://schemas.openxmlformats.org/officeDocument/2006/relationships/image" Target="../media/image122.emf"/><Relationship Id="rId13" Type="http://schemas.openxmlformats.org/officeDocument/2006/relationships/oleObject" Target="../embeddings/oleObject123.bin"/><Relationship Id="rId14" Type="http://schemas.openxmlformats.org/officeDocument/2006/relationships/image" Target="../media/image123.emf"/><Relationship Id="rId15" Type="http://schemas.openxmlformats.org/officeDocument/2006/relationships/oleObject" Target="../embeddings/oleObject124.bin"/><Relationship Id="rId16" Type="http://schemas.openxmlformats.org/officeDocument/2006/relationships/image" Target="../media/image124.emf"/><Relationship Id="rId17" Type="http://schemas.openxmlformats.org/officeDocument/2006/relationships/oleObject" Target="../embeddings/oleObject125.bin"/><Relationship Id="rId18" Type="http://schemas.openxmlformats.org/officeDocument/2006/relationships/image" Target="../media/image125.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18.bin"/><Relationship Id="rId4" Type="http://schemas.openxmlformats.org/officeDocument/2006/relationships/image" Target="../media/image118.emf"/><Relationship Id="rId5" Type="http://schemas.openxmlformats.org/officeDocument/2006/relationships/oleObject" Target="../embeddings/oleObject119.bin"/><Relationship Id="rId6" Type="http://schemas.openxmlformats.org/officeDocument/2006/relationships/image" Target="../media/image119.wmf"/><Relationship Id="rId7" Type="http://schemas.openxmlformats.org/officeDocument/2006/relationships/oleObject" Target="../embeddings/oleObject120.bin"/><Relationship Id="rId8" Type="http://schemas.openxmlformats.org/officeDocument/2006/relationships/image" Target="../media/image120.emf"/><Relationship Id="rId9" Type="http://schemas.openxmlformats.org/officeDocument/2006/relationships/oleObject" Target="../embeddings/oleObject121.bin"/><Relationship Id="rId10" Type="http://schemas.openxmlformats.org/officeDocument/2006/relationships/image" Target="../media/image121.emf"/></Relationships>
</file>

<file path=ppt/slides/_rels/slide13.xml.rels><?xml version="1.0" encoding="UTF-8" standalone="yes"?>
<Relationships xmlns="http://schemas.openxmlformats.org/package/2006/relationships"><Relationship Id="rId20" Type="http://schemas.openxmlformats.org/officeDocument/2006/relationships/image" Target="../media/image133.emf"/><Relationship Id="rId21" Type="http://schemas.openxmlformats.org/officeDocument/2006/relationships/oleObject" Target="../embeddings/oleObject135.bin"/><Relationship Id="rId22" Type="http://schemas.openxmlformats.org/officeDocument/2006/relationships/image" Target="../media/image134.emf"/><Relationship Id="rId23" Type="http://schemas.openxmlformats.org/officeDocument/2006/relationships/oleObject" Target="../embeddings/oleObject136.bin"/><Relationship Id="rId24" Type="http://schemas.openxmlformats.org/officeDocument/2006/relationships/image" Target="../media/image135.emf"/><Relationship Id="rId25" Type="http://schemas.openxmlformats.org/officeDocument/2006/relationships/oleObject" Target="../embeddings/oleObject137.bin"/><Relationship Id="rId26" Type="http://schemas.openxmlformats.org/officeDocument/2006/relationships/image" Target="../media/image136.emf"/><Relationship Id="rId27" Type="http://schemas.openxmlformats.org/officeDocument/2006/relationships/oleObject" Target="../embeddings/oleObject138.bin"/><Relationship Id="rId28" Type="http://schemas.openxmlformats.org/officeDocument/2006/relationships/image" Target="../media/image137.emf"/><Relationship Id="rId29" Type="http://schemas.openxmlformats.org/officeDocument/2006/relationships/oleObject" Target="../embeddings/oleObject13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26.bin"/><Relationship Id="rId4" Type="http://schemas.openxmlformats.org/officeDocument/2006/relationships/image" Target="../media/image126.emf"/><Relationship Id="rId5" Type="http://schemas.openxmlformats.org/officeDocument/2006/relationships/oleObject" Target="../embeddings/oleObject127.bin"/><Relationship Id="rId30" Type="http://schemas.openxmlformats.org/officeDocument/2006/relationships/image" Target="../media/image138.emf"/><Relationship Id="rId31" Type="http://schemas.openxmlformats.org/officeDocument/2006/relationships/oleObject" Target="../embeddings/oleObject140.bin"/><Relationship Id="rId32" Type="http://schemas.openxmlformats.org/officeDocument/2006/relationships/image" Target="../media/image139.emf"/><Relationship Id="rId9" Type="http://schemas.openxmlformats.org/officeDocument/2006/relationships/oleObject" Target="../embeddings/oleObject129.bin"/><Relationship Id="rId6" Type="http://schemas.openxmlformats.org/officeDocument/2006/relationships/image" Target="../media/image127.emf"/><Relationship Id="rId7" Type="http://schemas.openxmlformats.org/officeDocument/2006/relationships/oleObject" Target="../embeddings/oleObject128.bin"/><Relationship Id="rId8" Type="http://schemas.openxmlformats.org/officeDocument/2006/relationships/image" Target="../media/image98.wmf"/><Relationship Id="rId33" Type="http://schemas.openxmlformats.org/officeDocument/2006/relationships/oleObject" Target="../embeddings/oleObject141.bin"/><Relationship Id="rId34" Type="http://schemas.openxmlformats.org/officeDocument/2006/relationships/image" Target="../media/image140.emf"/><Relationship Id="rId35" Type="http://schemas.openxmlformats.org/officeDocument/2006/relationships/oleObject" Target="../embeddings/oleObject142.bin"/><Relationship Id="rId36" Type="http://schemas.openxmlformats.org/officeDocument/2006/relationships/image" Target="../media/image141.emf"/><Relationship Id="rId10" Type="http://schemas.openxmlformats.org/officeDocument/2006/relationships/image" Target="../media/image128.emf"/><Relationship Id="rId11" Type="http://schemas.openxmlformats.org/officeDocument/2006/relationships/oleObject" Target="../embeddings/oleObject130.bin"/><Relationship Id="rId12" Type="http://schemas.openxmlformats.org/officeDocument/2006/relationships/image" Target="../media/image129.emf"/><Relationship Id="rId13" Type="http://schemas.openxmlformats.org/officeDocument/2006/relationships/oleObject" Target="../embeddings/oleObject131.bin"/><Relationship Id="rId14" Type="http://schemas.openxmlformats.org/officeDocument/2006/relationships/image" Target="../media/image130.emf"/><Relationship Id="rId15" Type="http://schemas.openxmlformats.org/officeDocument/2006/relationships/oleObject" Target="../embeddings/oleObject132.bin"/><Relationship Id="rId16" Type="http://schemas.openxmlformats.org/officeDocument/2006/relationships/image" Target="../media/image131.emf"/><Relationship Id="rId17" Type="http://schemas.openxmlformats.org/officeDocument/2006/relationships/oleObject" Target="../embeddings/oleObject133.bin"/><Relationship Id="rId18" Type="http://schemas.openxmlformats.org/officeDocument/2006/relationships/image" Target="../media/image132.emf"/><Relationship Id="rId19" Type="http://schemas.openxmlformats.org/officeDocument/2006/relationships/oleObject" Target="../embeddings/oleObject134.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46.bin"/><Relationship Id="rId20" Type="http://schemas.openxmlformats.org/officeDocument/2006/relationships/image" Target="../media/image150.emf"/><Relationship Id="rId21" Type="http://schemas.openxmlformats.org/officeDocument/2006/relationships/oleObject" Target="../embeddings/oleObject152.bin"/><Relationship Id="rId22" Type="http://schemas.openxmlformats.org/officeDocument/2006/relationships/image" Target="../media/image151.wmf"/><Relationship Id="rId23" Type="http://schemas.openxmlformats.org/officeDocument/2006/relationships/oleObject" Target="../embeddings/oleObject153.bin"/><Relationship Id="rId24" Type="http://schemas.openxmlformats.org/officeDocument/2006/relationships/image" Target="../media/image152.emf"/><Relationship Id="rId10" Type="http://schemas.openxmlformats.org/officeDocument/2006/relationships/image" Target="../media/image145.emf"/><Relationship Id="rId11" Type="http://schemas.openxmlformats.org/officeDocument/2006/relationships/oleObject" Target="../embeddings/oleObject147.bin"/><Relationship Id="rId12" Type="http://schemas.openxmlformats.org/officeDocument/2006/relationships/image" Target="../media/image146.wmf"/><Relationship Id="rId13" Type="http://schemas.openxmlformats.org/officeDocument/2006/relationships/oleObject" Target="../embeddings/oleObject148.bin"/><Relationship Id="rId14" Type="http://schemas.openxmlformats.org/officeDocument/2006/relationships/image" Target="../media/image147.emf"/><Relationship Id="rId15" Type="http://schemas.openxmlformats.org/officeDocument/2006/relationships/oleObject" Target="../embeddings/oleObject149.bin"/><Relationship Id="rId16" Type="http://schemas.openxmlformats.org/officeDocument/2006/relationships/image" Target="../media/image148.emf"/><Relationship Id="rId17" Type="http://schemas.openxmlformats.org/officeDocument/2006/relationships/oleObject" Target="../embeddings/oleObject150.bin"/><Relationship Id="rId18" Type="http://schemas.openxmlformats.org/officeDocument/2006/relationships/image" Target="../media/image149.emf"/><Relationship Id="rId19" Type="http://schemas.openxmlformats.org/officeDocument/2006/relationships/oleObject" Target="../embeddings/oleObject151.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3.bin"/><Relationship Id="rId4" Type="http://schemas.openxmlformats.org/officeDocument/2006/relationships/image" Target="../media/image142.emf"/><Relationship Id="rId5" Type="http://schemas.openxmlformats.org/officeDocument/2006/relationships/oleObject" Target="../embeddings/oleObject144.bin"/><Relationship Id="rId6" Type="http://schemas.openxmlformats.org/officeDocument/2006/relationships/image" Target="../media/image143.emf"/><Relationship Id="rId7" Type="http://schemas.openxmlformats.org/officeDocument/2006/relationships/oleObject" Target="../embeddings/oleObject145.bin"/><Relationship Id="rId8" Type="http://schemas.openxmlformats.org/officeDocument/2006/relationships/image" Target="../media/image144.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57.bin"/><Relationship Id="rId20" Type="http://schemas.openxmlformats.org/officeDocument/2006/relationships/image" Target="../media/image161.emf"/><Relationship Id="rId21" Type="http://schemas.openxmlformats.org/officeDocument/2006/relationships/oleObject" Target="../embeddings/oleObject163.bin"/><Relationship Id="rId22" Type="http://schemas.openxmlformats.org/officeDocument/2006/relationships/image" Target="../media/image162.emf"/><Relationship Id="rId23" Type="http://schemas.openxmlformats.org/officeDocument/2006/relationships/oleObject" Target="../embeddings/oleObject164.bin"/><Relationship Id="rId24" Type="http://schemas.openxmlformats.org/officeDocument/2006/relationships/image" Target="../media/image163.emf"/><Relationship Id="rId10" Type="http://schemas.openxmlformats.org/officeDocument/2006/relationships/image" Target="../media/image156.emf"/><Relationship Id="rId11" Type="http://schemas.openxmlformats.org/officeDocument/2006/relationships/oleObject" Target="../embeddings/oleObject158.bin"/><Relationship Id="rId12" Type="http://schemas.openxmlformats.org/officeDocument/2006/relationships/image" Target="../media/image157.emf"/><Relationship Id="rId13" Type="http://schemas.openxmlformats.org/officeDocument/2006/relationships/oleObject" Target="../embeddings/oleObject159.bin"/><Relationship Id="rId14" Type="http://schemas.openxmlformats.org/officeDocument/2006/relationships/image" Target="../media/image158.emf"/><Relationship Id="rId15" Type="http://schemas.openxmlformats.org/officeDocument/2006/relationships/oleObject" Target="../embeddings/oleObject160.bin"/><Relationship Id="rId16" Type="http://schemas.openxmlformats.org/officeDocument/2006/relationships/image" Target="../media/image159.emf"/><Relationship Id="rId17" Type="http://schemas.openxmlformats.org/officeDocument/2006/relationships/oleObject" Target="../embeddings/oleObject161.bin"/><Relationship Id="rId18" Type="http://schemas.openxmlformats.org/officeDocument/2006/relationships/image" Target="../media/image160.emf"/><Relationship Id="rId19" Type="http://schemas.openxmlformats.org/officeDocument/2006/relationships/oleObject" Target="../embeddings/oleObject162.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54.bin"/><Relationship Id="rId4" Type="http://schemas.openxmlformats.org/officeDocument/2006/relationships/image" Target="../media/image153.wmf"/><Relationship Id="rId5" Type="http://schemas.openxmlformats.org/officeDocument/2006/relationships/oleObject" Target="../embeddings/oleObject155.bin"/><Relationship Id="rId6" Type="http://schemas.openxmlformats.org/officeDocument/2006/relationships/image" Target="../media/image154.wmf"/><Relationship Id="rId7" Type="http://schemas.openxmlformats.org/officeDocument/2006/relationships/oleObject" Target="../embeddings/oleObject156.bin"/><Relationship Id="rId8" Type="http://schemas.openxmlformats.org/officeDocument/2006/relationships/image" Target="../media/image15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2.bin"/><Relationship Id="rId20" Type="http://schemas.openxmlformats.org/officeDocument/2006/relationships/image" Target="../media/image18.wmf"/><Relationship Id="rId10" Type="http://schemas.openxmlformats.org/officeDocument/2006/relationships/image" Target="../media/image13.wmf"/><Relationship Id="rId11" Type="http://schemas.openxmlformats.org/officeDocument/2006/relationships/oleObject" Target="../embeddings/oleObject13.bin"/><Relationship Id="rId12" Type="http://schemas.openxmlformats.org/officeDocument/2006/relationships/image" Target="../media/image14.wmf"/><Relationship Id="rId13" Type="http://schemas.openxmlformats.org/officeDocument/2006/relationships/oleObject" Target="../embeddings/oleObject14.bin"/><Relationship Id="rId14" Type="http://schemas.openxmlformats.org/officeDocument/2006/relationships/image" Target="../media/image15.wmf"/><Relationship Id="rId15" Type="http://schemas.openxmlformats.org/officeDocument/2006/relationships/oleObject" Target="../embeddings/oleObject15.bin"/><Relationship Id="rId16" Type="http://schemas.openxmlformats.org/officeDocument/2006/relationships/image" Target="../media/image16.wmf"/><Relationship Id="rId17" Type="http://schemas.openxmlformats.org/officeDocument/2006/relationships/oleObject" Target="../embeddings/oleObject16.bin"/><Relationship Id="rId18" Type="http://schemas.openxmlformats.org/officeDocument/2006/relationships/image" Target="../media/image17.wmf"/><Relationship Id="rId19" Type="http://schemas.openxmlformats.org/officeDocument/2006/relationships/oleObject" Target="../embeddings/oleObject17.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0.wmf"/><Relationship Id="rId5" Type="http://schemas.openxmlformats.org/officeDocument/2006/relationships/oleObject" Target="../embeddings/oleObject10.bin"/><Relationship Id="rId6" Type="http://schemas.openxmlformats.org/officeDocument/2006/relationships/image" Target="../media/image11.wmf"/><Relationship Id="rId7" Type="http://schemas.openxmlformats.org/officeDocument/2006/relationships/oleObject" Target="../embeddings/oleObject11.bin"/><Relationship Id="rId8" Type="http://schemas.openxmlformats.org/officeDocument/2006/relationships/image" Target="../media/image12.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27.wmf"/><Relationship Id="rId21" Type="http://schemas.openxmlformats.org/officeDocument/2006/relationships/oleObject" Target="../embeddings/oleObject27.bin"/><Relationship Id="rId22" Type="http://schemas.openxmlformats.org/officeDocument/2006/relationships/image" Target="../media/image28.emf"/><Relationship Id="rId10" Type="http://schemas.openxmlformats.org/officeDocument/2006/relationships/image" Target="../media/image22.emf"/><Relationship Id="rId11" Type="http://schemas.openxmlformats.org/officeDocument/2006/relationships/oleObject" Target="../embeddings/oleObject22.bin"/><Relationship Id="rId12" Type="http://schemas.openxmlformats.org/officeDocument/2006/relationships/image" Target="../media/image23.emf"/><Relationship Id="rId13" Type="http://schemas.openxmlformats.org/officeDocument/2006/relationships/oleObject" Target="../embeddings/oleObject23.bin"/><Relationship Id="rId14" Type="http://schemas.openxmlformats.org/officeDocument/2006/relationships/image" Target="../media/image24.emf"/><Relationship Id="rId15" Type="http://schemas.openxmlformats.org/officeDocument/2006/relationships/oleObject" Target="../embeddings/oleObject24.bin"/><Relationship Id="rId16" Type="http://schemas.openxmlformats.org/officeDocument/2006/relationships/image" Target="../media/image25.emf"/><Relationship Id="rId17" Type="http://schemas.openxmlformats.org/officeDocument/2006/relationships/oleObject" Target="../embeddings/oleObject25.bin"/><Relationship Id="rId18" Type="http://schemas.openxmlformats.org/officeDocument/2006/relationships/image" Target="../media/image26.e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19.wmf"/><Relationship Id="rId5" Type="http://schemas.openxmlformats.org/officeDocument/2006/relationships/oleObject" Target="../embeddings/oleObject19.bin"/><Relationship Id="rId6" Type="http://schemas.openxmlformats.org/officeDocument/2006/relationships/image" Target="../media/image20.wmf"/><Relationship Id="rId7" Type="http://schemas.openxmlformats.org/officeDocument/2006/relationships/oleObject" Target="../embeddings/oleObject20.bin"/><Relationship Id="rId8" Type="http://schemas.openxmlformats.org/officeDocument/2006/relationships/image" Target="../media/image21.w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1.bin"/><Relationship Id="rId20" Type="http://schemas.openxmlformats.org/officeDocument/2006/relationships/image" Target="../media/image37.emf"/><Relationship Id="rId21" Type="http://schemas.openxmlformats.org/officeDocument/2006/relationships/oleObject" Target="../embeddings/oleObject37.bin"/><Relationship Id="rId22" Type="http://schemas.openxmlformats.org/officeDocument/2006/relationships/image" Target="../media/image38.emf"/><Relationship Id="rId23" Type="http://schemas.openxmlformats.org/officeDocument/2006/relationships/oleObject" Target="../embeddings/oleObject38.bin"/><Relationship Id="rId24" Type="http://schemas.openxmlformats.org/officeDocument/2006/relationships/image" Target="../media/image39.emf"/><Relationship Id="rId25" Type="http://schemas.openxmlformats.org/officeDocument/2006/relationships/oleObject" Target="../embeddings/oleObject39.bin"/><Relationship Id="rId26" Type="http://schemas.openxmlformats.org/officeDocument/2006/relationships/image" Target="../media/image40.emf"/><Relationship Id="rId27" Type="http://schemas.openxmlformats.org/officeDocument/2006/relationships/oleObject" Target="../embeddings/oleObject40.bin"/><Relationship Id="rId28" Type="http://schemas.openxmlformats.org/officeDocument/2006/relationships/image" Target="../media/image41.emf"/><Relationship Id="rId29" Type="http://schemas.openxmlformats.org/officeDocument/2006/relationships/oleObject" Target="../embeddings/oleObject41.bin"/><Relationship Id="rId30" Type="http://schemas.openxmlformats.org/officeDocument/2006/relationships/image" Target="../media/image42.emf"/><Relationship Id="rId10" Type="http://schemas.openxmlformats.org/officeDocument/2006/relationships/image" Target="../media/image32.emf"/><Relationship Id="rId11" Type="http://schemas.openxmlformats.org/officeDocument/2006/relationships/oleObject" Target="../embeddings/oleObject32.bin"/><Relationship Id="rId12" Type="http://schemas.openxmlformats.org/officeDocument/2006/relationships/image" Target="../media/image33.emf"/><Relationship Id="rId13" Type="http://schemas.openxmlformats.org/officeDocument/2006/relationships/oleObject" Target="../embeddings/oleObject33.bin"/><Relationship Id="rId14" Type="http://schemas.openxmlformats.org/officeDocument/2006/relationships/image" Target="../media/image34.emf"/><Relationship Id="rId15" Type="http://schemas.openxmlformats.org/officeDocument/2006/relationships/oleObject" Target="../embeddings/oleObject34.bin"/><Relationship Id="rId16" Type="http://schemas.openxmlformats.org/officeDocument/2006/relationships/image" Target="../media/image35.emf"/><Relationship Id="rId17" Type="http://schemas.openxmlformats.org/officeDocument/2006/relationships/oleObject" Target="../embeddings/oleObject35.bin"/><Relationship Id="rId18" Type="http://schemas.openxmlformats.org/officeDocument/2006/relationships/image" Target="../media/image36.emf"/><Relationship Id="rId19" Type="http://schemas.openxmlformats.org/officeDocument/2006/relationships/oleObject" Target="../embeddings/oleObject36.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image" Target="../media/image29.emf"/><Relationship Id="rId5" Type="http://schemas.openxmlformats.org/officeDocument/2006/relationships/oleObject" Target="../embeddings/oleObject29.bin"/><Relationship Id="rId6" Type="http://schemas.openxmlformats.org/officeDocument/2006/relationships/image" Target="../media/image30.emf"/><Relationship Id="rId7" Type="http://schemas.openxmlformats.org/officeDocument/2006/relationships/oleObject" Target="../embeddings/oleObject30.bin"/><Relationship Id="rId8" Type="http://schemas.openxmlformats.org/officeDocument/2006/relationships/image" Target="../media/image31.emf"/></Relationships>
</file>

<file path=ppt/slides/_rels/slide7.xml.rels><?xml version="1.0" encoding="UTF-8" standalone="yes"?>
<Relationships xmlns="http://schemas.openxmlformats.org/package/2006/relationships"><Relationship Id="rId20" Type="http://schemas.openxmlformats.org/officeDocument/2006/relationships/image" Target="../media/image51.emf"/><Relationship Id="rId21" Type="http://schemas.openxmlformats.org/officeDocument/2006/relationships/oleObject" Target="../embeddings/oleObject51.bin"/><Relationship Id="rId22" Type="http://schemas.openxmlformats.org/officeDocument/2006/relationships/image" Target="../media/image52.emf"/><Relationship Id="rId23" Type="http://schemas.openxmlformats.org/officeDocument/2006/relationships/oleObject" Target="../embeddings/oleObject52.bin"/><Relationship Id="rId24" Type="http://schemas.openxmlformats.org/officeDocument/2006/relationships/image" Target="../media/image53.emf"/><Relationship Id="rId25" Type="http://schemas.openxmlformats.org/officeDocument/2006/relationships/oleObject" Target="../embeddings/oleObject53.bin"/><Relationship Id="rId26" Type="http://schemas.openxmlformats.org/officeDocument/2006/relationships/image" Target="../media/image54.emf"/><Relationship Id="rId27" Type="http://schemas.openxmlformats.org/officeDocument/2006/relationships/oleObject" Target="../embeddings/oleObject54.bin"/><Relationship Id="rId28" Type="http://schemas.openxmlformats.org/officeDocument/2006/relationships/image" Target="../media/image55.emf"/><Relationship Id="rId29" Type="http://schemas.openxmlformats.org/officeDocument/2006/relationships/oleObject" Target="../embeddings/oleObject5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3.emf"/><Relationship Id="rId5" Type="http://schemas.openxmlformats.org/officeDocument/2006/relationships/oleObject" Target="../embeddings/oleObject43.bin"/><Relationship Id="rId30" Type="http://schemas.openxmlformats.org/officeDocument/2006/relationships/image" Target="../media/image56.emf"/><Relationship Id="rId31" Type="http://schemas.openxmlformats.org/officeDocument/2006/relationships/oleObject" Target="../embeddings/oleObject56.bin"/><Relationship Id="rId32" Type="http://schemas.openxmlformats.org/officeDocument/2006/relationships/image" Target="../media/image57.emf"/><Relationship Id="rId9" Type="http://schemas.openxmlformats.org/officeDocument/2006/relationships/oleObject" Target="../embeddings/oleObject45.bin"/><Relationship Id="rId6" Type="http://schemas.openxmlformats.org/officeDocument/2006/relationships/image" Target="../media/image44.emf"/><Relationship Id="rId7" Type="http://schemas.openxmlformats.org/officeDocument/2006/relationships/oleObject" Target="../embeddings/oleObject44.bin"/><Relationship Id="rId8" Type="http://schemas.openxmlformats.org/officeDocument/2006/relationships/image" Target="../media/image45.emf"/><Relationship Id="rId33" Type="http://schemas.openxmlformats.org/officeDocument/2006/relationships/oleObject" Target="../embeddings/oleObject57.bin"/><Relationship Id="rId34" Type="http://schemas.openxmlformats.org/officeDocument/2006/relationships/image" Target="../media/image58.emf"/><Relationship Id="rId35" Type="http://schemas.openxmlformats.org/officeDocument/2006/relationships/oleObject" Target="../embeddings/oleObject58.bin"/><Relationship Id="rId36" Type="http://schemas.openxmlformats.org/officeDocument/2006/relationships/image" Target="../media/image59.emf"/><Relationship Id="rId10" Type="http://schemas.openxmlformats.org/officeDocument/2006/relationships/image" Target="../media/image46.wmf"/><Relationship Id="rId11" Type="http://schemas.openxmlformats.org/officeDocument/2006/relationships/oleObject" Target="../embeddings/oleObject46.bin"/><Relationship Id="rId12" Type="http://schemas.openxmlformats.org/officeDocument/2006/relationships/image" Target="../media/image47.emf"/><Relationship Id="rId13" Type="http://schemas.openxmlformats.org/officeDocument/2006/relationships/oleObject" Target="../embeddings/oleObject47.bin"/><Relationship Id="rId14" Type="http://schemas.openxmlformats.org/officeDocument/2006/relationships/image" Target="../media/image48.emf"/><Relationship Id="rId15" Type="http://schemas.openxmlformats.org/officeDocument/2006/relationships/oleObject" Target="../embeddings/oleObject48.bin"/><Relationship Id="rId16" Type="http://schemas.openxmlformats.org/officeDocument/2006/relationships/image" Target="../media/image49.emf"/><Relationship Id="rId17" Type="http://schemas.openxmlformats.org/officeDocument/2006/relationships/oleObject" Target="../embeddings/oleObject49.bin"/><Relationship Id="rId18" Type="http://schemas.openxmlformats.org/officeDocument/2006/relationships/image" Target="../media/image50.emf"/><Relationship Id="rId19" Type="http://schemas.openxmlformats.org/officeDocument/2006/relationships/oleObject" Target="../embeddings/oleObject50.bin"/><Relationship Id="rId37" Type="http://schemas.openxmlformats.org/officeDocument/2006/relationships/oleObject" Target="../embeddings/oleObject59.bin"/><Relationship Id="rId38" Type="http://schemas.openxmlformats.org/officeDocument/2006/relationships/image" Target="../media/image60.emf"/><Relationship Id="rId39" Type="http://schemas.openxmlformats.org/officeDocument/2006/relationships/oleObject" Target="../embeddings/oleObject60.bin"/><Relationship Id="rId40" Type="http://schemas.openxmlformats.org/officeDocument/2006/relationships/image" Target="../media/image61.emf"/><Relationship Id="rId41" Type="http://schemas.openxmlformats.org/officeDocument/2006/relationships/oleObject" Target="../embeddings/oleObject61.bin"/><Relationship Id="rId42" Type="http://schemas.openxmlformats.org/officeDocument/2006/relationships/image" Target="../media/image62.e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67.emf"/><Relationship Id="rId13" Type="http://schemas.openxmlformats.org/officeDocument/2006/relationships/oleObject" Target="../embeddings/oleObject67.bin"/><Relationship Id="rId14" Type="http://schemas.openxmlformats.org/officeDocument/2006/relationships/image" Target="../media/image6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63.emf"/><Relationship Id="rId5" Type="http://schemas.openxmlformats.org/officeDocument/2006/relationships/oleObject" Target="../embeddings/oleObject63.bin"/><Relationship Id="rId6" Type="http://schemas.openxmlformats.org/officeDocument/2006/relationships/image" Target="../media/image64.emf"/><Relationship Id="rId7" Type="http://schemas.openxmlformats.org/officeDocument/2006/relationships/oleObject" Target="../embeddings/oleObject64.bin"/><Relationship Id="rId8" Type="http://schemas.openxmlformats.org/officeDocument/2006/relationships/image" Target="../media/image65.emf"/><Relationship Id="rId9" Type="http://schemas.openxmlformats.org/officeDocument/2006/relationships/oleObject" Target="../embeddings/oleObject65.bin"/><Relationship Id="rId10" Type="http://schemas.openxmlformats.org/officeDocument/2006/relationships/image" Target="../media/image66.emf"/></Relationships>
</file>

<file path=ppt/slides/_rels/slide9.xml.rels><?xml version="1.0" encoding="UTF-8" standalone="yes"?>
<Relationships xmlns="http://schemas.openxmlformats.org/package/2006/relationships"><Relationship Id="rId20" Type="http://schemas.openxmlformats.org/officeDocument/2006/relationships/image" Target="../media/image76.wmf"/><Relationship Id="rId21" Type="http://schemas.openxmlformats.org/officeDocument/2006/relationships/oleObject" Target="../embeddings/oleObject76.bin"/><Relationship Id="rId22" Type="http://schemas.openxmlformats.org/officeDocument/2006/relationships/image" Target="../media/image77.wmf"/><Relationship Id="rId23" Type="http://schemas.openxmlformats.org/officeDocument/2006/relationships/oleObject" Target="../embeddings/oleObject77.bin"/><Relationship Id="rId24" Type="http://schemas.openxmlformats.org/officeDocument/2006/relationships/image" Target="../media/image78.emf"/><Relationship Id="rId25" Type="http://schemas.openxmlformats.org/officeDocument/2006/relationships/oleObject" Target="../embeddings/oleObject78.bin"/><Relationship Id="rId26" Type="http://schemas.openxmlformats.org/officeDocument/2006/relationships/image" Target="../media/image79.emf"/><Relationship Id="rId27" Type="http://schemas.openxmlformats.org/officeDocument/2006/relationships/oleObject" Target="../embeddings/oleObject79.bin"/><Relationship Id="rId28" Type="http://schemas.openxmlformats.org/officeDocument/2006/relationships/image" Target="../media/image80.emf"/><Relationship Id="rId29" Type="http://schemas.openxmlformats.org/officeDocument/2006/relationships/oleObject" Target="../embeddings/oleObject80.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87.jpeg"/><Relationship Id="rId5" Type="http://schemas.openxmlformats.org/officeDocument/2006/relationships/oleObject" Target="../embeddings/oleObject68.bin"/><Relationship Id="rId30" Type="http://schemas.openxmlformats.org/officeDocument/2006/relationships/image" Target="../media/image81.emf"/><Relationship Id="rId31" Type="http://schemas.openxmlformats.org/officeDocument/2006/relationships/oleObject" Target="../embeddings/oleObject81.bin"/><Relationship Id="rId32" Type="http://schemas.openxmlformats.org/officeDocument/2006/relationships/image" Target="../media/image82.emf"/><Relationship Id="rId9" Type="http://schemas.openxmlformats.org/officeDocument/2006/relationships/oleObject" Target="../embeddings/oleObject70.bin"/><Relationship Id="rId6" Type="http://schemas.openxmlformats.org/officeDocument/2006/relationships/image" Target="../media/image69.wmf"/><Relationship Id="rId7" Type="http://schemas.openxmlformats.org/officeDocument/2006/relationships/oleObject" Target="../embeddings/oleObject69.bin"/><Relationship Id="rId8" Type="http://schemas.openxmlformats.org/officeDocument/2006/relationships/image" Target="../media/image70.wmf"/><Relationship Id="rId33" Type="http://schemas.openxmlformats.org/officeDocument/2006/relationships/oleObject" Target="../embeddings/oleObject82.bin"/><Relationship Id="rId34" Type="http://schemas.openxmlformats.org/officeDocument/2006/relationships/image" Target="../media/image83.emf"/><Relationship Id="rId35" Type="http://schemas.openxmlformats.org/officeDocument/2006/relationships/oleObject" Target="../embeddings/oleObject83.bin"/><Relationship Id="rId36" Type="http://schemas.openxmlformats.org/officeDocument/2006/relationships/image" Target="../media/image84.wmf"/><Relationship Id="rId10" Type="http://schemas.openxmlformats.org/officeDocument/2006/relationships/image" Target="../media/image71.wmf"/><Relationship Id="rId11" Type="http://schemas.openxmlformats.org/officeDocument/2006/relationships/oleObject" Target="../embeddings/oleObject71.bin"/><Relationship Id="rId12" Type="http://schemas.openxmlformats.org/officeDocument/2006/relationships/image" Target="../media/image72.wmf"/><Relationship Id="rId13" Type="http://schemas.openxmlformats.org/officeDocument/2006/relationships/oleObject" Target="../embeddings/oleObject72.bin"/><Relationship Id="rId14" Type="http://schemas.openxmlformats.org/officeDocument/2006/relationships/image" Target="../media/image73.wmf"/><Relationship Id="rId15" Type="http://schemas.openxmlformats.org/officeDocument/2006/relationships/oleObject" Target="../embeddings/oleObject73.bin"/><Relationship Id="rId16" Type="http://schemas.openxmlformats.org/officeDocument/2006/relationships/image" Target="../media/image74.wmf"/><Relationship Id="rId17" Type="http://schemas.openxmlformats.org/officeDocument/2006/relationships/oleObject" Target="../embeddings/oleObject74.bin"/><Relationship Id="rId18" Type="http://schemas.openxmlformats.org/officeDocument/2006/relationships/image" Target="../media/image75.wmf"/><Relationship Id="rId19" Type="http://schemas.openxmlformats.org/officeDocument/2006/relationships/oleObject" Target="../embeddings/oleObject75.bin"/><Relationship Id="rId37" Type="http://schemas.openxmlformats.org/officeDocument/2006/relationships/oleObject" Target="../embeddings/oleObject84.bin"/><Relationship Id="rId38" Type="http://schemas.openxmlformats.org/officeDocument/2006/relationships/image" Target="../media/image85.emf"/><Relationship Id="rId39" Type="http://schemas.openxmlformats.org/officeDocument/2006/relationships/oleObject" Target="../embeddings/oleObject85.bin"/><Relationship Id="rId40" Type="http://schemas.openxmlformats.org/officeDocument/2006/relationships/image" Target="../media/image8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23,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23,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362200"/>
            <a:ext cx="7696200" cy="3505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a:solidFill>
                  <a:srgbClr val="2D2DB9"/>
                </a:solidFill>
                <a:latin typeface="Arial Narrow" charset="0"/>
              </a:rPr>
              <a:t>Torque &amp; Vector product</a:t>
            </a:r>
          </a:p>
          <a:p>
            <a:pPr marL="609600" indent="-609600" eaLnBrk="0" hangingPunct="0">
              <a:spcBef>
                <a:spcPct val="20000"/>
              </a:spcBef>
              <a:buFontTx/>
              <a:buChar char="•"/>
            </a:pPr>
            <a:r>
              <a:rPr lang="en-US" sz="3200" dirty="0">
                <a:solidFill>
                  <a:srgbClr val="2D2DB9"/>
                </a:solidFill>
                <a:latin typeface="Arial Narrow" charset="0"/>
              </a:rPr>
              <a:t>Moment of Inertia</a:t>
            </a:r>
          </a:p>
          <a:p>
            <a:pPr marL="609600" indent="-609600" eaLnBrk="0" hangingPunct="0">
              <a:spcBef>
                <a:spcPct val="20000"/>
              </a:spcBef>
              <a:buFontTx/>
              <a:buChar char="•"/>
            </a:pPr>
            <a:r>
              <a:rPr lang="en-US" sz="3200" dirty="0">
                <a:solidFill>
                  <a:srgbClr val="2D2DB9"/>
                </a:solidFill>
                <a:latin typeface="Arial Narrow" charset="0"/>
              </a:rPr>
              <a:t>Calculation of Moment of Inertia</a:t>
            </a:r>
          </a:p>
          <a:p>
            <a:pPr marL="609600" indent="-609600" eaLnBrk="0" hangingPunct="0">
              <a:spcBef>
                <a:spcPct val="20000"/>
              </a:spcBef>
              <a:buFontTx/>
              <a:buChar char="•"/>
            </a:pPr>
            <a:r>
              <a:rPr lang="en-US" sz="3200" dirty="0">
                <a:solidFill>
                  <a:srgbClr val="2D2DB9"/>
                </a:solidFill>
                <a:latin typeface="Arial Narrow" charset="0"/>
              </a:rPr>
              <a:t>Parallel Axis Theorem</a:t>
            </a:r>
          </a:p>
          <a:p>
            <a:pPr marL="609600" indent="-609600" eaLnBrk="0" hangingPunct="0">
              <a:spcBef>
                <a:spcPct val="20000"/>
              </a:spcBef>
              <a:buFontTx/>
              <a:buChar char="•"/>
            </a:pPr>
            <a:r>
              <a:rPr lang="en-US" sz="3200" dirty="0">
                <a:solidFill>
                  <a:srgbClr val="2D2DB9"/>
                </a:solidFill>
                <a:latin typeface="Arial Narrow" charset="0"/>
              </a:rPr>
              <a:t>Torque and Angular Acceleration</a:t>
            </a:r>
          </a:p>
          <a:p>
            <a:pPr marL="609600" indent="-609600" eaLnBrk="0" hangingPunct="0">
              <a:spcBef>
                <a:spcPct val="20000"/>
              </a:spcBef>
              <a:buFontTx/>
              <a:buChar char="•"/>
            </a:pPr>
            <a:r>
              <a:rPr lang="en-US" sz="3200" dirty="0">
                <a:solidFill>
                  <a:srgbClr val="2D2DB9"/>
                </a:solidFill>
                <a:latin typeface="Arial Narrow" charset="0"/>
              </a:rPr>
              <a:t>Rolling Motion and Rotational Kinetic Energy</a:t>
            </a:r>
          </a:p>
        </p:txBody>
      </p:sp>
      <p:sp>
        <p:nvSpPr>
          <p:cNvPr id="8" name="Text Box 13"/>
          <p:cNvSpPr txBox="1">
            <a:spLocks noChangeArrowheads="1"/>
          </p:cNvSpPr>
          <p:nvPr/>
        </p:nvSpPr>
        <p:spPr bwMode="auto">
          <a:xfrm>
            <a:off x="1044978" y="5939135"/>
            <a:ext cx="761683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#9,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Oct. 30!</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448211"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448212"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448213"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448214"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448215"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448216"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448217"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448218"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448219"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448220"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52327143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2438">
                                            <p:txEl>
                                              <p:pRg st="0" end="0"/>
                                            </p:txEl>
                                          </p:spTgt>
                                        </p:tgtEl>
                                        <p:attrNameLst>
                                          <p:attrName>style.visibility</p:attrName>
                                        </p:attrNameLst>
                                      </p:cBhvr>
                                      <p:to>
                                        <p:strVal val="visible"/>
                                      </p:to>
                                    </p:set>
                                    <p:animEffect transition="in" filter="wipe(left)">
                                      <p:cBhvr>
                                        <p:cTn id="17" dur="500"/>
                                        <p:tgtEl>
                                          <p:spTgt spid="4024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2458"/>
                                        </p:tgtEl>
                                        <p:attrNameLst>
                                          <p:attrName>style.visibility</p:attrName>
                                        </p:attrNameLst>
                                      </p:cBhvr>
                                      <p:to>
                                        <p:strVal val="visible"/>
                                      </p:to>
                                    </p:set>
                                    <p:animEffect transition="in" filter="wipe(left)">
                                      <p:cBhvr>
                                        <p:cTn id="22" dur="500"/>
                                        <p:tgtEl>
                                          <p:spTgt spid="402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2463"/>
                                        </p:tgtEl>
                                        <p:attrNameLst>
                                          <p:attrName>style.visibility</p:attrName>
                                        </p:attrNameLst>
                                      </p:cBhvr>
                                      <p:to>
                                        <p:strVal val="visible"/>
                                      </p:to>
                                    </p:set>
                                    <p:animEffect transition="in" filter="wipe(left)">
                                      <p:cBhvr>
                                        <p:cTn id="27" dur="500"/>
                                        <p:tgtEl>
                                          <p:spTgt spid="40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2464"/>
                                        </p:tgtEl>
                                        <p:attrNameLst>
                                          <p:attrName>style.visibility</p:attrName>
                                        </p:attrNameLst>
                                      </p:cBhvr>
                                      <p:to>
                                        <p:strVal val="visible"/>
                                      </p:to>
                                    </p:set>
                                    <p:animEffect transition="in" filter="wipe(left)">
                                      <p:cBhvr>
                                        <p:cTn id="32" dur="500"/>
                                        <p:tgtEl>
                                          <p:spTgt spid="402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2436">
                                            <p:txEl>
                                              <p:pRg st="0" end="0"/>
                                            </p:txEl>
                                          </p:spTgt>
                                        </p:tgtEl>
                                        <p:attrNameLst>
                                          <p:attrName>style.visibility</p:attrName>
                                        </p:attrNameLst>
                                      </p:cBhvr>
                                      <p:to>
                                        <p:strVal val="visible"/>
                                      </p:to>
                                    </p:set>
                                    <p:animEffect transition="in" filter="wipe(left)">
                                      <p:cBhvr>
                                        <p:cTn id="37" dur="500"/>
                                        <p:tgtEl>
                                          <p:spTgt spid="40243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2459"/>
                                        </p:tgtEl>
                                        <p:attrNameLst>
                                          <p:attrName>style.visibility</p:attrName>
                                        </p:attrNameLst>
                                      </p:cBhvr>
                                      <p:to>
                                        <p:strVal val="visible"/>
                                      </p:to>
                                    </p:set>
                                    <p:animEffect transition="in" filter="wipe(left)">
                                      <p:cBhvr>
                                        <p:cTn id="42" dur="500"/>
                                        <p:tgtEl>
                                          <p:spTgt spid="4024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2465"/>
                                        </p:tgtEl>
                                        <p:attrNameLst>
                                          <p:attrName>style.visibility</p:attrName>
                                        </p:attrNameLst>
                                      </p:cBhvr>
                                      <p:to>
                                        <p:strVal val="visible"/>
                                      </p:to>
                                    </p:set>
                                    <p:animEffect transition="in" filter="wipe(left)">
                                      <p:cBhvr>
                                        <p:cTn id="47" dur="500"/>
                                        <p:tgtEl>
                                          <p:spTgt spid="4024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02466"/>
                                        </p:tgtEl>
                                        <p:attrNameLst>
                                          <p:attrName>style.visibility</p:attrName>
                                        </p:attrNameLst>
                                      </p:cBhvr>
                                      <p:to>
                                        <p:strVal val="visible"/>
                                      </p:to>
                                    </p:set>
                                    <p:animEffect transition="in" filter="wipe(left)">
                                      <p:cBhvr>
                                        <p:cTn id="52" dur="500"/>
                                        <p:tgtEl>
                                          <p:spTgt spid="4024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02467"/>
                                        </p:tgtEl>
                                        <p:attrNameLst>
                                          <p:attrName>style.visibility</p:attrName>
                                        </p:attrNameLst>
                                      </p:cBhvr>
                                      <p:to>
                                        <p:strVal val="visible"/>
                                      </p:to>
                                    </p:set>
                                    <p:animEffect transition="in" filter="wipe(left)">
                                      <p:cBhvr>
                                        <p:cTn id="57" dur="500"/>
                                        <p:tgtEl>
                                          <p:spTgt spid="4024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2437"/>
                                        </p:tgtEl>
                                        <p:attrNameLst>
                                          <p:attrName>style.visibility</p:attrName>
                                        </p:attrNameLst>
                                      </p:cBhvr>
                                      <p:to>
                                        <p:strVal val="visible"/>
                                      </p:to>
                                    </p:set>
                                    <p:animEffect transition="in" filter="wipe(left)">
                                      <p:cBhvr>
                                        <p:cTn id="62" dur="500"/>
                                        <p:tgtEl>
                                          <p:spTgt spid="4024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02460"/>
                                        </p:tgtEl>
                                        <p:attrNameLst>
                                          <p:attrName>style.visibility</p:attrName>
                                        </p:attrNameLst>
                                      </p:cBhvr>
                                      <p:to>
                                        <p:strVal val="visible"/>
                                      </p:to>
                                    </p:set>
                                    <p:animEffect transition="in" filter="wipe(left)">
                                      <p:cBhvr>
                                        <p:cTn id="67" dur="500"/>
                                        <p:tgtEl>
                                          <p:spTgt spid="402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02469"/>
                                        </p:tgtEl>
                                        <p:attrNameLst>
                                          <p:attrName>style.visibility</p:attrName>
                                        </p:attrNameLst>
                                      </p:cBhvr>
                                      <p:to>
                                        <p:strVal val="visible"/>
                                      </p:to>
                                    </p:set>
                                    <p:anim calcmode="lin" valueType="num">
                                      <p:cBhvr>
                                        <p:cTn id="72" dur="500" fill="hold"/>
                                        <p:tgtEl>
                                          <p:spTgt spid="402469"/>
                                        </p:tgtEl>
                                        <p:attrNameLst>
                                          <p:attrName>ppt_w</p:attrName>
                                        </p:attrNameLst>
                                      </p:cBhvr>
                                      <p:tavLst>
                                        <p:tav tm="0">
                                          <p:val>
                                            <p:fltVal val="0"/>
                                          </p:val>
                                        </p:tav>
                                        <p:tav tm="100000">
                                          <p:val>
                                            <p:strVal val="#ppt_w"/>
                                          </p:val>
                                        </p:tav>
                                      </p:tavLst>
                                    </p:anim>
                                    <p:anim calcmode="lin" valueType="num">
                                      <p:cBhvr>
                                        <p:cTn id="73" dur="500" fill="hold"/>
                                        <p:tgtEl>
                                          <p:spTgt spid="402469"/>
                                        </p:tgtEl>
                                        <p:attrNameLst>
                                          <p:attrName>ppt_h</p:attrName>
                                        </p:attrNameLst>
                                      </p:cBhvr>
                                      <p:tavLst>
                                        <p:tav tm="0">
                                          <p:val>
                                            <p:fltVal val="0"/>
                                          </p:val>
                                        </p:tav>
                                        <p:tav tm="100000">
                                          <p:val>
                                            <p:strVal val="#ppt_h"/>
                                          </p:val>
                                        </p:tav>
                                      </p:tavLst>
                                    </p:anim>
                                    <p:animEffect transition="in" filter="fade">
                                      <p:cBhvr>
                                        <p:cTn id="74" dur="500"/>
                                        <p:tgtEl>
                                          <p:spTgt spid="40246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2462"/>
                                        </p:tgtEl>
                                        <p:attrNameLst>
                                          <p:attrName>style.visibility</p:attrName>
                                        </p:attrNameLst>
                                      </p:cBhvr>
                                      <p:to>
                                        <p:strVal val="visible"/>
                                      </p:to>
                                    </p:set>
                                    <p:animEffect transition="in" filter="wipe(left)">
                                      <p:cBhvr>
                                        <p:cTn id="79" dur="500"/>
                                        <p:tgtEl>
                                          <p:spTgt spid="4024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02461"/>
                                        </p:tgtEl>
                                        <p:attrNameLst>
                                          <p:attrName>style.visibility</p:attrName>
                                        </p:attrNameLst>
                                      </p:cBhvr>
                                      <p:to>
                                        <p:strVal val="visible"/>
                                      </p:to>
                                    </p:set>
                                    <p:animEffect transition="in" filter="wipe(left)">
                                      <p:cBhvr>
                                        <p:cTn id="84" dur="500"/>
                                        <p:tgtEl>
                                          <p:spTgt spid="40246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02468"/>
                                        </p:tgtEl>
                                        <p:attrNameLst>
                                          <p:attrName>style.visibility</p:attrName>
                                        </p:attrNameLst>
                                      </p:cBhvr>
                                      <p:to>
                                        <p:strVal val="visible"/>
                                      </p:to>
                                    </p:set>
                                    <p:animEffect transition="in" filter="wipe(left)">
                                      <p:cBhvr>
                                        <p:cTn id="89" dur="500"/>
                                        <p:tgtEl>
                                          <p:spTgt spid="4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P spid="402437" grpId="0" animBg="1" autoUpdateAnimBg="0"/>
      <p:bldP spid="402438" grpId="0" build="p" autoUpdateAnimBg="0"/>
      <p:bldP spid="402462" grpId="0" animBg="1" autoUpdateAnimBg="0"/>
      <p:bldP spid="40246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Oct. 23, 2014</a:t>
            </a:r>
            <a:endParaRPr lang="en-US"/>
          </a:p>
        </p:txBody>
      </p:sp>
      <p:sp>
        <p:nvSpPr>
          <p:cNvPr id="51" name="Footer Placeholder 4"/>
          <p:cNvSpPr>
            <a:spLocks noGrp="1"/>
          </p:cNvSpPr>
          <p:nvPr>
            <p:ph type="ftr" sz="quarter" idx="11"/>
          </p:nvPr>
        </p:nvSpPr>
        <p:spPr/>
        <p:txBody>
          <a:bodyPr/>
          <a:lstStyle/>
          <a:p>
            <a:r>
              <a:rPr lang="nl-NL" smtClean="0"/>
              <a:t>PHYS 1443-004, Fall 2014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11</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a:t>
            </a:r>
            <a:r>
              <a:rPr lang="en-US" sz="2000" dirty="0" smtClean="0">
                <a:solidFill>
                  <a:srgbClr val="800000"/>
                </a:solidFill>
                <a:latin typeface="Arial Narrow" charset="0"/>
              </a:rPr>
              <a:t> </a:t>
            </a:r>
            <a:r>
              <a:rPr lang="en-US" sz="2000" dirty="0" err="1" smtClean="0">
                <a:solidFill>
                  <a:srgbClr val="800000"/>
                </a:solidFill>
                <a:latin typeface="Arial Narrow"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466615" name="Equation" r:id="rId3" imgW="126720" imgH="164880" progId="Equation.3">
                  <p:embed/>
                </p:oleObj>
              </mc:Choice>
              <mc:Fallback>
                <p:oleObj name="Equation" r:id="rId3"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466616" name="Equation" r:id="rId5" imgW="228600" imgH="215640" progId="Equation.3">
                  <p:embed/>
                </p:oleObj>
              </mc:Choice>
              <mc:Fallback>
                <p:oleObj name="Equation" r:id="rId5" imgW="228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466617" name="Equation" r:id="rId7" imgW="126720" imgH="164880" progId="Equation.3">
                  <p:embed/>
                </p:oleObj>
              </mc:Choice>
              <mc:Fallback>
                <p:oleObj name="Equation" r:id="rId7"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466618" name="Equation" r:id="rId8" imgW="228600" imgH="215640" progId="Equation.3">
                  <p:embed/>
                </p:oleObj>
              </mc:Choice>
              <mc:Fallback>
                <p:oleObj name="Equation" r:id="rId8" imgW="228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mc:AlternateContent xmlns:mc="http://schemas.openxmlformats.org/markup-compatibility/2006">
              <mc:Choice xmlns:v="urn:schemas-microsoft-com:vml" Requires="v">
                <p:oleObj spid="_x0000_s466619" name="Equation" r:id="rId9" imgW="609480" imgH="342720" progId="Equation.3">
                  <p:embed/>
                </p:oleObj>
              </mc:Choice>
              <mc:Fallback>
                <p:oleObj name="Equation" r:id="rId9" imgW="609480" imgH="342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819400"/>
                        <a:ext cx="9461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mc:AlternateContent xmlns:mc="http://schemas.openxmlformats.org/markup-compatibility/2006">
              <mc:Choice xmlns:v="urn:schemas-microsoft-com:vml" Requires="v">
                <p:oleObj spid="_x0000_s466620"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819400"/>
                        <a:ext cx="865188"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mc:AlternateContent xmlns:mc="http://schemas.openxmlformats.org/markup-compatibility/2006">
              <mc:Choice xmlns:v="urn:schemas-microsoft-com:vml" Requires="v">
                <p:oleObj spid="_x0000_s466621"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2819400"/>
                        <a:ext cx="8382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mc:AlternateContent xmlns:mc="http://schemas.openxmlformats.org/markup-compatibility/2006">
              <mc:Choice xmlns:v="urn:schemas-microsoft-com:vml" Requires="v">
                <p:oleObj spid="_x0000_s466622" name="Equation" r:id="rId15" imgW="507960" imgH="393480" progId="Equation.3">
                  <p:embed/>
                </p:oleObj>
              </mc:Choice>
              <mc:Fallback>
                <p:oleObj name="Equation" r:id="rId15" imgW="5079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114800"/>
                        <a:ext cx="9207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mc:AlternateContent xmlns:mc="http://schemas.openxmlformats.org/markup-compatibility/2006">
              <mc:Choice xmlns:v="urn:schemas-microsoft-com:vml" Requires="v">
                <p:oleObj spid="_x0000_s466623"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5163" y="4114800"/>
                        <a:ext cx="1633537"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mc:AlternateContent xmlns:mc="http://schemas.openxmlformats.org/markup-compatibility/2006">
              <mc:Choice xmlns:v="urn:schemas-microsoft-com:vml" Requires="v">
                <p:oleObj spid="_x0000_s466624" name="Equation" r:id="rId19" imgW="571320" imgH="203040" progId="Equation.3">
                  <p:embed/>
                </p:oleObj>
              </mc:Choice>
              <mc:Fallback>
                <p:oleObj name="Equation" r:id="rId19" imgW="57132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4249738"/>
                        <a:ext cx="1219200" cy="417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mc:AlternateContent xmlns:mc="http://schemas.openxmlformats.org/markup-compatibility/2006">
              <mc:Choice xmlns:v="urn:schemas-microsoft-com:vml" Requires="v">
                <p:oleObj spid="_x0000_s466625" name="Equation" r:id="rId21" imgW="609480" imgH="342720" progId="Equation.3">
                  <p:embed/>
                </p:oleObj>
              </mc:Choice>
              <mc:Fallback>
                <p:oleObj name="Equation" r:id="rId21" imgW="609480" imgH="3427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91200"/>
                        <a:ext cx="8429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mc:AlternateContent xmlns:mc="http://schemas.openxmlformats.org/markup-compatibility/2006">
              <mc:Choice xmlns:v="urn:schemas-microsoft-com:vml" Requires="v">
                <p:oleObj spid="_x0000_s466626" name="Equation" r:id="rId23" imgW="393480" imgH="203040" progId="Equation.DSMT4">
                  <p:embed/>
                </p:oleObj>
              </mc:Choice>
              <mc:Fallback>
                <p:oleObj name="Equation" r:id="rId23" imgW="39348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4625" y="5791200"/>
                        <a:ext cx="612775"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mc:AlternateContent xmlns:mc="http://schemas.openxmlformats.org/markup-compatibility/2006">
              <mc:Choice xmlns:v="urn:schemas-microsoft-com:vml" Requires="v">
                <p:oleObj spid="_x0000_s466627" name="Equation" r:id="rId25" imgW="965160" imgH="228600" progId="Equation.3">
                  <p:embed/>
                </p:oleObj>
              </mc:Choice>
              <mc:Fallback>
                <p:oleObj name="Equation" r:id="rId25" imgW="96516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791200"/>
                        <a:ext cx="11430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mc:AlternateContent xmlns:mc="http://schemas.openxmlformats.org/markup-compatibility/2006">
              <mc:Choice xmlns:v="urn:schemas-microsoft-com:vml" Requires="v">
                <p:oleObj spid="_x0000_s466628" name="Equation" r:id="rId27" imgW="507960" imgH="393480" progId="Equation.3">
                  <p:embed/>
                </p:oleObj>
              </mc:Choice>
              <mc:Fallback>
                <p:oleObj name="Equation" r:id="rId27" imgW="50796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05400" y="5691188"/>
                        <a:ext cx="658813" cy="557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mc:AlternateContent xmlns:mc="http://schemas.openxmlformats.org/markup-compatibility/2006">
              <mc:Choice xmlns:v="urn:schemas-microsoft-com:vml" Requires="v">
                <p:oleObj spid="_x0000_s466629" name="Equation" r:id="rId29" imgW="1320480" imgH="393480" progId="Equation.3">
                  <p:embed/>
                </p:oleObj>
              </mc:Choice>
              <mc:Fallback>
                <p:oleObj name="Equation" r:id="rId29" imgW="1320480" imgH="393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3100" y="5691188"/>
                        <a:ext cx="1714500" cy="557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mc:AlternateContent xmlns:mc="http://schemas.openxmlformats.org/markup-compatibility/2006">
              <mc:Choice xmlns:v="urn:schemas-microsoft-com:vml" Requires="v">
                <p:oleObj spid="_x0000_s466630" name="Equation" r:id="rId31" imgW="1041120" imgH="228600" progId="Equation.3">
                  <p:embed/>
                </p:oleObj>
              </mc:Choice>
              <mc:Fallback>
                <p:oleObj name="Equation" r:id="rId31" imgW="104112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5808663"/>
                        <a:ext cx="1352550" cy="322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mc:AlternateContent xmlns:mc="http://schemas.openxmlformats.org/markup-compatibility/2006">
              <mc:Choice xmlns:v="urn:schemas-microsoft-com:vml" Requires="v">
                <p:oleObj spid="_x0000_s466631"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07100" y="2819400"/>
                        <a:ext cx="7874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mc:AlternateContent xmlns:mc="http://schemas.openxmlformats.org/markup-compatibility/2006">
              <mc:Choice xmlns:v="urn:schemas-microsoft-com:vml" Requires="v">
                <p:oleObj spid="_x0000_s466632" name="Equation" r:id="rId35" imgW="444240" imgH="203040" progId="Equation.DSMT4">
                  <p:embed/>
                </p:oleObj>
              </mc:Choice>
              <mc:Fallback>
                <p:oleObj name="Equation" r:id="rId35" imgW="444240" imgH="2030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77038" y="2819400"/>
                        <a:ext cx="690562"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mc:AlternateContent xmlns:mc="http://schemas.openxmlformats.org/markup-compatibility/2006">
              <mc:Choice xmlns:v="urn:schemas-microsoft-com:vml" Requires="v">
                <p:oleObj spid="_x0000_s466633" name="Equation" r:id="rId37" imgW="444240" imgH="203040" progId="Equation.DSMT4">
                  <p:embed/>
                </p:oleObj>
              </mc:Choice>
              <mc:Fallback>
                <p:oleObj name="Equation" r:id="rId37" imgW="44424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62838" y="2819400"/>
                        <a:ext cx="690562"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mc:AlternateContent xmlns:mc="http://schemas.openxmlformats.org/markup-compatibility/2006">
              <mc:Choice xmlns:v="urn:schemas-microsoft-com:vml" Requires="v">
                <p:oleObj spid="_x0000_s466634" name="Equation" r:id="rId39" imgW="368280" imgH="203040" progId="Equation.DSMT4">
                  <p:embed/>
                </p:oleObj>
              </mc:Choice>
              <mc:Fallback>
                <p:oleObj name="Equation" r:id="rId39" imgW="368280" imgH="2030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05000" y="5791200"/>
                        <a:ext cx="6858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mc:AlternateContent xmlns:mc="http://schemas.openxmlformats.org/markup-compatibility/2006">
              <mc:Choice xmlns:v="urn:schemas-microsoft-com:vml" Requires="v">
                <p:oleObj spid="_x0000_s466635" name="Equation" r:id="rId41" imgW="380880" imgH="203040" progId="Equation.DSMT4">
                  <p:embed/>
                </p:oleObj>
              </mc:Choice>
              <mc:Fallback>
                <p:oleObj name="Equation" r:id="rId41" imgW="380880" imgH="20304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14600" y="5791200"/>
                        <a:ext cx="5334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mc:AlternateContent xmlns:mc="http://schemas.openxmlformats.org/markup-compatibility/2006">
              <mc:Choice xmlns:v="urn:schemas-microsoft-com:vml" Requires="v">
                <p:oleObj spid="_x0000_s466636" name="Equation" r:id="rId43" imgW="380880" imgH="203040" progId="Equation.DSMT4">
                  <p:embed/>
                </p:oleObj>
              </mc:Choice>
              <mc:Fallback>
                <p:oleObj name="Equation" r:id="rId43" imgW="380880" imgH="20304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06713" y="5791200"/>
                        <a:ext cx="446087"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276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4243"/>
                                        </p:tgtEl>
                                        <p:attrNameLst>
                                          <p:attrName>style.visibility</p:attrName>
                                        </p:attrNameLst>
                                      </p:cBhvr>
                                      <p:to>
                                        <p:strVal val="visible"/>
                                      </p:to>
                                    </p:set>
                                    <p:animEffect transition="in" filter="wipe(left)">
                                      <p:cBhvr>
                                        <p:cTn id="7" dur="500"/>
                                        <p:tgtEl>
                                          <p:spTgt spid="394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94245">
                                            <p:txEl>
                                              <p:pRg st="0" end="0"/>
                                            </p:txEl>
                                          </p:spTgt>
                                        </p:tgtEl>
                                        <p:attrNameLst>
                                          <p:attrName>style.visibility</p:attrName>
                                        </p:attrNameLst>
                                      </p:cBhvr>
                                      <p:to>
                                        <p:strVal val="visible"/>
                                      </p:to>
                                    </p:set>
                                    <p:animEffect transition="in" filter="wipe(left)">
                                      <p:cBhvr>
                                        <p:cTn id="22" dur="500"/>
                                        <p:tgtEl>
                                          <p:spTgt spid="3942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4244"/>
                                        </p:tgtEl>
                                        <p:attrNameLst>
                                          <p:attrName>style.visibility</p:attrName>
                                        </p:attrNameLst>
                                      </p:cBhvr>
                                      <p:to>
                                        <p:strVal val="visible"/>
                                      </p:to>
                                    </p:set>
                                    <p:animEffect transition="in" filter="wipe(left)">
                                      <p:cBhvr>
                                        <p:cTn id="27" dur="500"/>
                                        <p:tgtEl>
                                          <p:spTgt spid="39424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4272"/>
                                        </p:tgtEl>
                                        <p:attrNameLst>
                                          <p:attrName>style.visibility</p:attrName>
                                        </p:attrNameLst>
                                      </p:cBhvr>
                                      <p:to>
                                        <p:strVal val="visible"/>
                                      </p:to>
                                    </p:set>
                                    <p:animEffect transition="in" filter="wipe(left)">
                                      <p:cBhvr>
                                        <p:cTn id="32" dur="500"/>
                                        <p:tgtEl>
                                          <p:spTgt spid="3942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4273"/>
                                        </p:tgtEl>
                                        <p:attrNameLst>
                                          <p:attrName>style.visibility</p:attrName>
                                        </p:attrNameLst>
                                      </p:cBhvr>
                                      <p:to>
                                        <p:strVal val="visible"/>
                                      </p:to>
                                    </p:set>
                                    <p:animEffect transition="in" filter="wipe(left)">
                                      <p:cBhvr>
                                        <p:cTn id="37" dur="500"/>
                                        <p:tgtEl>
                                          <p:spTgt spid="3942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4284"/>
                                        </p:tgtEl>
                                        <p:attrNameLst>
                                          <p:attrName>style.visibility</p:attrName>
                                        </p:attrNameLst>
                                      </p:cBhvr>
                                      <p:to>
                                        <p:strVal val="visible"/>
                                      </p:to>
                                    </p:set>
                                    <p:animEffect transition="in" filter="wipe(left)">
                                      <p:cBhvr>
                                        <p:cTn id="42" dur="500"/>
                                        <p:tgtEl>
                                          <p:spTgt spid="39428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4285"/>
                                        </p:tgtEl>
                                        <p:attrNameLst>
                                          <p:attrName>style.visibility</p:attrName>
                                        </p:attrNameLst>
                                      </p:cBhvr>
                                      <p:to>
                                        <p:strVal val="visible"/>
                                      </p:to>
                                    </p:set>
                                    <p:animEffect transition="in" filter="wipe(left)">
                                      <p:cBhvr>
                                        <p:cTn id="47" dur="500"/>
                                        <p:tgtEl>
                                          <p:spTgt spid="3942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4286"/>
                                        </p:tgtEl>
                                        <p:attrNameLst>
                                          <p:attrName>style.visibility</p:attrName>
                                        </p:attrNameLst>
                                      </p:cBhvr>
                                      <p:to>
                                        <p:strVal val="visible"/>
                                      </p:to>
                                    </p:set>
                                    <p:animEffect transition="in" filter="wipe(left)">
                                      <p:cBhvr>
                                        <p:cTn id="52" dur="500"/>
                                        <p:tgtEl>
                                          <p:spTgt spid="3942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4274"/>
                                        </p:tgtEl>
                                        <p:attrNameLst>
                                          <p:attrName>style.visibility</p:attrName>
                                        </p:attrNameLst>
                                      </p:cBhvr>
                                      <p:to>
                                        <p:strVal val="visible"/>
                                      </p:to>
                                    </p:set>
                                    <p:animEffect transition="in" filter="wipe(left)">
                                      <p:cBhvr>
                                        <p:cTn id="57" dur="500"/>
                                        <p:tgtEl>
                                          <p:spTgt spid="39427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94255"/>
                                        </p:tgtEl>
                                        <p:attrNameLst>
                                          <p:attrName>style.visibility</p:attrName>
                                        </p:attrNameLst>
                                      </p:cBhvr>
                                      <p:to>
                                        <p:strVal val="visible"/>
                                      </p:to>
                                    </p:set>
                                    <p:animEffect transition="in" filter="wipe(left)">
                                      <p:cBhvr>
                                        <p:cTn id="62" dur="500"/>
                                        <p:tgtEl>
                                          <p:spTgt spid="3942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4254">
                                            <p:txEl>
                                              <p:pRg st="0" end="0"/>
                                            </p:txEl>
                                          </p:spTgt>
                                        </p:tgtEl>
                                        <p:attrNameLst>
                                          <p:attrName>style.visibility</p:attrName>
                                        </p:attrNameLst>
                                      </p:cBhvr>
                                      <p:to>
                                        <p:strVal val="visible"/>
                                      </p:to>
                                    </p:set>
                                    <p:animEffect transition="in" filter="wipe(left)">
                                      <p:cBhvr>
                                        <p:cTn id="67" dur="500"/>
                                        <p:tgtEl>
                                          <p:spTgt spid="39425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94247"/>
                                        </p:tgtEl>
                                        <p:attrNameLst>
                                          <p:attrName>style.visibility</p:attrName>
                                        </p:attrNameLst>
                                      </p:cBhvr>
                                      <p:to>
                                        <p:strVal val="visible"/>
                                      </p:to>
                                    </p:set>
                                    <p:animEffect transition="in" filter="wipe(left)">
                                      <p:cBhvr>
                                        <p:cTn id="72" dur="500"/>
                                        <p:tgtEl>
                                          <p:spTgt spid="3942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4246"/>
                                        </p:tgtEl>
                                        <p:attrNameLst>
                                          <p:attrName>style.visibility</p:attrName>
                                        </p:attrNameLst>
                                      </p:cBhvr>
                                      <p:to>
                                        <p:strVal val="visible"/>
                                      </p:to>
                                    </p:set>
                                    <p:animEffect transition="in" filter="wipe(left)">
                                      <p:cBhvr>
                                        <p:cTn id="77" dur="500"/>
                                        <p:tgtEl>
                                          <p:spTgt spid="39424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4275"/>
                                        </p:tgtEl>
                                        <p:attrNameLst>
                                          <p:attrName>style.visibility</p:attrName>
                                        </p:attrNameLst>
                                      </p:cBhvr>
                                      <p:to>
                                        <p:strVal val="visible"/>
                                      </p:to>
                                    </p:set>
                                    <p:animEffect transition="in" filter="wipe(left)">
                                      <p:cBhvr>
                                        <p:cTn id="82" dur="500"/>
                                        <p:tgtEl>
                                          <p:spTgt spid="3942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4276"/>
                                        </p:tgtEl>
                                        <p:attrNameLst>
                                          <p:attrName>style.visibility</p:attrName>
                                        </p:attrNameLst>
                                      </p:cBhvr>
                                      <p:to>
                                        <p:strVal val="visible"/>
                                      </p:to>
                                    </p:set>
                                    <p:animEffect transition="in" filter="wipe(left)">
                                      <p:cBhvr>
                                        <p:cTn id="87" dur="500"/>
                                        <p:tgtEl>
                                          <p:spTgt spid="39427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4277"/>
                                        </p:tgtEl>
                                        <p:attrNameLst>
                                          <p:attrName>style.visibility</p:attrName>
                                        </p:attrNameLst>
                                      </p:cBhvr>
                                      <p:to>
                                        <p:strVal val="visible"/>
                                      </p:to>
                                    </p:set>
                                    <p:animEffect transition="in" filter="wipe(left)">
                                      <p:cBhvr>
                                        <p:cTn id="92" dur="500"/>
                                        <p:tgtEl>
                                          <p:spTgt spid="39427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394248"/>
                                        </p:tgtEl>
                                        <p:attrNameLst>
                                          <p:attrName>style.visibility</p:attrName>
                                        </p:attrNameLst>
                                      </p:cBhvr>
                                      <p:to>
                                        <p:strVal val="visible"/>
                                      </p:to>
                                    </p:set>
                                    <p:animEffect transition="in" filter="wipe(left)">
                                      <p:cBhvr>
                                        <p:cTn id="97" dur="500"/>
                                        <p:tgtEl>
                                          <p:spTgt spid="3942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4270"/>
                                        </p:tgtEl>
                                        <p:attrNameLst>
                                          <p:attrName>style.visibility</p:attrName>
                                        </p:attrNameLst>
                                      </p:cBhvr>
                                      <p:to>
                                        <p:strVal val="visible"/>
                                      </p:to>
                                    </p:set>
                                    <p:animEffect transition="in" filter="wipe(left)">
                                      <p:cBhvr>
                                        <p:cTn id="102" dur="500"/>
                                        <p:tgtEl>
                                          <p:spTgt spid="39427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94278"/>
                                        </p:tgtEl>
                                        <p:attrNameLst>
                                          <p:attrName>style.visibility</p:attrName>
                                        </p:attrNameLst>
                                      </p:cBhvr>
                                      <p:to>
                                        <p:strVal val="visible"/>
                                      </p:to>
                                    </p:set>
                                    <p:animEffect transition="in" filter="wipe(left)">
                                      <p:cBhvr>
                                        <p:cTn id="107" dur="500"/>
                                        <p:tgtEl>
                                          <p:spTgt spid="39427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4279"/>
                                        </p:tgtEl>
                                        <p:attrNameLst>
                                          <p:attrName>style.visibility</p:attrName>
                                        </p:attrNameLst>
                                      </p:cBhvr>
                                      <p:to>
                                        <p:strVal val="visible"/>
                                      </p:to>
                                    </p:set>
                                    <p:animEffect transition="in" filter="wipe(left)">
                                      <p:cBhvr>
                                        <p:cTn id="112" dur="500"/>
                                        <p:tgtEl>
                                          <p:spTgt spid="39427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4287"/>
                                        </p:tgtEl>
                                        <p:attrNameLst>
                                          <p:attrName>style.visibility</p:attrName>
                                        </p:attrNameLst>
                                      </p:cBhvr>
                                      <p:to>
                                        <p:strVal val="visible"/>
                                      </p:to>
                                    </p:set>
                                    <p:animEffect transition="in" filter="wipe(left)">
                                      <p:cBhvr>
                                        <p:cTn id="117" dur="500"/>
                                        <p:tgtEl>
                                          <p:spTgt spid="39428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394288"/>
                                        </p:tgtEl>
                                        <p:attrNameLst>
                                          <p:attrName>style.visibility</p:attrName>
                                        </p:attrNameLst>
                                      </p:cBhvr>
                                      <p:to>
                                        <p:strVal val="visible"/>
                                      </p:to>
                                    </p:set>
                                    <p:animEffect transition="in" filter="wipe(left)">
                                      <p:cBhvr>
                                        <p:cTn id="122" dur="500"/>
                                        <p:tgtEl>
                                          <p:spTgt spid="39428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394289"/>
                                        </p:tgtEl>
                                        <p:attrNameLst>
                                          <p:attrName>style.visibility</p:attrName>
                                        </p:attrNameLst>
                                      </p:cBhvr>
                                      <p:to>
                                        <p:strVal val="visible"/>
                                      </p:to>
                                    </p:set>
                                    <p:animEffect transition="in" filter="wipe(left)">
                                      <p:cBhvr>
                                        <p:cTn id="127" dur="500"/>
                                        <p:tgtEl>
                                          <p:spTgt spid="39428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94280"/>
                                        </p:tgtEl>
                                        <p:attrNameLst>
                                          <p:attrName>style.visibility</p:attrName>
                                        </p:attrNameLst>
                                      </p:cBhvr>
                                      <p:to>
                                        <p:strVal val="visible"/>
                                      </p:to>
                                    </p:set>
                                    <p:animEffect transition="in" filter="wipe(left)">
                                      <p:cBhvr>
                                        <p:cTn id="132" dur="500"/>
                                        <p:tgtEl>
                                          <p:spTgt spid="39428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394271"/>
                                        </p:tgtEl>
                                        <p:attrNameLst>
                                          <p:attrName>style.visibility</p:attrName>
                                        </p:attrNameLst>
                                      </p:cBhvr>
                                      <p:to>
                                        <p:strVal val="visible"/>
                                      </p:to>
                                    </p:set>
                                    <p:animEffect transition="in" filter="wipe(left)">
                                      <p:cBhvr>
                                        <p:cTn id="137" dur="500"/>
                                        <p:tgtEl>
                                          <p:spTgt spid="39427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394281"/>
                                        </p:tgtEl>
                                        <p:attrNameLst>
                                          <p:attrName>style.visibility</p:attrName>
                                        </p:attrNameLst>
                                      </p:cBhvr>
                                      <p:to>
                                        <p:strVal val="visible"/>
                                      </p:to>
                                    </p:set>
                                    <p:animEffect transition="in" filter="wipe(left)">
                                      <p:cBhvr>
                                        <p:cTn id="142" dur="500"/>
                                        <p:tgtEl>
                                          <p:spTgt spid="394281"/>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394282"/>
                                        </p:tgtEl>
                                        <p:attrNameLst>
                                          <p:attrName>style.visibility</p:attrName>
                                        </p:attrNameLst>
                                      </p:cBhvr>
                                      <p:to>
                                        <p:strVal val="visible"/>
                                      </p:to>
                                    </p:set>
                                    <p:animEffect transition="in" filter="wipe(left)">
                                      <p:cBhvr>
                                        <p:cTn id="147" dur="500"/>
                                        <p:tgtEl>
                                          <p:spTgt spid="39428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394283"/>
                                        </p:tgtEl>
                                        <p:attrNameLst>
                                          <p:attrName>style.visibility</p:attrName>
                                        </p:attrNameLst>
                                      </p:cBhvr>
                                      <p:to>
                                        <p:strVal val="visible"/>
                                      </p:to>
                                    </p:set>
                                    <p:animEffect transition="in" filter="wipe(left)">
                                      <p:cBhvr>
                                        <p:cTn id="152" dur="500"/>
                                        <p:tgtEl>
                                          <p:spTgt spid="39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animBg="1" autoUpdateAnimBg="0"/>
      <p:bldP spid="394245" grpId="0" build="p" autoUpdateAnimBg="0"/>
      <p:bldP spid="394247" grpId="0" animBg="1" autoUpdateAnimBg="0"/>
      <p:bldP spid="394248" grpId="0" animBg="1" autoUpdateAnimBg="0"/>
      <p:bldP spid="394254" grpId="0" build="p" autoUpdateAnimBg="0"/>
      <p:bldP spid="39425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Thursday, Oct. 23, 2014</a:t>
            </a:r>
            <a:endParaRPr lang="en-US"/>
          </a:p>
        </p:txBody>
      </p:sp>
      <p:sp>
        <p:nvSpPr>
          <p:cNvPr id="36" name="Footer Placeholder 4"/>
          <p:cNvSpPr>
            <a:spLocks noGrp="1"/>
          </p:cNvSpPr>
          <p:nvPr>
            <p:ph type="ftr" sz="quarter" idx="11"/>
          </p:nvPr>
        </p:nvSpPr>
        <p:spPr/>
        <p:txBody>
          <a:bodyPr/>
          <a:lstStyle/>
          <a:p>
            <a:r>
              <a:rPr lang="nl-NL" smtClean="0"/>
              <a:t>PHYS 1443-004, Fall 2014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12</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a:t>Calculation of Moments of Inertia</a:t>
            </a:r>
          </a:p>
        </p:txBody>
      </p:sp>
      <p:sp>
        <p:nvSpPr>
          <p:cNvPr id="441347"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chemeClr val="accent2"/>
                </a:solidFill>
                <a:latin typeface="Arial Narrow" charset="0"/>
              </a:rPr>
              <a:t>Moments of inertia for large </a:t>
            </a:r>
            <a:r>
              <a:rPr lang="en-US" dirty="0" smtClean="0">
                <a:solidFill>
                  <a:schemeClr val="accent2"/>
                </a:solidFill>
                <a:latin typeface="Arial Narrow" charset="0"/>
              </a:rPr>
              <a:t>rigid objects </a:t>
            </a:r>
            <a:r>
              <a:rPr lang="en-US" dirty="0">
                <a:solidFill>
                  <a:schemeClr val="accent2"/>
                </a:solidFill>
                <a:latin typeface="Arial Narrow" charset="0"/>
              </a:rPr>
              <a:t>can be computed, if we assume the object consists of small volume elements with mass,</a:t>
            </a:r>
            <a:r>
              <a:rPr lang="en-US" dirty="0" smtClean="0">
                <a:solidFill>
                  <a:schemeClr val="accent2"/>
                </a:solidFill>
                <a:latin typeface="Arial Narrow" charset="0"/>
              </a:rPr>
              <a:t> </a:t>
            </a:r>
            <a:r>
              <a:rPr lang="en-US" dirty="0" err="1" smtClean="0">
                <a:solidFill>
                  <a:schemeClr val="accent2"/>
                </a:solidFill>
                <a:latin typeface="Symbol" charset="2"/>
              </a:rPr>
              <a:t>Δ</a:t>
            </a:r>
            <a:r>
              <a:rPr lang="en-US" dirty="0" err="1" smtClean="0">
                <a:solidFill>
                  <a:schemeClr val="accent2"/>
                </a:solidFill>
                <a:latin typeface="Monotype Corsiva" charset="0"/>
              </a:rPr>
              <a:t>m</a:t>
            </a:r>
            <a:r>
              <a:rPr lang="en-US" baseline="-25000" dirty="0" err="1" smtClean="0">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457200" y="1981200"/>
            <a:ext cx="6019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It is </a:t>
            </a:r>
            <a:r>
              <a:rPr lang="en-US" sz="2000" dirty="0" smtClean="0">
                <a:solidFill>
                  <a:srgbClr val="FF0000"/>
                </a:solidFill>
                <a:latin typeface="Arial Narrow" charset="0"/>
              </a:rPr>
              <a:t>sometimes easier </a:t>
            </a:r>
            <a:r>
              <a:rPr lang="en-US" sz="2000" dirty="0">
                <a:solidFill>
                  <a:srgbClr val="FF0000"/>
                </a:solidFill>
                <a:latin typeface="Arial Narrow" charset="0"/>
              </a:rPr>
              <a:t>to compute moments of inertia in terms of volume of the elements rather than their </a:t>
            </a:r>
            <a:r>
              <a:rPr lang="en-US" sz="2000" dirty="0" smtClean="0">
                <a:solidFill>
                  <a:srgbClr val="FF0000"/>
                </a:solidFill>
                <a:latin typeface="Arial Narrow" charset="0"/>
              </a:rPr>
              <a:t>mass</a:t>
            </a:r>
            <a:endParaRPr lang="en-US" sz="2000" dirty="0">
              <a:solidFill>
                <a:srgbClr val="FF0000"/>
              </a:solidFill>
              <a:latin typeface="Arial Narrow" charset="0"/>
            </a:endParaRP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a:t>
            </a:r>
            <a:r>
              <a:rPr lang="en-US" sz="2000" dirty="0" smtClean="0">
                <a:solidFill>
                  <a:srgbClr val="FF0000"/>
                </a:solidFill>
                <a:latin typeface="Arial Narrow" charset="0"/>
              </a:rPr>
              <a:t> </a:t>
            </a:r>
            <a:r>
              <a:rPr lang="en-US" sz="2000" dirty="0" err="1" smtClean="0">
                <a:solidFill>
                  <a:srgbClr val="FF0000"/>
                </a:solidFill>
                <a:latin typeface="Symbol" charset="2"/>
              </a:rPr>
              <a:t>ρ</a:t>
            </a:r>
            <a:r>
              <a:rPr lang="en-US" sz="2000" dirty="0" smtClean="0">
                <a:solidFill>
                  <a:srgbClr val="FF0000"/>
                </a:solidFill>
                <a:latin typeface="Arial Narrow" charset="0"/>
              </a:rPr>
              <a:t>, </a:t>
            </a:r>
            <a:r>
              <a:rPr lang="en-US" sz="2000" dirty="0">
                <a:solidFill>
                  <a:srgbClr val="FF0000"/>
                </a:solidFill>
                <a:latin typeface="Arial Narrow" charset="0"/>
              </a:rPr>
              <a:t>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533400" y="1533525"/>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400800" y="2209800"/>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extLst>
              <p:ext uri="{D42A27DB-BD31-4B8C-83A1-F6EECF244321}">
                <p14:modId xmlns:p14="http://schemas.microsoft.com/office/powerpoint/2010/main" val="15084008"/>
              </p:ext>
            </p:extLst>
          </p:nvPr>
        </p:nvGraphicFramePr>
        <p:xfrm>
          <a:off x="6238875" y="1482725"/>
          <a:ext cx="1679575" cy="650875"/>
        </p:xfrm>
        <a:graphic>
          <a:graphicData uri="http://schemas.openxmlformats.org/presentationml/2006/ole">
            <mc:AlternateContent xmlns:mc="http://schemas.openxmlformats.org/markup-compatibility/2006">
              <mc:Choice xmlns:v="urn:schemas-microsoft-com:vml" Requires="v">
                <p:oleObj spid="_x0000_s435835" name="Equation" r:id="rId3" imgW="1143000" imgH="355600" progId="Equation.DSMT4">
                  <p:embed/>
                </p:oleObj>
              </mc:Choice>
              <mc:Fallback>
                <p:oleObj name="Equation" r:id="rId3" imgW="1143000" imgH="3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482725"/>
                        <a:ext cx="1679575" cy="650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53" name="Object 9"/>
          <p:cNvGraphicFramePr>
            <a:graphicFrameLocks noChangeAspect="1"/>
          </p:cNvGraphicFramePr>
          <p:nvPr>
            <p:extLst>
              <p:ext uri="{D42A27DB-BD31-4B8C-83A1-F6EECF244321}">
                <p14:modId xmlns:p14="http://schemas.microsoft.com/office/powerpoint/2010/main" val="3110440120"/>
              </p:ext>
            </p:extLst>
          </p:nvPr>
        </p:nvGraphicFramePr>
        <p:xfrm>
          <a:off x="7923213" y="1493837"/>
          <a:ext cx="915987" cy="557213"/>
        </p:xfrm>
        <a:graphic>
          <a:graphicData uri="http://schemas.openxmlformats.org/presentationml/2006/ole">
            <mc:AlternateContent xmlns:mc="http://schemas.openxmlformats.org/markup-compatibility/2006">
              <mc:Choice xmlns:v="urn:schemas-microsoft-com:vml" Requires="v">
                <p:oleObj spid="_x0000_s435836" name="Equation" r:id="rId5" imgW="571320" imgH="279360" progId="Equation.3">
                  <p:embed/>
                </p:oleObj>
              </mc:Choice>
              <mc:Fallback>
                <p:oleObj name="Equation" r:id="rId5" imgW="57132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213" y="1493837"/>
                        <a:ext cx="915987" cy="557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mc:AlternateContent xmlns:mc="http://schemas.openxmlformats.org/markup-compatibility/2006">
              <mc:Choice xmlns:v="urn:schemas-microsoft-com:vml" Requires="v">
                <p:oleObj spid="_x0000_s435837" name="Equation" r:id="rId7" imgW="508000" imgH="393700" progId="Equation.DSMT4">
                  <p:embed/>
                </p:oleObj>
              </mc:Choice>
              <mc:Fallback>
                <p:oleObj name="Equation" r:id="rId7" imgW="5080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667000"/>
                        <a:ext cx="717550" cy="690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1355" name="Text Box 11"/>
          <p:cNvSpPr txBox="1">
            <a:spLocks noChangeArrowheads="1"/>
          </p:cNvSpPr>
          <p:nvPr/>
        </p:nvSpPr>
        <p:spPr bwMode="auto">
          <a:xfrm>
            <a:off x="5708650" y="2743200"/>
            <a:ext cx="1905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nvGraphicFramePr>
        <p:xfrm>
          <a:off x="7667625" y="2884488"/>
          <a:ext cx="1268413" cy="498475"/>
        </p:xfrm>
        <a:graphic>
          <a:graphicData uri="http://schemas.openxmlformats.org/presentationml/2006/ole">
            <mc:AlternateContent xmlns:mc="http://schemas.openxmlformats.org/markup-compatibility/2006">
              <mc:Choice xmlns:v="urn:schemas-microsoft-com:vml" Requires="v">
                <p:oleObj spid="_x0000_s435838" name="Equation" r:id="rId9" imgW="800100" imgH="292100" progId="Equation.DSMT4">
                  <p:embed/>
                </p:oleObj>
              </mc:Choice>
              <mc:Fallback>
                <p:oleObj name="Equation" r:id="rId9" imgW="8001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2884488"/>
                        <a:ext cx="1268413" cy="49847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441357" name="Text Box 13"/>
          <p:cNvSpPr txBox="1">
            <a:spLocks noChangeArrowheads="1"/>
          </p:cNvSpPr>
          <p:nvPr/>
        </p:nvSpPr>
        <p:spPr bwMode="auto">
          <a:xfrm>
            <a:off x="762000" y="3597275"/>
            <a:ext cx="7239000" cy="6699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mc:AlternateContent xmlns:mc="http://schemas.openxmlformats.org/markup-compatibility/2006">
              <mc:Choice xmlns:v="urn:schemas-microsoft-com:vml" Requires="v">
                <p:oleObj spid="_x0000_s435839" name="Equation" r:id="rId11" imgW="711200" imgH="292100" progId="Equation.DSMT4">
                  <p:embed/>
                </p:oleObj>
              </mc:Choice>
              <mc:Fallback>
                <p:oleObj name="Equation" r:id="rId11" imgW="711200" imgH="292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8850" y="4406900"/>
                        <a:ext cx="1201738"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mc:AlternateContent xmlns:mc="http://schemas.openxmlformats.org/markup-compatibility/2006">
              <mc:Choice xmlns:v="urn:schemas-microsoft-com:vml" Requires="v">
                <p:oleObj spid="_x0000_s435840" name="Equation" r:id="rId13" imgW="622300" imgH="292100" progId="Equation.DSMT4">
                  <p:embed/>
                </p:oleObj>
              </mc:Choice>
              <mc:Fallback>
                <p:oleObj name="Equation" r:id="rId13" imgW="622300" imgH="292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675" y="4406900"/>
                        <a:ext cx="1050925"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mc:AlternateContent xmlns:mc="http://schemas.openxmlformats.org/markup-compatibility/2006">
              <mc:Choice xmlns:v="urn:schemas-microsoft-com:vml" Requires="v">
                <p:oleObj spid="_x0000_s435841" name="Equation" r:id="rId15" imgW="444500" imgH="190500" progId="Equation.DSMT4">
                  <p:embed/>
                </p:oleObj>
              </mc:Choice>
              <mc:Fallback>
                <p:oleObj name="Equation" r:id="rId15" imgW="444500" imgH="1905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4495800"/>
                        <a:ext cx="914400"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mc:AlternateContent xmlns:mc="http://schemas.openxmlformats.org/markup-compatibility/2006">
              <mc:Choice xmlns:v="urn:schemas-microsoft-com:vml" Requires="v">
                <p:oleObj spid="_x0000_s435842" name="Equation" r:id="rId17" imgW="673100" imgH="203200" progId="Equation.DSMT4">
                  <p:embed/>
                </p:oleObj>
              </mc:Choice>
              <mc:Fallback>
                <p:oleObj name="Equation" r:id="rId17" imgW="6731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2819400"/>
                        <a:ext cx="949325" cy="3571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smtClean="0">
              <a:ln w="38100" cmpd="sng">
                <a:solidFill>
                  <a:schemeClr val="tx1"/>
                </a:solidFill>
              </a:ln>
              <a:solidFill>
                <a:schemeClr val="tx1"/>
              </a:solidFill>
              <a:effectLst/>
              <a:latin typeface="Times New Roman" pitchFamily="18" charset="0"/>
            </a:endParaRPr>
          </a:p>
        </p:txBody>
      </p:sp>
    </p:spTree>
    <p:extLst>
      <p:ext uri="{BB962C8B-B14F-4D97-AF65-F5344CB8AC3E}">
        <p14:creationId xmlns:p14="http://schemas.microsoft.com/office/powerpoint/2010/main" val="763987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wipe(left)">
                                      <p:cBhvr>
                                        <p:cTn id="7" dur="500"/>
                                        <p:tgtEl>
                                          <p:spTgt spid="441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1350">
                                            <p:txEl>
                                              <p:pRg st="0" end="0"/>
                                            </p:txEl>
                                          </p:spTgt>
                                        </p:tgtEl>
                                        <p:attrNameLst>
                                          <p:attrName>style.visibility</p:attrName>
                                        </p:attrNameLst>
                                      </p:cBhvr>
                                      <p:to>
                                        <p:strVal val="visible"/>
                                      </p:to>
                                    </p:set>
                                    <p:animEffect transition="in" filter="wipe(left)">
                                      <p:cBhvr>
                                        <p:cTn id="12" dur="500"/>
                                        <p:tgtEl>
                                          <p:spTgt spid="4413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1352"/>
                                        </p:tgtEl>
                                        <p:attrNameLst>
                                          <p:attrName>style.visibility</p:attrName>
                                        </p:attrNameLst>
                                      </p:cBhvr>
                                      <p:to>
                                        <p:strVal val="visible"/>
                                      </p:to>
                                    </p:set>
                                    <p:animEffect transition="in" filter="wipe(left)">
                                      <p:cBhvr>
                                        <p:cTn id="17" dur="500"/>
                                        <p:tgtEl>
                                          <p:spTgt spid="4413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1353"/>
                                        </p:tgtEl>
                                        <p:attrNameLst>
                                          <p:attrName>style.visibility</p:attrName>
                                        </p:attrNameLst>
                                      </p:cBhvr>
                                      <p:to>
                                        <p:strVal val="visible"/>
                                      </p:to>
                                    </p:set>
                                    <p:animEffect transition="in" filter="wipe(left)">
                                      <p:cBhvr>
                                        <p:cTn id="22" dur="500"/>
                                        <p:tgtEl>
                                          <p:spTgt spid="4413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1348">
                                            <p:txEl>
                                              <p:pRg st="0" end="0"/>
                                            </p:txEl>
                                          </p:spTgt>
                                        </p:tgtEl>
                                        <p:attrNameLst>
                                          <p:attrName>style.visibility</p:attrName>
                                        </p:attrNameLst>
                                      </p:cBhvr>
                                      <p:to>
                                        <p:strVal val="visible"/>
                                      </p:to>
                                    </p:set>
                                    <p:animEffect transition="in" filter="wipe(left)">
                                      <p:cBhvr>
                                        <p:cTn id="27" dur="500"/>
                                        <p:tgtEl>
                                          <p:spTgt spid="44134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1351"/>
                                        </p:tgtEl>
                                        <p:attrNameLst>
                                          <p:attrName>style.visibility</p:attrName>
                                        </p:attrNameLst>
                                      </p:cBhvr>
                                      <p:to>
                                        <p:strVal val="visible"/>
                                      </p:to>
                                    </p:set>
                                    <p:animEffect transition="in" filter="wipe(left)">
                                      <p:cBhvr>
                                        <p:cTn id="32" dur="500"/>
                                        <p:tgtEl>
                                          <p:spTgt spid="4413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41349"/>
                                        </p:tgtEl>
                                        <p:attrNameLst>
                                          <p:attrName>style.visibility</p:attrName>
                                        </p:attrNameLst>
                                      </p:cBhvr>
                                      <p:to>
                                        <p:strVal val="visible"/>
                                      </p:to>
                                    </p:set>
                                    <p:animEffect transition="in" filter="wipe(left)">
                                      <p:cBhvr>
                                        <p:cTn id="37" dur="500"/>
                                        <p:tgtEl>
                                          <p:spTgt spid="4413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1354"/>
                                        </p:tgtEl>
                                        <p:attrNameLst>
                                          <p:attrName>style.visibility</p:attrName>
                                        </p:attrNameLst>
                                      </p:cBhvr>
                                      <p:to>
                                        <p:strVal val="visible"/>
                                      </p:to>
                                    </p:set>
                                    <p:animEffect transition="in" filter="wipe(left)">
                                      <p:cBhvr>
                                        <p:cTn id="42" dur="500"/>
                                        <p:tgtEl>
                                          <p:spTgt spid="4413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1378"/>
                                        </p:tgtEl>
                                        <p:attrNameLst>
                                          <p:attrName>style.visibility</p:attrName>
                                        </p:attrNameLst>
                                      </p:cBhvr>
                                      <p:to>
                                        <p:strVal val="visible"/>
                                      </p:to>
                                    </p:set>
                                    <p:animEffect transition="in" filter="wipe(left)">
                                      <p:cBhvr>
                                        <p:cTn id="52" dur="500"/>
                                        <p:tgtEl>
                                          <p:spTgt spid="44137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41355"/>
                                        </p:tgtEl>
                                        <p:attrNameLst>
                                          <p:attrName>style.visibility</p:attrName>
                                        </p:attrNameLst>
                                      </p:cBhvr>
                                      <p:to>
                                        <p:strVal val="visible"/>
                                      </p:to>
                                    </p:set>
                                    <p:animEffect transition="in" filter="wipe(left)">
                                      <p:cBhvr>
                                        <p:cTn id="57" dur="500"/>
                                        <p:tgtEl>
                                          <p:spTgt spid="4413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1356"/>
                                        </p:tgtEl>
                                        <p:attrNameLst>
                                          <p:attrName>style.visibility</p:attrName>
                                        </p:attrNameLst>
                                      </p:cBhvr>
                                      <p:to>
                                        <p:strVal val="visible"/>
                                      </p:to>
                                    </p:set>
                                    <p:animEffect transition="in" filter="wipe(left)">
                                      <p:cBhvr>
                                        <p:cTn id="62" dur="500"/>
                                        <p:tgtEl>
                                          <p:spTgt spid="4413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41358"/>
                                        </p:tgtEl>
                                        <p:attrNameLst>
                                          <p:attrName>style.visibility</p:attrName>
                                        </p:attrNameLst>
                                      </p:cBhvr>
                                      <p:to>
                                        <p:strVal val="visible"/>
                                      </p:to>
                                    </p:set>
                                    <p:animEffect transition="in" filter="wipe(left)">
                                      <p:cBhvr>
                                        <p:cTn id="67" dur="500"/>
                                        <p:tgtEl>
                                          <p:spTgt spid="4413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41357"/>
                                        </p:tgtEl>
                                        <p:attrNameLst>
                                          <p:attrName>style.visibility</p:attrName>
                                        </p:attrNameLst>
                                      </p:cBhvr>
                                      <p:to>
                                        <p:strVal val="visible"/>
                                      </p:to>
                                    </p:set>
                                    <p:animEffect transition="in" filter="wipe(left)">
                                      <p:cBhvr>
                                        <p:cTn id="72" dur="500"/>
                                        <p:tgtEl>
                                          <p:spTgt spid="44135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2"/>
                                        </p:tgtEl>
                                        <p:attrNameLst>
                                          <p:attrName>style.visibility</p:attrName>
                                        </p:attrNameLst>
                                      </p:cBhvr>
                                      <p:to>
                                        <p:strVal val="visible"/>
                                      </p:to>
                                    </p:set>
                                    <p:animEffect transition="in" filter="wipe(left)">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iterate type="wd">
                                    <p:tmPct val="10000"/>
                                  </p:iterate>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41372"/>
                                        </p:tgtEl>
                                        <p:attrNameLst>
                                          <p:attrName>style.visibility</p:attrName>
                                        </p:attrNameLst>
                                      </p:cBhvr>
                                      <p:to>
                                        <p:strVal val="visible"/>
                                      </p:to>
                                    </p:set>
                                    <p:animEffect transition="in" filter="wipe(left)">
                                      <p:cBhvr>
                                        <p:cTn id="88" dur="500"/>
                                        <p:tgtEl>
                                          <p:spTgt spid="44137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1373"/>
                                        </p:tgtEl>
                                        <p:attrNameLst>
                                          <p:attrName>style.visibility</p:attrName>
                                        </p:attrNameLst>
                                      </p:cBhvr>
                                      <p:to>
                                        <p:strVal val="visible"/>
                                      </p:to>
                                    </p:set>
                                    <p:animEffect transition="in" filter="wipe(left)">
                                      <p:cBhvr>
                                        <p:cTn id="93" dur="500"/>
                                        <p:tgtEl>
                                          <p:spTgt spid="44137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41376"/>
                                        </p:tgtEl>
                                        <p:attrNameLst>
                                          <p:attrName>style.visibility</p:attrName>
                                        </p:attrNameLst>
                                      </p:cBhvr>
                                      <p:to>
                                        <p:strVal val="visible"/>
                                      </p:to>
                                    </p:set>
                                    <p:animEffect transition="in" filter="wipe(left)">
                                      <p:cBhvr>
                                        <p:cTn id="98" dur="500"/>
                                        <p:tgtEl>
                                          <p:spTgt spid="44137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41377"/>
                                        </p:tgtEl>
                                        <p:attrNameLst>
                                          <p:attrName>style.visibility</p:attrName>
                                        </p:attrNameLst>
                                      </p:cBhvr>
                                      <p:to>
                                        <p:strVal val="visible"/>
                                      </p:to>
                                    </p:set>
                                    <p:animEffect transition="in" filter="wipe(left)">
                                      <p:cBhvr>
                                        <p:cTn id="103" dur="500"/>
                                        <p:tgtEl>
                                          <p:spTgt spid="44137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441374"/>
                                        </p:tgtEl>
                                        <p:attrNameLst>
                                          <p:attrName>style.visibility</p:attrName>
                                        </p:attrNameLst>
                                      </p:cBhvr>
                                      <p:to>
                                        <p:strVal val="visible"/>
                                      </p:to>
                                    </p:set>
                                    <p:animEffect transition="in" filter="wipe(left)">
                                      <p:cBhvr>
                                        <p:cTn id="108" dur="500"/>
                                        <p:tgtEl>
                                          <p:spTgt spid="44137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41375"/>
                                        </p:tgtEl>
                                        <p:attrNameLst>
                                          <p:attrName>style.visibility</p:attrName>
                                        </p:attrNameLst>
                                      </p:cBhvr>
                                      <p:to>
                                        <p:strVal val="visible"/>
                                      </p:to>
                                    </p:set>
                                    <p:animEffect transition="in" filter="wipe(left)">
                                      <p:cBhvr>
                                        <p:cTn id="113" dur="500"/>
                                        <p:tgtEl>
                                          <p:spTgt spid="441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P spid="441348" grpId="0" build="p" autoUpdateAnimBg="0"/>
      <p:bldP spid="441349" grpId="0" animBg="1" autoUpdateAnimBg="0"/>
      <p:bldP spid="441350" grpId="0" build="p" autoUpdateAnimBg="0"/>
      <p:bldP spid="441351" grpId="0" animBg="1" autoUpdateAnimBg="0"/>
      <p:bldP spid="441355" grpId="0" animBg="1" autoUpdateAnimBg="0"/>
      <p:bldP spid="441357" grpId="0" animBg="1" autoUpdateAnimBg="0"/>
      <p:bldP spid="441358" grpId="0" animBg="1"/>
      <p:bldP spid="441372" grpId="0" animBg="1" autoUpdateAnimBg="0"/>
      <p:bldP spid="441374" grpId="0" animBg="1" autoUpdateAnimBg="0"/>
      <p:bldP spid="441375" grpId="0" animBg="1" autoUpdateAnimBg="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smtClean="0"/>
              <a:t>Thursday, Oct. 23, 2014</a:t>
            </a:r>
            <a:endParaRPr lang="en-US"/>
          </a:p>
        </p:txBody>
      </p:sp>
      <p:sp>
        <p:nvSpPr>
          <p:cNvPr id="47" name="Footer Placeholder 4"/>
          <p:cNvSpPr>
            <a:spLocks noGrp="1"/>
          </p:cNvSpPr>
          <p:nvPr>
            <p:ph type="ftr" sz="quarter" idx="11"/>
          </p:nvPr>
        </p:nvSpPr>
        <p:spPr/>
        <p:txBody>
          <a:bodyPr/>
          <a:lstStyle/>
          <a:p>
            <a:r>
              <a:rPr lang="nl-NL" smtClean="0"/>
              <a:t>PHYS 1443-004, Fall 2014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13</a:t>
            </a:fld>
            <a:endParaRPr lang="en-US"/>
          </a:p>
        </p:txBody>
      </p:sp>
      <p:sp>
        <p:nvSpPr>
          <p:cNvPr id="442370" name="Rectangle 2"/>
          <p:cNvSpPr>
            <a:spLocks noGrp="1" noChangeArrowheads="1"/>
          </p:cNvSpPr>
          <p:nvPr>
            <p:ph type="title"/>
          </p:nvPr>
        </p:nvSpPr>
        <p:spPr>
          <a:xfrm>
            <a:off x="457200" y="152400"/>
            <a:ext cx="8153400" cy="609600"/>
          </a:xfrm>
        </p:spPr>
        <p:txBody>
          <a:bodyPr/>
          <a:lstStyle/>
          <a:p>
            <a:r>
              <a:rPr lang="en-US" sz="4000" dirty="0" smtClean="0"/>
              <a:t>Ex. Rigid </a:t>
            </a:r>
            <a:r>
              <a:rPr lang="en-US" sz="4000" dirty="0"/>
              <a:t>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perpendicular to the rod and passing through its center of mass.</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mc:AlternateContent xmlns:mc="http://schemas.openxmlformats.org/markup-compatibility/2006">
              <mc:Choice xmlns:v="urn:schemas-microsoft-com:vml" Requires="v">
                <p:oleObj spid="_x0000_s468290" name="Equation" r:id="rId3" imgW="482600" imgH="393700" progId="Equation.DSMT4">
                  <p:embed/>
                </p:oleObj>
              </mc:Choice>
              <mc:Fallback>
                <p:oleObj name="Equation" r:id="rId3" imgW="482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481138"/>
                        <a:ext cx="782638" cy="6524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2394" name="Text Box 26"/>
          <p:cNvSpPr txBox="1">
            <a:spLocks noChangeArrowheads="1"/>
          </p:cNvSpPr>
          <p:nvPr/>
        </p:nvSpPr>
        <p:spPr bwMode="auto">
          <a:xfrm>
            <a:off x="3733800" y="213360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a:t>
            </a:r>
            <a:r>
              <a:rPr lang="en-US" sz="2000" dirty="0" smtClean="0">
                <a:solidFill>
                  <a:srgbClr val="800000"/>
                </a:solidFill>
                <a:latin typeface="Arial Narrow" charset="0"/>
              </a:rPr>
              <a:t>mass of a </a:t>
            </a:r>
            <a:r>
              <a:rPr lang="en-US" sz="2000" dirty="0" err="1" smtClean="0">
                <a:solidFill>
                  <a:srgbClr val="800000"/>
                </a:solidFill>
                <a:latin typeface="Arial Narrow" charset="0"/>
              </a:rPr>
              <a:t>masslet</a:t>
            </a:r>
            <a:r>
              <a:rPr lang="en-US" sz="2000" dirty="0" smtClean="0">
                <a:solidFill>
                  <a:srgbClr val="800000"/>
                </a:solidFill>
                <a:latin typeface="Arial Narrow" charset="0"/>
              </a:rPr>
              <a:t> </a:t>
            </a:r>
            <a:r>
              <a:rPr lang="en-US" sz="2000" dirty="0">
                <a:solidFill>
                  <a:srgbClr val="800000"/>
                </a:solidFill>
                <a:latin typeface="Arial Narrow" charset="0"/>
              </a:rPr>
              <a:t>is  </a:t>
            </a:r>
          </a:p>
        </p:txBody>
      </p:sp>
      <p:graphicFrame>
        <p:nvGraphicFramePr>
          <p:cNvPr id="442395" name="Object 27"/>
          <p:cNvGraphicFramePr>
            <a:graphicFrameLocks noChangeAspect="1"/>
          </p:cNvGraphicFramePr>
          <p:nvPr>
            <p:extLst>
              <p:ext uri="{D42A27DB-BD31-4B8C-83A1-F6EECF244321}">
                <p14:modId xmlns:p14="http://schemas.microsoft.com/office/powerpoint/2010/main" val="2211303615"/>
              </p:ext>
            </p:extLst>
          </p:nvPr>
        </p:nvGraphicFramePr>
        <p:xfrm>
          <a:off x="6619875" y="2216150"/>
          <a:ext cx="361950" cy="274638"/>
        </p:xfrm>
        <a:graphic>
          <a:graphicData uri="http://schemas.openxmlformats.org/presentationml/2006/ole">
            <mc:AlternateContent xmlns:mc="http://schemas.openxmlformats.org/markup-compatibility/2006">
              <mc:Choice xmlns:v="urn:schemas-microsoft-com:vml" Requires="v">
                <p:oleObj spid="_x0000_s468291" name="Equation" r:id="rId5" imgW="241300" imgH="165100" progId="Equation.DSMT4">
                  <p:embed/>
                </p:oleObj>
              </mc:Choice>
              <mc:Fallback>
                <p:oleObj name="Equation" r:id="rId5" imgW="2413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2216150"/>
                        <a:ext cx="361950" cy="274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mc:AlternateContent xmlns:mc="http://schemas.openxmlformats.org/markup-compatibility/2006">
              <mc:Choice xmlns:v="urn:schemas-microsoft-com:vml" Requires="v">
                <p:oleObj spid="_x0000_s468292" name="Equation" r:id="rId7" imgW="126720" imgH="164880" progId="Equation.3">
                  <p:embed/>
                </p:oleObj>
              </mc:Choice>
              <mc:Fallback>
                <p:oleObj name="Equation" r:id="rId7" imgW="12672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941638"/>
                        <a:ext cx="203200" cy="249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mc:AlternateContent xmlns:mc="http://schemas.openxmlformats.org/markup-compatibility/2006">
              <mc:Choice xmlns:v="urn:schemas-microsoft-com:vml" Requires="v">
                <p:oleObj spid="_x0000_s468293" name="Equation" r:id="rId9" imgW="711200" imgH="292100" progId="Equation.DSMT4">
                  <p:embed/>
                </p:oleObj>
              </mc:Choice>
              <mc:Fallback>
                <p:oleObj name="Equation" r:id="rId9" imgW="7112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638" y="4416425"/>
                        <a:ext cx="1157287" cy="561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2399" name="Text Box 31"/>
          <p:cNvSpPr txBox="1">
            <a:spLocks noChangeArrowheads="1"/>
          </p:cNvSpPr>
          <p:nvPr/>
        </p:nvSpPr>
        <p:spPr bwMode="auto">
          <a:xfrm>
            <a:off x="228600" y="5638800"/>
            <a:ext cx="3048000" cy="6096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60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a:t>
            </a:r>
            <a:r>
              <a:rPr lang="en-US" sz="1600" dirty="0" smtClean="0">
                <a:solidFill>
                  <a:srgbClr val="800000"/>
                </a:solidFill>
                <a:latin typeface="Arial Narrow" charset="0"/>
              </a:rPr>
              <a:t> resistance to </a:t>
            </a:r>
            <a:r>
              <a:rPr lang="en-US" sz="1600" dirty="0">
                <a:solidFill>
                  <a:srgbClr val="800000"/>
                </a:solidFill>
                <a:latin typeface="Arial Narrow" charset="0"/>
              </a:rPr>
              <a:t>motion, it makes perfect sense for it to be harder to move when it is rotating about the axis at one end.</a:t>
            </a:r>
          </a:p>
        </p:txBody>
      </p:sp>
      <p:graphicFrame>
        <p:nvGraphicFramePr>
          <p:cNvPr id="442401" name="Object 33"/>
          <p:cNvGraphicFramePr>
            <a:graphicFrameLocks noChangeAspect="1"/>
          </p:cNvGraphicFramePr>
          <p:nvPr>
            <p:extLst>
              <p:ext uri="{D42A27DB-BD31-4B8C-83A1-F6EECF244321}">
                <p14:modId xmlns:p14="http://schemas.microsoft.com/office/powerpoint/2010/main" val="282301059"/>
              </p:ext>
            </p:extLst>
          </p:nvPr>
        </p:nvGraphicFramePr>
        <p:xfrm>
          <a:off x="7008813" y="2217738"/>
          <a:ext cx="611187" cy="296862"/>
        </p:xfrm>
        <a:graphic>
          <a:graphicData uri="http://schemas.openxmlformats.org/presentationml/2006/ole">
            <mc:AlternateContent xmlns:mc="http://schemas.openxmlformats.org/markup-compatibility/2006">
              <mc:Choice xmlns:v="urn:schemas-microsoft-com:vml" Requires="v">
                <p:oleObj spid="_x0000_s468294" name="Equation" r:id="rId11" imgW="406400" imgH="177800" progId="Equation.DSMT4">
                  <p:embed/>
                </p:oleObj>
              </mc:Choice>
              <mc:Fallback>
                <p:oleObj name="Equation" r:id="rId11" imgW="406400" imgH="177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8813" y="2217738"/>
                        <a:ext cx="611187" cy="296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2" name="Object 34"/>
          <p:cNvGraphicFramePr>
            <a:graphicFrameLocks noChangeAspect="1"/>
          </p:cNvGraphicFramePr>
          <p:nvPr>
            <p:extLst>
              <p:ext uri="{D42A27DB-BD31-4B8C-83A1-F6EECF244321}">
                <p14:modId xmlns:p14="http://schemas.microsoft.com/office/powerpoint/2010/main" val="2851997746"/>
              </p:ext>
            </p:extLst>
          </p:nvPr>
        </p:nvGraphicFramePr>
        <p:xfrm>
          <a:off x="7600950" y="2085975"/>
          <a:ext cx="781050" cy="657225"/>
        </p:xfrm>
        <a:graphic>
          <a:graphicData uri="http://schemas.openxmlformats.org/presentationml/2006/ole">
            <mc:AlternateContent xmlns:mc="http://schemas.openxmlformats.org/markup-compatibility/2006">
              <mc:Choice xmlns:v="urn:schemas-microsoft-com:vml" Requires="v">
                <p:oleObj spid="_x0000_s468295" name="Equation" r:id="rId13" imgW="520700" imgH="393700" progId="Equation.DSMT4">
                  <p:embed/>
                </p:oleObj>
              </mc:Choice>
              <mc:Fallback>
                <p:oleObj name="Equation" r:id="rId13" imgW="5207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0950" y="2085975"/>
                        <a:ext cx="781050" cy="657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mc:AlternateContent xmlns:mc="http://schemas.openxmlformats.org/markup-compatibility/2006">
              <mc:Choice xmlns:v="urn:schemas-microsoft-com:vml" Requires="v">
                <p:oleObj spid="_x0000_s468296" name="Equation" r:id="rId15" imgW="609600" imgH="292100" progId="Equation.DSMT4">
                  <p:embed/>
                </p:oleObj>
              </mc:Choice>
              <mc:Fallback>
                <p:oleObj name="Equation" r:id="rId15" imgW="6096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0" y="2844800"/>
                        <a:ext cx="97472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mc:AlternateContent xmlns:mc="http://schemas.openxmlformats.org/markup-compatibility/2006">
              <mc:Choice xmlns:v="urn:schemas-microsoft-com:vml" Requires="v">
                <p:oleObj spid="_x0000_s468297" name="Equation" r:id="rId17" imgW="914400" imgH="419100" progId="Equation.DSMT4">
                  <p:embed/>
                </p:oleObj>
              </mc:Choice>
              <mc:Fallback>
                <p:oleObj name="Equation" r:id="rId17" imgW="9144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2747963"/>
                        <a:ext cx="1462088" cy="633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mc:AlternateContent xmlns:mc="http://schemas.openxmlformats.org/markup-compatibility/2006">
              <mc:Choice xmlns:v="urn:schemas-microsoft-com:vml" Requires="v">
                <p:oleObj spid="_x0000_s468298" name="Equation" r:id="rId19" imgW="965200" imgH="469900" progId="Equation.DSMT4">
                  <p:embed/>
                </p:oleObj>
              </mc:Choice>
              <mc:Fallback>
                <p:oleObj name="Equation" r:id="rId19" imgW="965200" imgH="4699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1875" y="2708275"/>
                        <a:ext cx="1544638" cy="711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mc:AlternateContent xmlns:mc="http://schemas.openxmlformats.org/markup-compatibility/2006">
              <mc:Choice xmlns:v="urn:schemas-microsoft-com:vml" Requires="v">
                <p:oleObj spid="_x0000_s468299" name="Equation" r:id="rId21" imgW="1460500" imgH="508000" progId="Equation.DSMT4">
                  <p:embed/>
                </p:oleObj>
              </mc:Choice>
              <mc:Fallback>
                <p:oleObj name="Equation" r:id="rId21" imgW="1460500" imgH="508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7875" y="3486150"/>
                        <a:ext cx="2316163"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mc:AlternateContent xmlns:mc="http://schemas.openxmlformats.org/markup-compatibility/2006">
              <mc:Choice xmlns:v="urn:schemas-microsoft-com:vml" Requires="v">
                <p:oleObj spid="_x0000_s468300" name="Equation" r:id="rId23" imgW="711200" imgH="469900" progId="Equation.DSMT4">
                  <p:embed/>
                </p:oleObj>
              </mc:Choice>
              <mc:Fallback>
                <p:oleObj name="Equation" r:id="rId23" imgW="711200" imgH="4699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19900" y="3514725"/>
                        <a:ext cx="1128713"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mc:AlternateContent xmlns:mc="http://schemas.openxmlformats.org/markup-compatibility/2006">
              <mc:Choice xmlns:v="urn:schemas-microsoft-com:vml" Requires="v">
                <p:oleObj spid="_x0000_s468301" name="Equation" r:id="rId25" imgW="457200" imgH="419100" progId="Equation.DSMT4">
                  <p:embed/>
                </p:oleObj>
              </mc:Choice>
              <mc:Fallback>
                <p:oleObj name="Equation" r:id="rId25" imgW="457200" imgH="4191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3552825"/>
                        <a:ext cx="725488" cy="628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mc:AlternateContent xmlns:mc="http://schemas.openxmlformats.org/markup-compatibility/2006">
              <mc:Choice xmlns:v="urn:schemas-microsoft-com:vml" Requires="v">
                <p:oleObj spid="_x0000_s468302" name="Equation" r:id="rId27" imgW="787400" imgH="419100" progId="Equation.DSMT4">
                  <p:embed/>
                </p:oleObj>
              </mc:Choice>
              <mc:Fallback>
                <p:oleObj name="Equation" r:id="rId27" imgW="787400" imgH="419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6475" y="4351338"/>
                        <a:ext cx="1300163"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mc:AlternateContent xmlns:mc="http://schemas.openxmlformats.org/markup-compatibility/2006">
              <mc:Choice xmlns:v="urn:schemas-microsoft-com:vml" Requires="v">
                <p:oleObj spid="_x0000_s468303" name="Equation" r:id="rId29" imgW="825500" imgH="469900" progId="Equation.DSMT4">
                  <p:embed/>
                </p:oleObj>
              </mc:Choice>
              <mc:Fallback>
                <p:oleObj name="Equation" r:id="rId29" imgW="825500" imgH="4699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04088" y="4300538"/>
                        <a:ext cx="1393825" cy="752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mc:AlternateContent xmlns:mc="http://schemas.openxmlformats.org/markup-compatibility/2006">
              <mc:Choice xmlns:v="urn:schemas-microsoft-com:vml" Requires="v">
                <p:oleObj spid="_x0000_s468304" name="Equation" r:id="rId31" imgW="1016000" imgH="393700" progId="Equation.DSMT4">
                  <p:embed/>
                </p:oleObj>
              </mc:Choice>
              <mc:Fallback>
                <p:oleObj name="Equation" r:id="rId31" imgW="1016000" imgH="393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59375" y="4991100"/>
                        <a:ext cx="1568450" cy="630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mc:AlternateContent xmlns:mc="http://schemas.openxmlformats.org/markup-compatibility/2006">
              <mc:Choice xmlns:v="urn:schemas-microsoft-com:vml" Requires="v">
                <p:oleObj spid="_x0000_s468305" name="Equation" r:id="rId33" imgW="635000" imgH="393700" progId="Equation.DSMT4">
                  <p:embed/>
                </p:oleObj>
              </mc:Choice>
              <mc:Fallback>
                <p:oleObj name="Equation" r:id="rId33" imgW="635000" imgH="3937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65913" y="4991100"/>
                        <a:ext cx="993775" cy="630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mc:AlternateContent xmlns:mc="http://schemas.openxmlformats.org/markup-compatibility/2006">
              <mc:Choice xmlns:v="urn:schemas-microsoft-com:vml" Requires="v">
                <p:oleObj spid="_x0000_s468306" name="Equation" r:id="rId35" imgW="457200" imgH="419100" progId="Equation.DSMT4">
                  <p:embed/>
                </p:oleObj>
              </mc:Choice>
              <mc:Fallback>
                <p:oleObj name="Equation" r:id="rId35" imgW="457200" imgH="4191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72400" y="4968875"/>
                        <a:ext cx="730250"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268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2371"/>
                                        </p:tgtEl>
                                        <p:attrNameLst>
                                          <p:attrName>style.visibility</p:attrName>
                                        </p:attrNameLst>
                                      </p:cBhvr>
                                      <p:to>
                                        <p:strVal val="visible"/>
                                      </p:to>
                                    </p:set>
                                    <p:animEffect transition="in" filter="wipe(left)">
                                      <p:cBhvr>
                                        <p:cTn id="7" dur="500"/>
                                        <p:tgtEl>
                                          <p:spTgt spid="4423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442372"/>
                                        </p:tgtEl>
                                        <p:attrNameLst>
                                          <p:attrName>style.visibility</p:attrName>
                                        </p:attrNameLst>
                                      </p:cBhvr>
                                      <p:to>
                                        <p:strVal val="visible"/>
                                      </p:to>
                                    </p:set>
                                    <p:animEffect transition="in" filter="wipe(left)">
                                      <p:cBhvr>
                                        <p:cTn id="28" dur="500"/>
                                        <p:tgtEl>
                                          <p:spTgt spid="44237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42393"/>
                                        </p:tgtEl>
                                        <p:attrNameLst>
                                          <p:attrName>style.visibility</p:attrName>
                                        </p:attrNameLst>
                                      </p:cBhvr>
                                      <p:to>
                                        <p:strVal val="visible"/>
                                      </p:to>
                                    </p:set>
                                    <p:animEffect transition="in" filter="wipe(left)">
                                      <p:cBhvr>
                                        <p:cTn id="33" dur="500"/>
                                        <p:tgtEl>
                                          <p:spTgt spid="44239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42394"/>
                                        </p:tgtEl>
                                        <p:attrNameLst>
                                          <p:attrName>style.visibility</p:attrName>
                                        </p:attrNameLst>
                                      </p:cBhvr>
                                      <p:to>
                                        <p:strVal val="visible"/>
                                      </p:to>
                                    </p:set>
                                    <p:animEffect transition="in" filter="wipe(left)">
                                      <p:cBhvr>
                                        <p:cTn id="38" dur="500"/>
                                        <p:tgtEl>
                                          <p:spTgt spid="44239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42395"/>
                                        </p:tgtEl>
                                        <p:attrNameLst>
                                          <p:attrName>style.visibility</p:attrName>
                                        </p:attrNameLst>
                                      </p:cBhvr>
                                      <p:to>
                                        <p:strVal val="visible"/>
                                      </p:to>
                                    </p:set>
                                    <p:animEffect transition="in" filter="wipe(left)">
                                      <p:cBhvr>
                                        <p:cTn id="43" dur="500"/>
                                        <p:tgtEl>
                                          <p:spTgt spid="4423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42401"/>
                                        </p:tgtEl>
                                        <p:attrNameLst>
                                          <p:attrName>style.visibility</p:attrName>
                                        </p:attrNameLst>
                                      </p:cBhvr>
                                      <p:to>
                                        <p:strVal val="visible"/>
                                      </p:to>
                                    </p:set>
                                    <p:animEffect transition="in" filter="wipe(left)">
                                      <p:cBhvr>
                                        <p:cTn id="48" dur="500"/>
                                        <p:tgtEl>
                                          <p:spTgt spid="44240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42402"/>
                                        </p:tgtEl>
                                        <p:attrNameLst>
                                          <p:attrName>style.visibility</p:attrName>
                                        </p:attrNameLst>
                                      </p:cBhvr>
                                      <p:to>
                                        <p:strVal val="visible"/>
                                      </p:to>
                                    </p:set>
                                    <p:animEffect transition="in" filter="wipe(left)">
                                      <p:cBhvr>
                                        <p:cTn id="53" dur="500"/>
                                        <p:tgtEl>
                                          <p:spTgt spid="44240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42396"/>
                                        </p:tgtEl>
                                        <p:attrNameLst>
                                          <p:attrName>style.visibility</p:attrName>
                                        </p:attrNameLst>
                                      </p:cBhvr>
                                      <p:to>
                                        <p:strVal val="visible"/>
                                      </p:to>
                                    </p:set>
                                    <p:animEffect transition="in" filter="wipe(left)">
                                      <p:cBhvr>
                                        <p:cTn id="58" dur="500"/>
                                        <p:tgtEl>
                                          <p:spTgt spid="44239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42397"/>
                                        </p:tgtEl>
                                        <p:attrNameLst>
                                          <p:attrName>style.visibility</p:attrName>
                                        </p:attrNameLst>
                                      </p:cBhvr>
                                      <p:to>
                                        <p:strVal val="visible"/>
                                      </p:to>
                                    </p:set>
                                    <p:animEffect transition="in" filter="wipe(left)">
                                      <p:cBhvr>
                                        <p:cTn id="63" dur="500"/>
                                        <p:tgtEl>
                                          <p:spTgt spid="44239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42403"/>
                                        </p:tgtEl>
                                        <p:attrNameLst>
                                          <p:attrName>style.visibility</p:attrName>
                                        </p:attrNameLst>
                                      </p:cBhvr>
                                      <p:to>
                                        <p:strVal val="visible"/>
                                      </p:to>
                                    </p:set>
                                    <p:animEffect transition="in" filter="wipe(left)">
                                      <p:cBhvr>
                                        <p:cTn id="68" dur="500"/>
                                        <p:tgtEl>
                                          <p:spTgt spid="44240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42404"/>
                                        </p:tgtEl>
                                        <p:attrNameLst>
                                          <p:attrName>style.visibility</p:attrName>
                                        </p:attrNameLst>
                                      </p:cBhvr>
                                      <p:to>
                                        <p:strVal val="visible"/>
                                      </p:to>
                                    </p:set>
                                    <p:animEffect transition="in" filter="wipe(left)">
                                      <p:cBhvr>
                                        <p:cTn id="73" dur="500"/>
                                        <p:tgtEl>
                                          <p:spTgt spid="44240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42405"/>
                                        </p:tgtEl>
                                        <p:attrNameLst>
                                          <p:attrName>style.visibility</p:attrName>
                                        </p:attrNameLst>
                                      </p:cBhvr>
                                      <p:to>
                                        <p:strVal val="visible"/>
                                      </p:to>
                                    </p:set>
                                    <p:animEffect transition="in" filter="wipe(left)">
                                      <p:cBhvr>
                                        <p:cTn id="78" dur="500"/>
                                        <p:tgtEl>
                                          <p:spTgt spid="44240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42406"/>
                                        </p:tgtEl>
                                        <p:attrNameLst>
                                          <p:attrName>style.visibility</p:attrName>
                                        </p:attrNameLst>
                                      </p:cBhvr>
                                      <p:to>
                                        <p:strVal val="visible"/>
                                      </p:to>
                                    </p:set>
                                    <p:animEffect transition="in" filter="wipe(left)">
                                      <p:cBhvr>
                                        <p:cTn id="83" dur="500"/>
                                        <p:tgtEl>
                                          <p:spTgt spid="44240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42407"/>
                                        </p:tgtEl>
                                        <p:attrNameLst>
                                          <p:attrName>style.visibility</p:attrName>
                                        </p:attrNameLst>
                                      </p:cBhvr>
                                      <p:to>
                                        <p:strVal val="visible"/>
                                      </p:to>
                                    </p:set>
                                    <p:animEffect transition="in" filter="wipe(left)">
                                      <p:cBhvr>
                                        <p:cTn id="88" dur="500"/>
                                        <p:tgtEl>
                                          <p:spTgt spid="44240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42408"/>
                                        </p:tgtEl>
                                        <p:attrNameLst>
                                          <p:attrName>style.visibility</p:attrName>
                                        </p:attrNameLst>
                                      </p:cBhvr>
                                      <p:to>
                                        <p:strVal val="visible"/>
                                      </p:to>
                                    </p:set>
                                    <p:animEffect transition="in" filter="wipe(left)">
                                      <p:cBhvr>
                                        <p:cTn id="93" dur="500"/>
                                        <p:tgtEl>
                                          <p:spTgt spid="44240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42373"/>
                                        </p:tgtEl>
                                        <p:attrNameLst>
                                          <p:attrName>style.visibility</p:attrName>
                                        </p:attrNameLst>
                                      </p:cBhvr>
                                      <p:to>
                                        <p:strVal val="visible"/>
                                      </p:to>
                                    </p:set>
                                    <p:animEffect transition="in" filter="wipe(left)">
                                      <p:cBhvr>
                                        <p:cTn id="98" dur="500"/>
                                        <p:tgtEl>
                                          <p:spTgt spid="44237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42399"/>
                                        </p:tgtEl>
                                        <p:attrNameLst>
                                          <p:attrName>style.visibility</p:attrName>
                                        </p:attrNameLst>
                                      </p:cBhvr>
                                      <p:to>
                                        <p:strVal val="visible"/>
                                      </p:to>
                                    </p:set>
                                    <p:animEffect transition="in" filter="wipe(left)">
                                      <p:cBhvr>
                                        <p:cTn id="103" dur="500"/>
                                        <p:tgtEl>
                                          <p:spTgt spid="44239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42398"/>
                                        </p:tgtEl>
                                        <p:attrNameLst>
                                          <p:attrName>style.visibility</p:attrName>
                                        </p:attrNameLst>
                                      </p:cBhvr>
                                      <p:to>
                                        <p:strVal val="visible"/>
                                      </p:to>
                                    </p:set>
                                    <p:animEffect transition="in" filter="wipe(left)">
                                      <p:cBhvr>
                                        <p:cTn id="108" dur="500"/>
                                        <p:tgtEl>
                                          <p:spTgt spid="44239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42409"/>
                                        </p:tgtEl>
                                        <p:attrNameLst>
                                          <p:attrName>style.visibility</p:attrName>
                                        </p:attrNameLst>
                                      </p:cBhvr>
                                      <p:to>
                                        <p:strVal val="visible"/>
                                      </p:to>
                                    </p:set>
                                    <p:animEffect transition="in" filter="wipe(left)">
                                      <p:cBhvr>
                                        <p:cTn id="113" dur="500"/>
                                        <p:tgtEl>
                                          <p:spTgt spid="44240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42410"/>
                                        </p:tgtEl>
                                        <p:attrNameLst>
                                          <p:attrName>style.visibility</p:attrName>
                                        </p:attrNameLst>
                                      </p:cBhvr>
                                      <p:to>
                                        <p:strVal val="visible"/>
                                      </p:to>
                                    </p:set>
                                    <p:animEffect transition="in" filter="wipe(left)">
                                      <p:cBhvr>
                                        <p:cTn id="118" dur="500"/>
                                        <p:tgtEl>
                                          <p:spTgt spid="44241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42411"/>
                                        </p:tgtEl>
                                        <p:attrNameLst>
                                          <p:attrName>style.visibility</p:attrName>
                                        </p:attrNameLst>
                                      </p:cBhvr>
                                      <p:to>
                                        <p:strVal val="visible"/>
                                      </p:to>
                                    </p:set>
                                    <p:animEffect transition="in" filter="wipe(left)">
                                      <p:cBhvr>
                                        <p:cTn id="123" dur="500"/>
                                        <p:tgtEl>
                                          <p:spTgt spid="442411"/>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42412"/>
                                        </p:tgtEl>
                                        <p:attrNameLst>
                                          <p:attrName>style.visibility</p:attrName>
                                        </p:attrNameLst>
                                      </p:cBhvr>
                                      <p:to>
                                        <p:strVal val="visible"/>
                                      </p:to>
                                    </p:set>
                                    <p:animEffect transition="in" filter="wipe(left)">
                                      <p:cBhvr>
                                        <p:cTn id="128" dur="500"/>
                                        <p:tgtEl>
                                          <p:spTgt spid="442412"/>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442413"/>
                                        </p:tgtEl>
                                        <p:attrNameLst>
                                          <p:attrName>style.visibility</p:attrName>
                                        </p:attrNameLst>
                                      </p:cBhvr>
                                      <p:to>
                                        <p:strVal val="visible"/>
                                      </p:to>
                                    </p:set>
                                    <p:animEffect transition="in" filter="wipe(left)">
                                      <p:cBhvr>
                                        <p:cTn id="133" dur="500"/>
                                        <p:tgtEl>
                                          <p:spTgt spid="442413"/>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42400"/>
                                        </p:tgtEl>
                                        <p:attrNameLst>
                                          <p:attrName>style.visibility</p:attrName>
                                        </p:attrNameLst>
                                      </p:cBhvr>
                                      <p:to>
                                        <p:strVal val="visible"/>
                                      </p:to>
                                    </p:set>
                                    <p:animEffect transition="in" filter="wipe(left)">
                                      <p:cBhvr>
                                        <p:cTn id="138" dur="500"/>
                                        <p:tgtEl>
                                          <p:spTgt spid="442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animBg="1" autoUpdateAnimBg="0"/>
      <p:bldP spid="442372" grpId="0"/>
      <p:bldP spid="442373" grpId="0" animBg="1" autoUpdateAnimBg="0"/>
      <p:bldP spid="442394" grpId="0"/>
      <p:bldP spid="442396" grpId="0" animBg="1" autoUpdateAnimBg="0"/>
      <p:bldP spid="442399" grpId="0" animBg="1" autoUpdateAnimBg="0"/>
      <p:bldP spid="44240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smtClean="0"/>
              <a:t>Thursday, Oct. 23, 2014</a:t>
            </a:r>
            <a:endParaRPr lang="en-US"/>
          </a:p>
        </p:txBody>
      </p:sp>
      <p:sp>
        <p:nvSpPr>
          <p:cNvPr id="64" name="Footer Placeholder 4"/>
          <p:cNvSpPr>
            <a:spLocks noGrp="1"/>
          </p:cNvSpPr>
          <p:nvPr>
            <p:ph type="ftr" sz="quarter" idx="11"/>
          </p:nvPr>
        </p:nvSpPr>
        <p:spPr/>
        <p:txBody>
          <a:bodyPr/>
          <a:lstStyle/>
          <a:p>
            <a:r>
              <a:rPr lang="nl-NL" smtClean="0"/>
              <a:t>PHYS 1443-004, Fall 2014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14</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85800" y="152400"/>
            <a:ext cx="8153400" cy="609600"/>
          </a:xfrm>
        </p:spPr>
        <p:txBody>
          <a:bodyPr/>
          <a:lstStyle/>
          <a:p>
            <a:r>
              <a:rPr lang="en-US" sz="3600" dirty="0"/>
              <a:t>Parallel Axis Theorem</a:t>
            </a:r>
          </a:p>
        </p:txBody>
      </p:sp>
      <p:sp>
        <p:nvSpPr>
          <p:cNvPr id="465948" name="Text Box 28"/>
          <p:cNvSpPr txBox="1">
            <a:spLocks noChangeArrowheads="1"/>
          </p:cNvSpPr>
          <p:nvPr/>
        </p:nvSpPr>
        <p:spPr bwMode="auto">
          <a:xfrm>
            <a:off x="685800" y="685800"/>
            <a:ext cx="7924800" cy="1446550"/>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200" dirty="0">
                <a:solidFill>
                  <a:schemeClr val="accent2"/>
                </a:solidFill>
                <a:latin typeface="Arial Narrow" charset="0"/>
              </a:rPr>
              <a:t>Moments of inertia for </a:t>
            </a:r>
            <a:r>
              <a:rPr lang="en-US" sz="2200" dirty="0" smtClean="0">
                <a:solidFill>
                  <a:schemeClr val="accent2"/>
                </a:solidFill>
                <a:latin typeface="Arial Narrow" charset="0"/>
              </a:rPr>
              <a:t>a highly </a:t>
            </a:r>
            <a:r>
              <a:rPr lang="en-US" sz="2200" dirty="0">
                <a:solidFill>
                  <a:schemeClr val="accent2"/>
                </a:solidFill>
                <a:latin typeface="Arial Narrow" charset="0"/>
              </a:rPr>
              <a:t>symmetric object is easy to compute if the rotational axis is the same as the axis of symmetry.  However if the axis of rotation does not coincide with axis of symmetry, the calculation can still be done in</a:t>
            </a:r>
            <a:r>
              <a:rPr lang="en-US" sz="2200" dirty="0" smtClean="0">
                <a:solidFill>
                  <a:schemeClr val="accent2"/>
                </a:solidFill>
                <a:latin typeface="Arial Narrow" charset="0"/>
              </a:rPr>
              <a:t> a simple </a:t>
            </a:r>
            <a:r>
              <a:rPr lang="en-US" sz="2200" dirty="0">
                <a:solidFill>
                  <a:schemeClr val="accent2"/>
                </a:solidFill>
                <a:latin typeface="Arial Narrow" charset="0"/>
              </a:rPr>
              <a:t>manner </a:t>
            </a:r>
            <a:r>
              <a:rPr lang="en-US" sz="2200" dirty="0" smtClean="0">
                <a:solidFill>
                  <a:schemeClr val="accent2"/>
                </a:solidFill>
                <a:latin typeface="Arial Narrow" charset="0"/>
              </a:rPr>
              <a:t>using the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extLst>
              <p:ext uri="{D42A27DB-BD31-4B8C-83A1-F6EECF244321}">
                <p14:modId xmlns:p14="http://schemas.microsoft.com/office/powerpoint/2010/main" val="4232735949"/>
              </p:ext>
            </p:extLst>
          </p:nvPr>
        </p:nvGraphicFramePr>
        <p:xfrm>
          <a:off x="6835775" y="1703388"/>
          <a:ext cx="1698625" cy="417512"/>
        </p:xfrm>
        <a:graphic>
          <a:graphicData uri="http://schemas.openxmlformats.org/presentationml/2006/ole">
            <mc:AlternateContent xmlns:mc="http://schemas.openxmlformats.org/markup-compatibility/2006">
              <mc:Choice xmlns:v="urn:schemas-microsoft-com:vml" Requires="v">
                <p:oleObj spid="_x0000_s438120" name="Equation" r:id="rId3" imgW="952500" imgH="228600" progId="Equation.DSMT4">
                  <p:embed/>
                </p:oleObj>
              </mc:Choice>
              <mc:Fallback>
                <p:oleObj name="Equation" r:id="rId3" imgW="9525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775" y="1703388"/>
                        <a:ext cx="1698625" cy="417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r</a:t>
              </a:r>
              <a:endParaRPr lang="en-US" dirty="0">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a:t>
            </a:r>
            <a:r>
              <a:rPr lang="en-US" sz="2000" dirty="0" smtClean="0">
                <a:solidFill>
                  <a:srgbClr val="FF0000"/>
                </a:solidFill>
                <a:latin typeface="Arial Narrow" charset="0"/>
              </a:rPr>
              <a:t>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mc:AlternateContent xmlns:mc="http://schemas.openxmlformats.org/markup-compatibility/2006">
              <mc:Choice xmlns:v="urn:schemas-microsoft-com:vml" Requires="v">
                <p:oleObj spid="_x0000_s438121" name="Equation" r:id="rId5" imgW="711200" imgH="292100" progId="Equation.DSMT4">
                  <p:embed/>
                </p:oleObj>
              </mc:Choice>
              <mc:Fallback>
                <p:oleObj name="Equation" r:id="rId5" imgW="7112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363" y="2185988"/>
                        <a:ext cx="1039812" cy="4937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Since x and y are</a:t>
            </a:r>
            <a:endParaRPr lang="en-US" dirty="0">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mc:AlternateContent xmlns:mc="http://schemas.openxmlformats.org/markup-compatibility/2006">
              <mc:Choice xmlns:v="urn:schemas-microsoft-com:vml" Requires="v">
                <p:oleObj spid="_x0000_s438122" name="Equation" r:id="rId7" imgW="787400" imgH="203200" progId="Equation.DSMT4">
                  <p:embed/>
                </p:oleObj>
              </mc:Choice>
              <mc:Fallback>
                <p:oleObj name="Equation" r:id="rId7" imgW="787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2752725"/>
                        <a:ext cx="1150937"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One can substitute x and y in Eq. 1 to obtain</a:t>
            </a:r>
            <a:endParaRPr lang="en-US" dirty="0">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mc:AlternateContent xmlns:mc="http://schemas.openxmlformats.org/markup-compatibility/2006">
              <mc:Choice xmlns:v="urn:schemas-microsoft-com:vml" Requires="v">
                <p:oleObj spid="_x0000_s438123" name="Equation" r:id="rId9" imgW="2197100" imgH="330200" progId="Equation.DSMT4">
                  <p:embed/>
                </p:oleObj>
              </mc:Choice>
              <mc:Fallback>
                <p:oleObj name="Equation" r:id="rId9" imgW="2197100" imgH="330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963" y="3462338"/>
                        <a:ext cx="3559175"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1" name="Rectangle 51"/>
          <p:cNvSpPr>
            <a:spLocks noChangeArrowheads="1"/>
          </p:cNvSpPr>
          <p:nvPr/>
        </p:nvSpPr>
        <p:spPr bwMode="auto">
          <a:xfrm>
            <a:off x="3505200" y="4419600"/>
            <a:ext cx="3048000" cy="701675"/>
          </a:xfrm>
          <a:prstGeom prst="rect">
            <a:avLst/>
          </a:prstGeom>
          <a:noFill/>
          <a:ln w="9525">
            <a:noFill/>
            <a:miter lim="800000"/>
            <a:headEnd/>
            <a:tailEnd/>
          </a:ln>
          <a:effectLst/>
        </p:spPr>
        <p:txBody>
          <a:bodyPr wrap="square">
            <a:prstTxWarp prst="textNoShape">
              <a:avLst/>
            </a:prstTxWarp>
            <a:spAutoFit/>
          </a:bodyPr>
          <a:lstStyle/>
          <a:p>
            <a:pPr algn="just"/>
            <a:r>
              <a:rPr lang="en-US" sz="2000" dirty="0" smtClean="0">
                <a:solidFill>
                  <a:srgbClr val="FF0000"/>
                </a:solidFill>
                <a:latin typeface="Arial Narrow" charset="0"/>
              </a:rPr>
              <a:t>Since </a:t>
            </a:r>
            <a:r>
              <a:rPr lang="en-US" sz="2000" dirty="0">
                <a:solidFill>
                  <a:srgbClr val="FF0000"/>
                </a:solidFill>
                <a:latin typeface="Arial Narrow" charset="0"/>
              </a:rPr>
              <a:t>x’ and y’ are the </a:t>
            </a:r>
            <a:r>
              <a:rPr lang="en-US" sz="2000" dirty="0" smtClean="0">
                <a:solidFill>
                  <a:srgbClr val="FF0000"/>
                </a:solidFill>
                <a:latin typeface="Arial Narrow" charset="0"/>
              </a:rPr>
              <a:t>distance </a:t>
            </a:r>
            <a:r>
              <a:rPr lang="en-US" sz="2000" dirty="0">
                <a:solidFill>
                  <a:srgbClr val="FF0000"/>
                </a:solidFill>
                <a:latin typeface="Arial Narrow" charset="0"/>
              </a:rPr>
              <a:t>from CM, by definition</a:t>
            </a:r>
          </a:p>
        </p:txBody>
      </p:sp>
      <p:graphicFrame>
        <p:nvGraphicFramePr>
          <p:cNvPr id="465972" name="Object 52"/>
          <p:cNvGraphicFramePr>
            <a:graphicFrameLocks noChangeAspect="1"/>
          </p:cNvGraphicFramePr>
          <p:nvPr>
            <p:extLst>
              <p:ext uri="{D42A27DB-BD31-4B8C-83A1-F6EECF244321}">
                <p14:modId xmlns:p14="http://schemas.microsoft.com/office/powerpoint/2010/main" val="318310276"/>
              </p:ext>
            </p:extLst>
          </p:nvPr>
        </p:nvGraphicFramePr>
        <p:xfrm>
          <a:off x="6705600" y="4648200"/>
          <a:ext cx="976312" cy="401638"/>
        </p:xfrm>
        <a:graphic>
          <a:graphicData uri="http://schemas.openxmlformats.org/presentationml/2006/ole">
            <mc:AlternateContent xmlns:mc="http://schemas.openxmlformats.org/markup-compatibility/2006">
              <mc:Choice xmlns:v="urn:schemas-microsoft-com:vml" Requires="v">
                <p:oleObj spid="_x0000_s438124" name="Equation" r:id="rId11" imgW="672840" imgH="279360" progId="Equation.3">
                  <p:embed/>
                </p:oleObj>
              </mc:Choice>
              <mc:Fallback>
                <p:oleObj name="Equation" r:id="rId11" imgW="672840" imgH="279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648200"/>
                        <a:ext cx="976312" cy="401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mc:AlternateContent xmlns:mc="http://schemas.openxmlformats.org/markup-compatibility/2006">
              <mc:Choice xmlns:v="urn:schemas-microsoft-com:vml" Requires="v">
                <p:oleObj spid="_x0000_s438125" name="Equation" r:id="rId13" imgW="838200" imgH="228600" progId="Equation.DSMT4">
                  <p:embed/>
                </p:oleObj>
              </mc:Choice>
              <mc:Fallback>
                <p:oleObj name="Equation" r:id="rId13" imgW="8382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425" y="5345113"/>
                        <a:ext cx="1512888"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6" name="Rectangle 56"/>
          <p:cNvSpPr>
            <a:spLocks noChangeArrowheads="1"/>
          </p:cNvSpPr>
          <p:nvPr/>
        </p:nvSpPr>
        <p:spPr bwMode="auto">
          <a:xfrm>
            <a:off x="609600" y="5921514"/>
            <a:ext cx="1828800" cy="707886"/>
          </a:xfrm>
          <a:prstGeom prst="rect">
            <a:avLst/>
          </a:prstGeom>
          <a:solidFill>
            <a:srgbClr val="CCFFFF"/>
          </a:solid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172200" cy="915987"/>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1800" dirty="0">
                <a:solidFill>
                  <a:srgbClr val="FF0000"/>
                </a:solidFill>
                <a:latin typeface="Arial Narrow" charset="0"/>
              </a:rPr>
              <a:t>Moment of inertia of any object about any arbitrary axis are the same as the sum of moment of inertia for </a:t>
            </a:r>
            <a:r>
              <a:rPr lang="en-US" sz="1800" b="1" u="sng" dirty="0">
                <a:solidFill>
                  <a:srgbClr val="FF0000"/>
                </a:solidFill>
                <a:latin typeface="Arial Narrow" charset="0"/>
              </a:rPr>
              <a:t>a rotation about the CM</a:t>
            </a:r>
            <a:r>
              <a:rPr lang="en-US" sz="1800" dirty="0">
                <a:solidFill>
                  <a:srgbClr val="FF0000"/>
                </a:solidFill>
                <a:latin typeface="Arial Narrow" charset="0"/>
              </a:rPr>
              <a:t> and </a:t>
            </a:r>
            <a:r>
              <a:rPr lang="en-US" sz="1800" b="1" u="sng" dirty="0">
                <a:solidFill>
                  <a:srgbClr val="FF0000"/>
                </a:solidFill>
                <a:latin typeface="Arial Narrow" charset="0"/>
              </a:rPr>
              <a:t>that of the CM about the rotation axis</a:t>
            </a:r>
            <a:r>
              <a:rPr lang="en-US" sz="1800" dirty="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mc:AlternateContent xmlns:mc="http://schemas.openxmlformats.org/markup-compatibility/2006">
              <mc:Choice xmlns:v="urn:schemas-microsoft-com:vml" Requires="v">
                <p:oleObj spid="_x0000_s438126" name="Equation" r:id="rId15" imgW="1219200" imgH="304800" progId="Equation.DSMT4">
                  <p:embed/>
                </p:oleObj>
              </mc:Choice>
              <mc:Fallback>
                <p:oleObj name="Equation" r:id="rId15" imgW="1219200" imgH="304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174875"/>
                        <a:ext cx="1744663" cy="514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mc:AlternateContent xmlns:mc="http://schemas.openxmlformats.org/markup-compatibility/2006">
              <mc:Choice xmlns:v="urn:schemas-microsoft-com:vml" Requires="v">
                <p:oleObj spid="_x0000_s438127" name="Equation" r:id="rId17" imgW="774700" imgH="203200" progId="Equation.DSMT4">
                  <p:embed/>
                </p:oleObj>
              </mc:Choice>
              <mc:Fallback>
                <p:oleObj name="Equation" r:id="rId17" imgW="7747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2752725"/>
                        <a:ext cx="1133475"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mc:AlternateContent xmlns:mc="http://schemas.openxmlformats.org/markup-compatibility/2006">
              <mc:Choice xmlns:v="urn:schemas-microsoft-com:vml" Requires="v">
                <p:oleObj spid="_x0000_s438128" name="Equation" r:id="rId19" imgW="3911600" imgH="292100" progId="Equation.DSMT4">
                  <p:embed/>
                </p:oleObj>
              </mc:Choice>
              <mc:Fallback>
                <p:oleObj name="Equation" r:id="rId19" imgW="3911600" imgH="2921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0438" y="3976688"/>
                        <a:ext cx="5600700" cy="488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1" name="Object 61"/>
          <p:cNvGraphicFramePr>
            <a:graphicFrameLocks noChangeAspect="1"/>
          </p:cNvGraphicFramePr>
          <p:nvPr>
            <p:extLst>
              <p:ext uri="{D42A27DB-BD31-4B8C-83A1-F6EECF244321}">
                <p14:modId xmlns:p14="http://schemas.microsoft.com/office/powerpoint/2010/main" val="2465647938"/>
              </p:ext>
            </p:extLst>
          </p:nvPr>
        </p:nvGraphicFramePr>
        <p:xfrm>
          <a:off x="7761287" y="4648200"/>
          <a:ext cx="990600" cy="400050"/>
        </p:xfrm>
        <a:graphic>
          <a:graphicData uri="http://schemas.openxmlformats.org/presentationml/2006/ole">
            <mc:AlternateContent xmlns:mc="http://schemas.openxmlformats.org/markup-compatibility/2006">
              <mc:Choice xmlns:v="urn:schemas-microsoft-com:vml" Requires="v">
                <p:oleObj spid="_x0000_s438129" name="Equation" r:id="rId21" imgW="685800" imgH="279360" progId="Equation.3">
                  <p:embed/>
                </p:oleObj>
              </mc:Choice>
              <mc:Fallback>
                <p:oleObj name="Equation" r:id="rId21" imgW="685800" imgH="2793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61287" y="4648200"/>
                        <a:ext cx="990600" cy="400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mc:AlternateContent xmlns:mc="http://schemas.openxmlformats.org/markup-compatibility/2006">
              <mc:Choice xmlns:v="urn:schemas-microsoft-com:vml" Requires="v">
                <p:oleObj spid="_x0000_s438130" name="Equation" r:id="rId23" imgW="2311400" imgH="292100" progId="Equation.DSMT4">
                  <p:embed/>
                </p:oleObj>
              </mc:Choice>
              <mc:Fallback>
                <p:oleObj name="Equation" r:id="rId23" imgW="2311400" imgH="292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00" y="5324475"/>
                        <a:ext cx="3470275" cy="477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6904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5948"/>
                                        </p:tgtEl>
                                        <p:attrNameLst>
                                          <p:attrName>style.visibility</p:attrName>
                                        </p:attrNameLst>
                                      </p:cBhvr>
                                      <p:to>
                                        <p:strVal val="visible"/>
                                      </p:to>
                                    </p:set>
                                    <p:animEffect transition="in" filter="wipe(left)">
                                      <p:cBhvr>
                                        <p:cTn id="7" dur="500"/>
                                        <p:tgtEl>
                                          <p:spTgt spid="4659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5949"/>
                                        </p:tgtEl>
                                        <p:attrNameLst>
                                          <p:attrName>style.visibility</p:attrName>
                                        </p:attrNameLst>
                                      </p:cBhvr>
                                      <p:to>
                                        <p:strVal val="visible"/>
                                      </p:to>
                                    </p:set>
                                    <p:animEffect transition="in" filter="wipe(left)">
                                      <p:cBhvr>
                                        <p:cTn id="12" dur="500"/>
                                        <p:tgtEl>
                                          <p:spTgt spid="4659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65973"/>
                                        </p:tgtEl>
                                        <p:attrNameLst>
                                          <p:attrName>style.visibility</p:attrName>
                                        </p:attrNameLst>
                                      </p:cBhvr>
                                      <p:to>
                                        <p:strVal val="visible"/>
                                      </p:to>
                                    </p:set>
                                    <p:animEffect transition="in" filter="wipe(down)">
                                      <p:cBhvr>
                                        <p:cTn id="31" dur="500"/>
                                        <p:tgtEl>
                                          <p:spTgt spid="46597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65959"/>
                                        </p:tgtEl>
                                        <p:attrNameLst>
                                          <p:attrName>style.visibility</p:attrName>
                                        </p:attrNameLst>
                                      </p:cBhvr>
                                      <p:to>
                                        <p:strVal val="visible"/>
                                      </p:to>
                                    </p:set>
                                    <p:animEffect transition="in" filter="wipe(left)">
                                      <p:cBhvr>
                                        <p:cTn id="52" dur="500"/>
                                        <p:tgtEl>
                                          <p:spTgt spid="4659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5960"/>
                                        </p:tgtEl>
                                        <p:attrNameLst>
                                          <p:attrName>style.visibility</p:attrName>
                                        </p:attrNameLst>
                                      </p:cBhvr>
                                      <p:to>
                                        <p:strVal val="visible"/>
                                      </p:to>
                                    </p:set>
                                    <p:animEffect transition="in" filter="wipe(left)">
                                      <p:cBhvr>
                                        <p:cTn id="57" dur="500"/>
                                        <p:tgtEl>
                                          <p:spTgt spid="46596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5978"/>
                                        </p:tgtEl>
                                        <p:attrNameLst>
                                          <p:attrName>style.visibility</p:attrName>
                                        </p:attrNameLst>
                                      </p:cBhvr>
                                      <p:to>
                                        <p:strVal val="visible"/>
                                      </p:to>
                                    </p:set>
                                    <p:animEffect transition="in" filter="wipe(left)">
                                      <p:cBhvr>
                                        <p:cTn id="62" dur="500"/>
                                        <p:tgtEl>
                                          <p:spTgt spid="4659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65961"/>
                                        </p:tgtEl>
                                        <p:attrNameLst>
                                          <p:attrName>style.visibility</p:attrName>
                                        </p:attrNameLst>
                                      </p:cBhvr>
                                      <p:to>
                                        <p:strVal val="visible"/>
                                      </p:to>
                                    </p:set>
                                    <p:animEffect transition="in" filter="wipe(left)">
                                      <p:cBhvr>
                                        <p:cTn id="67" dur="500"/>
                                        <p:tgtEl>
                                          <p:spTgt spid="46596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65968"/>
                                        </p:tgtEl>
                                        <p:attrNameLst>
                                          <p:attrName>style.visibility</p:attrName>
                                        </p:attrNameLst>
                                      </p:cBhvr>
                                      <p:to>
                                        <p:strVal val="visible"/>
                                      </p:to>
                                    </p:set>
                                    <p:animEffect transition="in" filter="wipe(left)">
                                      <p:cBhvr>
                                        <p:cTn id="72" dur="500"/>
                                        <p:tgtEl>
                                          <p:spTgt spid="46596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5979"/>
                                        </p:tgtEl>
                                        <p:attrNameLst>
                                          <p:attrName>style.visibility</p:attrName>
                                        </p:attrNameLst>
                                      </p:cBhvr>
                                      <p:to>
                                        <p:strVal val="visible"/>
                                      </p:to>
                                    </p:set>
                                    <p:animEffect transition="in" filter="wipe(left)">
                                      <p:cBhvr>
                                        <p:cTn id="77" dur="500"/>
                                        <p:tgtEl>
                                          <p:spTgt spid="4659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65969"/>
                                        </p:tgtEl>
                                        <p:attrNameLst>
                                          <p:attrName>style.visibility</p:attrName>
                                        </p:attrNameLst>
                                      </p:cBhvr>
                                      <p:to>
                                        <p:strVal val="visible"/>
                                      </p:to>
                                    </p:set>
                                    <p:animEffect transition="in" filter="wipe(left)">
                                      <p:cBhvr>
                                        <p:cTn id="82" dur="500"/>
                                        <p:tgtEl>
                                          <p:spTgt spid="46596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65970"/>
                                        </p:tgtEl>
                                        <p:attrNameLst>
                                          <p:attrName>style.visibility</p:attrName>
                                        </p:attrNameLst>
                                      </p:cBhvr>
                                      <p:to>
                                        <p:strVal val="visible"/>
                                      </p:to>
                                    </p:set>
                                    <p:animEffect transition="in" filter="wipe(left)">
                                      <p:cBhvr>
                                        <p:cTn id="87" dur="500"/>
                                        <p:tgtEl>
                                          <p:spTgt spid="46597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65980"/>
                                        </p:tgtEl>
                                        <p:attrNameLst>
                                          <p:attrName>style.visibility</p:attrName>
                                        </p:attrNameLst>
                                      </p:cBhvr>
                                      <p:to>
                                        <p:strVal val="visible"/>
                                      </p:to>
                                    </p:set>
                                    <p:animEffect transition="in" filter="wipe(left)">
                                      <p:cBhvr>
                                        <p:cTn id="92" dur="500"/>
                                        <p:tgtEl>
                                          <p:spTgt spid="4659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65971"/>
                                        </p:tgtEl>
                                        <p:attrNameLst>
                                          <p:attrName>style.visibility</p:attrName>
                                        </p:attrNameLst>
                                      </p:cBhvr>
                                      <p:to>
                                        <p:strVal val="visible"/>
                                      </p:to>
                                    </p:set>
                                    <p:animEffect transition="in" filter="wipe(left)">
                                      <p:cBhvr>
                                        <p:cTn id="97" dur="500"/>
                                        <p:tgtEl>
                                          <p:spTgt spid="4659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65972"/>
                                        </p:tgtEl>
                                        <p:attrNameLst>
                                          <p:attrName>style.visibility</p:attrName>
                                        </p:attrNameLst>
                                      </p:cBhvr>
                                      <p:to>
                                        <p:strVal val="visible"/>
                                      </p:to>
                                    </p:set>
                                    <p:animEffect transition="in" filter="wipe(left)">
                                      <p:cBhvr>
                                        <p:cTn id="102" dur="500"/>
                                        <p:tgtEl>
                                          <p:spTgt spid="46597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465981"/>
                                        </p:tgtEl>
                                        <p:attrNameLst>
                                          <p:attrName>style.visibility</p:attrName>
                                        </p:attrNameLst>
                                      </p:cBhvr>
                                      <p:to>
                                        <p:strVal val="visible"/>
                                      </p:to>
                                    </p:set>
                                    <p:animEffect transition="in" filter="wipe(left)">
                                      <p:cBhvr>
                                        <p:cTn id="107" dur="500"/>
                                        <p:tgtEl>
                                          <p:spTgt spid="46598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65974"/>
                                        </p:tgtEl>
                                        <p:attrNameLst>
                                          <p:attrName>style.visibility</p:attrName>
                                        </p:attrNameLst>
                                      </p:cBhvr>
                                      <p:to>
                                        <p:strVal val="visible"/>
                                      </p:to>
                                    </p:set>
                                    <p:animEffect transition="in" filter="wipe(left)">
                                      <p:cBhvr>
                                        <p:cTn id="112" dur="500"/>
                                        <p:tgtEl>
                                          <p:spTgt spid="465974"/>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65982"/>
                                        </p:tgtEl>
                                        <p:attrNameLst>
                                          <p:attrName>style.visibility</p:attrName>
                                        </p:attrNameLst>
                                      </p:cBhvr>
                                      <p:to>
                                        <p:strVal val="visible"/>
                                      </p:to>
                                    </p:set>
                                    <p:animEffect transition="in" filter="wipe(left)">
                                      <p:cBhvr>
                                        <p:cTn id="117" dur="500"/>
                                        <p:tgtEl>
                                          <p:spTgt spid="46598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65975"/>
                                        </p:tgtEl>
                                        <p:attrNameLst>
                                          <p:attrName>style.visibility</p:attrName>
                                        </p:attrNameLst>
                                      </p:cBhvr>
                                      <p:to>
                                        <p:strVal val="visible"/>
                                      </p:to>
                                    </p:set>
                                    <p:animEffect transition="in" filter="wipe(left)">
                                      <p:cBhvr>
                                        <p:cTn id="122" dur="500"/>
                                        <p:tgtEl>
                                          <p:spTgt spid="46597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465976"/>
                                        </p:tgtEl>
                                        <p:attrNameLst>
                                          <p:attrName>style.visibility</p:attrName>
                                        </p:attrNameLst>
                                      </p:cBhvr>
                                      <p:to>
                                        <p:strVal val="visible"/>
                                      </p:to>
                                    </p:set>
                                    <p:animEffect transition="in" filter="wipe(left)">
                                      <p:cBhvr>
                                        <p:cTn id="127" dur="500"/>
                                        <p:tgtEl>
                                          <p:spTgt spid="465976"/>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465977"/>
                                        </p:tgtEl>
                                        <p:attrNameLst>
                                          <p:attrName>style.visibility</p:attrName>
                                        </p:attrNameLst>
                                      </p:cBhvr>
                                      <p:to>
                                        <p:strVal val="visible"/>
                                      </p:to>
                                    </p:set>
                                    <p:animEffect transition="in" filter="wipe(left)">
                                      <p:cBhvr>
                                        <p:cTn id="132" dur="500"/>
                                        <p:tgtEl>
                                          <p:spTgt spid="465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48" grpId="0"/>
      <p:bldP spid="465959" grpId="0"/>
      <p:bldP spid="465961" grpId="0"/>
      <p:bldP spid="465969" grpId="0"/>
      <p:bldP spid="465971" grpId="0"/>
      <p:bldP spid="465973" grpId="0"/>
      <p:bldP spid="465974" grpId="0"/>
      <p:bldP spid="465976" grpId="0" animBg="1"/>
      <p:bldP spid="46597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smtClean="0"/>
              <a:t>Thursday, Oct. 23, 2014</a:t>
            </a:r>
            <a:endParaRPr lang="en-US"/>
          </a:p>
        </p:txBody>
      </p:sp>
      <p:sp>
        <p:nvSpPr>
          <p:cNvPr id="41" name="Footer Placeholder 4"/>
          <p:cNvSpPr>
            <a:spLocks noGrp="1"/>
          </p:cNvSpPr>
          <p:nvPr>
            <p:ph type="ftr" sz="quarter" idx="11"/>
          </p:nvPr>
        </p:nvSpPr>
        <p:spPr/>
        <p:txBody>
          <a:bodyPr/>
          <a:lstStyle/>
          <a:p>
            <a:r>
              <a:rPr lang="nl-NL" smtClean="0"/>
              <a:t>PHYS 1443-004, Fall 2014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15</a:t>
            </a:fld>
            <a:endParaRPr lang="en-US"/>
          </a:p>
        </p:txBody>
      </p:sp>
      <p:sp>
        <p:nvSpPr>
          <p:cNvPr id="466946" name="Rectangle 2"/>
          <p:cNvSpPr>
            <a:spLocks noGrp="1" noChangeArrowheads="1"/>
          </p:cNvSpPr>
          <p:nvPr>
            <p:ph type="title"/>
          </p:nvPr>
        </p:nvSpPr>
        <p:spPr>
          <a:xfrm>
            <a:off x="685800" y="1524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line density of the rod is  </a:t>
            </a:r>
          </a:p>
        </p:txBody>
      </p:sp>
      <p:sp>
        <p:nvSpPr>
          <p:cNvPr id="466949" name="Text Box 5"/>
          <p:cNvSpPr txBox="1">
            <a:spLocks noChangeArrowheads="1"/>
          </p:cNvSpPr>
          <p:nvPr/>
        </p:nvSpPr>
        <p:spPr bwMode="auto">
          <a:xfrm>
            <a:off x="533400" y="4511675"/>
            <a:ext cx="3048000" cy="40011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mc:AlternateContent xmlns:mc="http://schemas.openxmlformats.org/markup-compatibility/2006">
              <mc:Choice xmlns:v="urn:schemas-microsoft-com:vml" Requires="v">
                <p:oleObj spid="_x0000_s439144" name="Equation" r:id="rId3" imgW="469800" imgH="393480" progId="Equation.3">
                  <p:embed/>
                </p:oleObj>
              </mc:Choice>
              <mc:Fallback>
                <p:oleObj name="Equation" r:id="rId3" imgW="4698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76200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1" name="Text Box 7"/>
          <p:cNvSpPr txBox="1">
            <a:spLocks noChangeArrowheads="1"/>
          </p:cNvSpPr>
          <p:nvPr/>
        </p:nvSpPr>
        <p:spPr bwMode="auto">
          <a:xfrm>
            <a:off x="3733800" y="219069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a:t>
            </a:r>
            <a:r>
              <a:rPr lang="en-US" sz="2000" dirty="0" smtClean="0">
                <a:solidFill>
                  <a:srgbClr val="800000"/>
                </a:solidFill>
                <a:latin typeface="Arial Narrow" charset="0"/>
              </a:rPr>
              <a:t>mass of a </a:t>
            </a:r>
            <a:r>
              <a:rPr lang="en-US" sz="2000" dirty="0" err="1" smtClean="0">
                <a:solidFill>
                  <a:srgbClr val="800000"/>
                </a:solidFill>
                <a:latin typeface="Arial Narrow" charset="0"/>
              </a:rPr>
              <a:t>masslet</a:t>
            </a:r>
            <a:r>
              <a:rPr lang="en-US" sz="2000" dirty="0" smtClean="0">
                <a:solidFill>
                  <a:srgbClr val="800000"/>
                </a:solidFill>
                <a:latin typeface="Arial Narrow" charset="0"/>
              </a:rPr>
              <a:t> </a:t>
            </a:r>
            <a:r>
              <a:rPr lang="en-US" sz="2000" dirty="0">
                <a:solidFill>
                  <a:srgbClr val="800000"/>
                </a:solidFill>
                <a:latin typeface="Arial Narrow" charset="0"/>
              </a:rPr>
              <a:t>is  </a:t>
            </a:r>
          </a:p>
        </p:txBody>
      </p:sp>
      <p:graphicFrame>
        <p:nvGraphicFramePr>
          <p:cNvPr id="466952" name="Object 8"/>
          <p:cNvGraphicFramePr>
            <a:graphicFrameLocks noChangeAspect="1"/>
          </p:cNvGraphicFramePr>
          <p:nvPr>
            <p:extLst>
              <p:ext uri="{D42A27DB-BD31-4B8C-83A1-F6EECF244321}">
                <p14:modId xmlns:p14="http://schemas.microsoft.com/office/powerpoint/2010/main" val="1809205073"/>
              </p:ext>
            </p:extLst>
          </p:nvPr>
        </p:nvGraphicFramePr>
        <p:xfrm>
          <a:off x="6553200" y="2057400"/>
          <a:ext cx="1752600" cy="685800"/>
        </p:xfrm>
        <a:graphic>
          <a:graphicData uri="http://schemas.openxmlformats.org/presentationml/2006/ole">
            <mc:AlternateContent xmlns:mc="http://schemas.openxmlformats.org/markup-compatibility/2006">
              <mc:Choice xmlns:v="urn:schemas-microsoft-com:vml" Requires="v">
                <p:oleObj spid="_x0000_s439145" name="Equation" r:id="rId5" imgW="1117440" imgH="393480" progId="Equation.3">
                  <p:embed/>
                </p:oleObj>
              </mc:Choice>
              <mc:Fallback>
                <p:oleObj name="Equation" r:id="rId5" imgW="11174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57400"/>
                        <a:ext cx="175260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mc:AlternateContent xmlns:mc="http://schemas.openxmlformats.org/markup-compatibility/2006">
              <mc:Choice xmlns:v="urn:schemas-microsoft-com:vml" Requires="v">
                <p:oleObj spid="_x0000_s439146" name="Equation" r:id="rId7" imgW="254000" imgH="203200" progId="Equation.DSMT4">
                  <p:embed/>
                </p:oleObj>
              </mc:Choice>
              <mc:Fallback>
                <p:oleObj name="Equation" r:id="rId7" imgW="2540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63" y="2990850"/>
                        <a:ext cx="404812"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mc:AlternateContent xmlns:mc="http://schemas.openxmlformats.org/markup-compatibility/2006">
              <mc:Choice xmlns:v="urn:schemas-microsoft-com:vml" Requires="v">
                <p:oleObj spid="_x0000_s439147" name="Equation" r:id="rId9" imgW="977900" imgH="228600" progId="Equation.DSMT4">
                  <p:embed/>
                </p:oleObj>
              </mc:Choice>
              <mc:Fallback>
                <p:oleObj name="Equation" r:id="rId9" imgW="9779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275" y="4538663"/>
                        <a:ext cx="1508125" cy="3698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result is the same as using the definition of moment of inertia.</a:t>
            </a:r>
          </a:p>
          <a:p>
            <a:pPr>
              <a:spcBef>
                <a:spcPct val="20000"/>
              </a:spcBef>
            </a:pPr>
            <a:r>
              <a:rPr lang="en-US" sz="2000">
                <a:solidFill>
                  <a:srgbClr val="800000"/>
                </a:solidFill>
                <a:latin typeface="Arial Narrow" charset="0"/>
              </a:rPr>
              <a:t>Parallel-axis theorem is useful to compute moment of inertia of a rotation of a rigid object with complicated shape about an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mc:AlternateContent xmlns:mc="http://schemas.openxmlformats.org/markup-compatibility/2006">
              <mc:Choice xmlns:v="urn:schemas-microsoft-com:vml" Requires="v">
                <p:oleObj spid="_x0000_s439148" name="Equation" r:id="rId11" imgW="1130300" imgH="457200" progId="Equation.DSMT4">
                  <p:embed/>
                </p:oleObj>
              </mc:Choice>
              <mc:Fallback>
                <p:oleObj name="Equation" r:id="rId11" imgW="11303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4352925"/>
                        <a:ext cx="1741488" cy="741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mc:AlternateContent xmlns:mc="http://schemas.openxmlformats.org/markup-compatibility/2006">
              <mc:Choice xmlns:v="urn:schemas-microsoft-com:vml" Requires="v">
                <p:oleObj spid="_x0000_s439149" name="Equation" r:id="rId13" imgW="609600" imgH="292100" progId="Equation.DSMT4">
                  <p:embed/>
                </p:oleObj>
              </mc:Choice>
              <mc:Fallback>
                <p:oleObj name="Equation" r:id="rId13" imgW="609600" imgH="292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1438" y="2924175"/>
                        <a:ext cx="9683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mc:AlternateContent xmlns:mc="http://schemas.openxmlformats.org/markup-compatibility/2006">
              <mc:Choice xmlns:v="urn:schemas-microsoft-com:vml" Requires="v">
                <p:oleObj spid="_x0000_s439150" name="Equation" r:id="rId15" imgW="914400" imgH="419100" progId="Equation.DSMT4">
                  <p:embed/>
                </p:oleObj>
              </mc:Choice>
              <mc:Fallback>
                <p:oleObj name="Equation" r:id="rId15" imgW="9144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6950" y="2828925"/>
                        <a:ext cx="1449388" cy="628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mc:AlternateContent xmlns:mc="http://schemas.openxmlformats.org/markup-compatibility/2006">
              <mc:Choice xmlns:v="urn:schemas-microsoft-com:vml" Requires="v">
                <p:oleObj spid="_x0000_s439151" name="Equation" r:id="rId17" imgW="965200" imgH="469900" progId="Equation.DSMT4">
                  <p:embed/>
                </p:oleObj>
              </mc:Choice>
              <mc:Fallback>
                <p:oleObj name="Equation" r:id="rId17" imgW="965200" imgH="469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8075" y="2790825"/>
                        <a:ext cx="1530350"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mc:AlternateContent xmlns:mc="http://schemas.openxmlformats.org/markup-compatibility/2006">
              <mc:Choice xmlns:v="urn:schemas-microsoft-com:vml" Requires="v">
                <p:oleObj spid="_x0000_s439152" name="Equation" r:id="rId19" imgW="1460500" imgH="508000" progId="Equation.DSMT4">
                  <p:embed/>
                </p:oleObj>
              </mc:Choice>
              <mc:Fallback>
                <p:oleObj name="Equation" r:id="rId19" imgW="1460500" imgH="508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29175" y="3524250"/>
                        <a:ext cx="23177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mc:AlternateContent xmlns:mc="http://schemas.openxmlformats.org/markup-compatibility/2006">
              <mc:Choice xmlns:v="urn:schemas-microsoft-com:vml" Requires="v">
                <p:oleObj spid="_x0000_s439153" name="Equation" r:id="rId21" imgW="1155700" imgH="469900" progId="Equation.DSMT4">
                  <p:embed/>
                </p:oleObj>
              </mc:Choice>
              <mc:Fallback>
                <p:oleObj name="Equation" r:id="rId21" imgW="1155700" imgH="4699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6438" y="3552825"/>
                        <a:ext cx="1833562"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mc:AlternateContent xmlns:mc="http://schemas.openxmlformats.org/markup-compatibility/2006">
              <mc:Choice xmlns:v="urn:schemas-microsoft-com:vml" Requires="v">
                <p:oleObj spid="_x0000_s439154" name="Equation" r:id="rId23" imgW="1346200" imgH="419100" progId="Equation.DSMT4">
                  <p:embed/>
                </p:oleObj>
              </mc:Choice>
              <mc:Fallback>
                <p:oleObj name="Equation" r:id="rId23" imgW="1346200" imgH="419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9588" y="4384675"/>
                        <a:ext cx="2076450" cy="679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2145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6947"/>
                                        </p:tgtEl>
                                        <p:attrNameLst>
                                          <p:attrName>style.visibility</p:attrName>
                                        </p:attrNameLst>
                                      </p:cBhvr>
                                      <p:to>
                                        <p:strVal val="visible"/>
                                      </p:to>
                                    </p:set>
                                    <p:animEffect transition="in" filter="wipe(left)">
                                      <p:cBhvr>
                                        <p:cTn id="7" dur="500"/>
                                        <p:tgtEl>
                                          <p:spTgt spid="466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6948"/>
                                        </p:tgtEl>
                                        <p:attrNameLst>
                                          <p:attrName>style.visibility</p:attrName>
                                        </p:attrNameLst>
                                      </p:cBhvr>
                                      <p:to>
                                        <p:strVal val="visible"/>
                                      </p:to>
                                    </p:set>
                                    <p:animEffect transition="in" filter="wipe(left)">
                                      <p:cBhvr>
                                        <p:cTn id="17" dur="500"/>
                                        <p:tgtEl>
                                          <p:spTgt spid="4669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6950"/>
                                        </p:tgtEl>
                                        <p:attrNameLst>
                                          <p:attrName>style.visibility</p:attrName>
                                        </p:attrNameLst>
                                      </p:cBhvr>
                                      <p:to>
                                        <p:strVal val="visible"/>
                                      </p:to>
                                    </p:set>
                                    <p:animEffect transition="in" filter="wipe(left)">
                                      <p:cBhvr>
                                        <p:cTn id="22" dur="500"/>
                                        <p:tgtEl>
                                          <p:spTgt spid="4669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6951"/>
                                        </p:tgtEl>
                                        <p:attrNameLst>
                                          <p:attrName>style.visibility</p:attrName>
                                        </p:attrNameLst>
                                      </p:cBhvr>
                                      <p:to>
                                        <p:strVal val="visible"/>
                                      </p:to>
                                    </p:set>
                                    <p:animEffect transition="in" filter="wipe(left)">
                                      <p:cBhvr>
                                        <p:cTn id="27" dur="500"/>
                                        <p:tgtEl>
                                          <p:spTgt spid="4669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6952"/>
                                        </p:tgtEl>
                                        <p:attrNameLst>
                                          <p:attrName>style.visibility</p:attrName>
                                        </p:attrNameLst>
                                      </p:cBhvr>
                                      <p:to>
                                        <p:strVal val="visible"/>
                                      </p:to>
                                    </p:set>
                                    <p:animEffect transition="in" filter="wipe(left)">
                                      <p:cBhvr>
                                        <p:cTn id="32" dur="500"/>
                                        <p:tgtEl>
                                          <p:spTgt spid="4669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6953"/>
                                        </p:tgtEl>
                                        <p:attrNameLst>
                                          <p:attrName>style.visibility</p:attrName>
                                        </p:attrNameLst>
                                      </p:cBhvr>
                                      <p:to>
                                        <p:strVal val="visible"/>
                                      </p:to>
                                    </p:set>
                                    <p:animEffect transition="in" filter="wipe(left)">
                                      <p:cBhvr>
                                        <p:cTn id="37" dur="500"/>
                                        <p:tgtEl>
                                          <p:spTgt spid="4669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66954"/>
                                        </p:tgtEl>
                                        <p:attrNameLst>
                                          <p:attrName>style.visibility</p:attrName>
                                        </p:attrNameLst>
                                      </p:cBhvr>
                                      <p:to>
                                        <p:strVal val="visible"/>
                                      </p:to>
                                    </p:set>
                                    <p:animEffect transition="in" filter="wipe(left)">
                                      <p:cBhvr>
                                        <p:cTn id="42" dur="500"/>
                                        <p:tgtEl>
                                          <p:spTgt spid="4669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66978"/>
                                        </p:tgtEl>
                                        <p:attrNameLst>
                                          <p:attrName>style.visibility</p:attrName>
                                        </p:attrNameLst>
                                      </p:cBhvr>
                                      <p:to>
                                        <p:strVal val="visible"/>
                                      </p:to>
                                    </p:set>
                                    <p:animEffect transition="in" filter="wipe(left)">
                                      <p:cBhvr>
                                        <p:cTn id="47" dur="500"/>
                                        <p:tgtEl>
                                          <p:spTgt spid="46697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66979"/>
                                        </p:tgtEl>
                                        <p:attrNameLst>
                                          <p:attrName>style.visibility</p:attrName>
                                        </p:attrNameLst>
                                      </p:cBhvr>
                                      <p:to>
                                        <p:strVal val="visible"/>
                                      </p:to>
                                    </p:set>
                                    <p:animEffect transition="in" filter="wipe(left)">
                                      <p:cBhvr>
                                        <p:cTn id="52" dur="500"/>
                                        <p:tgtEl>
                                          <p:spTgt spid="4669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66980"/>
                                        </p:tgtEl>
                                        <p:attrNameLst>
                                          <p:attrName>style.visibility</p:attrName>
                                        </p:attrNameLst>
                                      </p:cBhvr>
                                      <p:to>
                                        <p:strVal val="visible"/>
                                      </p:to>
                                    </p:set>
                                    <p:animEffect transition="in" filter="wipe(left)">
                                      <p:cBhvr>
                                        <p:cTn id="57" dur="500"/>
                                        <p:tgtEl>
                                          <p:spTgt spid="4669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6981"/>
                                        </p:tgtEl>
                                        <p:attrNameLst>
                                          <p:attrName>style.visibility</p:attrName>
                                        </p:attrNameLst>
                                      </p:cBhvr>
                                      <p:to>
                                        <p:strVal val="visible"/>
                                      </p:to>
                                    </p:set>
                                    <p:animEffect transition="in" filter="wipe(left)">
                                      <p:cBhvr>
                                        <p:cTn id="62" dur="500"/>
                                        <p:tgtEl>
                                          <p:spTgt spid="46698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66982"/>
                                        </p:tgtEl>
                                        <p:attrNameLst>
                                          <p:attrName>style.visibility</p:attrName>
                                        </p:attrNameLst>
                                      </p:cBhvr>
                                      <p:to>
                                        <p:strVal val="visible"/>
                                      </p:to>
                                    </p:set>
                                    <p:animEffect transition="in" filter="wipe(left)">
                                      <p:cBhvr>
                                        <p:cTn id="67" dur="500"/>
                                        <p:tgtEl>
                                          <p:spTgt spid="46698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6949"/>
                                        </p:tgtEl>
                                        <p:attrNameLst>
                                          <p:attrName>style.visibility</p:attrName>
                                        </p:attrNameLst>
                                      </p:cBhvr>
                                      <p:to>
                                        <p:strVal val="visible"/>
                                      </p:to>
                                    </p:set>
                                    <p:animEffect transition="in" filter="wipe(left)">
                                      <p:cBhvr>
                                        <p:cTn id="72" dur="500"/>
                                        <p:tgtEl>
                                          <p:spTgt spid="46694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66955"/>
                                        </p:tgtEl>
                                        <p:attrNameLst>
                                          <p:attrName>style.visibility</p:attrName>
                                        </p:attrNameLst>
                                      </p:cBhvr>
                                      <p:to>
                                        <p:strVal val="visible"/>
                                      </p:to>
                                    </p:set>
                                    <p:animEffect transition="in" filter="wipe(left)">
                                      <p:cBhvr>
                                        <p:cTn id="77" dur="500"/>
                                        <p:tgtEl>
                                          <p:spTgt spid="46695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66977"/>
                                        </p:tgtEl>
                                        <p:attrNameLst>
                                          <p:attrName>style.visibility</p:attrName>
                                        </p:attrNameLst>
                                      </p:cBhvr>
                                      <p:to>
                                        <p:strVal val="visible"/>
                                      </p:to>
                                    </p:set>
                                    <p:animEffect transition="in" filter="wipe(left)">
                                      <p:cBhvr>
                                        <p:cTn id="82" dur="500"/>
                                        <p:tgtEl>
                                          <p:spTgt spid="46697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66983"/>
                                        </p:tgtEl>
                                        <p:attrNameLst>
                                          <p:attrName>style.visibility</p:attrName>
                                        </p:attrNameLst>
                                      </p:cBhvr>
                                      <p:to>
                                        <p:strVal val="visible"/>
                                      </p:to>
                                    </p:set>
                                    <p:animEffect transition="in" filter="wipe(left)">
                                      <p:cBhvr>
                                        <p:cTn id="87" dur="500"/>
                                        <p:tgtEl>
                                          <p:spTgt spid="46698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66956"/>
                                        </p:tgtEl>
                                        <p:attrNameLst>
                                          <p:attrName>style.visibility</p:attrName>
                                        </p:attrNameLst>
                                      </p:cBhvr>
                                      <p:to>
                                        <p:strVal val="visible"/>
                                      </p:to>
                                    </p:set>
                                    <p:animEffect transition="in" filter="wipe(left)">
                                      <p:cBhvr>
                                        <p:cTn id="92" dur="500"/>
                                        <p:tgtEl>
                                          <p:spTgt spid="466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animBg="1"/>
      <p:bldP spid="466948" grpId="0"/>
      <p:bldP spid="466949" grpId="0" animBg="1"/>
      <p:bldP spid="466951" grpId="0"/>
      <p:bldP spid="466953" grpId="0"/>
      <p:bldP spid="4669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smtClean="0"/>
              <a:t>Thursday, Oct. 23, 2014</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nl-NL" smtClean="0"/>
              <a:t>PHYS 1443-004, Fall 2014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16</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a:t>
            </a:r>
            <a:r>
              <a:rPr lang="en-US" altLang="ko-KR" dirty="0" smtClean="0">
                <a:ea typeface="굴림" charset="-127"/>
                <a:cs typeface="굴림" charset="-127"/>
              </a:rPr>
              <a:t>Table 10 </a:t>
            </a:r>
            <a:r>
              <a:rPr lang="en-US" altLang="ko-KR" dirty="0">
                <a:ea typeface="굴림" charset="-127"/>
                <a:cs typeface="굴림" charset="-127"/>
              </a:rPr>
              <a:t>– </a:t>
            </a:r>
            <a:r>
              <a:rPr lang="en-US" altLang="ko-KR" dirty="0" smtClean="0">
                <a:ea typeface="굴림" charset="-127"/>
                <a:cs typeface="굴림" charset="-127"/>
              </a:rPr>
              <a:t>2  </a:t>
            </a:r>
            <a:r>
              <a:rPr lang="en-US" altLang="ko-KR" dirty="0">
                <a:ea typeface="굴림" charset="-127"/>
                <a:cs typeface="굴림" charset="-127"/>
              </a:rPr>
              <a:t>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
        <p:nvSpPr>
          <p:cNvPr id="2" name="Rectangle 1"/>
          <p:cNvSpPr/>
          <p:nvPr/>
        </p:nvSpPr>
        <p:spPr bwMode="auto">
          <a:xfrm>
            <a:off x="4038600" y="457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038600" y="3581400"/>
            <a:ext cx="48768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038600" y="44196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4038600" y="5029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9402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par>
                          <p:cTn id="31" fill="hold">
                            <p:stCondLst>
                              <p:cond delay="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838200"/>
            <a:ext cx="8153400" cy="5105400"/>
          </a:xfrm>
        </p:spPr>
        <p:txBody>
          <a:bodyPr/>
          <a:lstStyle/>
          <a:p>
            <a:r>
              <a:rPr lang="en-US" sz="3600" dirty="0" smtClean="0">
                <a:latin typeface="Arial Narrow" charset="0"/>
                <a:ea typeface="ＭＳ Ｐゴシック" charset="0"/>
                <a:cs typeface="ＭＳ Ｐゴシック" charset="0"/>
              </a:rPr>
              <a:t>Mid-term grade discussion</a:t>
            </a:r>
          </a:p>
          <a:p>
            <a:pPr lvl="1"/>
            <a:r>
              <a:rPr lang="en-US" dirty="0" smtClean="0">
                <a:latin typeface="Arial Narrow" charset="0"/>
                <a:ea typeface="ＭＳ Ｐゴシック" charset="0"/>
                <a:cs typeface="ＭＳ Ｐゴシック" charset="0"/>
              </a:rPr>
              <a:t>Coming Tuesday, Oct. 28</a:t>
            </a:r>
          </a:p>
          <a:p>
            <a:pPr lvl="1"/>
            <a:r>
              <a:rPr lang="en-US" dirty="0" smtClean="0">
                <a:latin typeface="Arial Narrow" charset="0"/>
                <a:ea typeface="ＭＳ Ｐゴシック" charset="0"/>
                <a:cs typeface="ＭＳ Ｐゴシック" charset="0"/>
              </a:rPr>
              <a:t>Will have 40min of class followed by a 45min grade discussion</a:t>
            </a:r>
            <a:endParaRPr lang="en-US" dirty="0">
              <a:latin typeface="Arial Narrow" charset="0"/>
              <a:ea typeface="ＭＳ Ｐゴシック" charset="0"/>
              <a:cs typeface="ＭＳ Ｐゴシック" charset="0"/>
            </a:endParaRPr>
          </a:p>
          <a:p>
            <a:pPr lvl="1"/>
            <a:r>
              <a:rPr lang="en-US" dirty="0" smtClean="0">
                <a:latin typeface="Arial Narrow" charset="0"/>
                <a:ea typeface="ＭＳ Ｐゴシック" charset="0"/>
                <a:cs typeface="ＭＳ Ｐゴシック" charset="0"/>
              </a:rPr>
              <a:t>In my office, CPB342</a:t>
            </a:r>
          </a:p>
          <a:p>
            <a:pPr lvl="1"/>
            <a:endParaRPr lang="en-US" dirty="0" smtClean="0">
              <a:latin typeface="Arial Narrow" charset="0"/>
              <a:ea typeface="ＭＳ Ｐゴシック" charset="0"/>
              <a:cs typeface="ＭＳ Ｐゴシック" charset="0"/>
            </a:endParaRP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283099204"/>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446043"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0198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200" dirty="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446044"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446045"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446046"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extLst>
              <p:ext uri="{D42A27DB-BD31-4B8C-83A1-F6EECF244321}">
                <p14:modId xmlns:p14="http://schemas.microsoft.com/office/powerpoint/2010/main" val="495164042"/>
              </p:ext>
            </p:extLst>
          </p:nvPr>
        </p:nvGraphicFramePr>
        <p:xfrm>
          <a:off x="8445500" y="4578350"/>
          <a:ext cx="419100" cy="523875"/>
        </p:xfrm>
        <a:graphic>
          <a:graphicData uri="http://schemas.openxmlformats.org/presentationml/2006/ole">
            <mc:AlternateContent xmlns:mc="http://schemas.openxmlformats.org/markup-compatibility/2006">
              <mc:Choice xmlns:v="urn:schemas-microsoft-com:vml" Requires="v">
                <p:oleObj spid="_x0000_s446047"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12"/>
                      <a:srcRect/>
                      <a:stretch>
                        <a:fillRect/>
                      </a:stretch>
                    </p:blipFill>
                    <p:spPr bwMode="auto">
                      <a:xfrm>
                        <a:off x="8445500" y="4578350"/>
                        <a:ext cx="4191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951529927"/>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446048"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446049"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446050"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40924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wipe(left)">
                                      <p:cBhvr>
                                        <p:cTn id="7" dur="500"/>
                                        <p:tgtEl>
                                          <p:spTgt spid="82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0250">
                                            <p:txEl>
                                              <p:pRg st="0" end="0"/>
                                            </p:txEl>
                                          </p:spTgt>
                                        </p:tgtEl>
                                        <p:attrNameLst>
                                          <p:attrName>style.visibility</p:attrName>
                                        </p:attrNameLst>
                                      </p:cBhvr>
                                      <p:to>
                                        <p:strVal val="visible"/>
                                      </p:to>
                                    </p:set>
                                    <p:animEffect transition="in" filter="wipe(left)">
                                      <p:cBhvr>
                                        <p:cTn id="12" dur="500"/>
                                        <p:tgtEl>
                                          <p:spTgt spid="8202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20230"/>
                                        </p:tgtEl>
                                        <p:attrNameLst>
                                          <p:attrName>style.visibility</p:attrName>
                                        </p:attrNameLst>
                                      </p:cBhvr>
                                      <p:to>
                                        <p:strVal val="visible"/>
                                      </p:to>
                                    </p:set>
                                    <p:animEffect transition="in" filter="wipe(left)">
                                      <p:cBhvr>
                                        <p:cTn id="17" dur="500"/>
                                        <p:tgtEl>
                                          <p:spTgt spid="82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20262">
                                            <p:txEl>
                                              <p:pRg st="0" end="0"/>
                                            </p:txEl>
                                          </p:spTgt>
                                        </p:tgtEl>
                                        <p:attrNameLst>
                                          <p:attrName>style.visibility</p:attrName>
                                        </p:attrNameLst>
                                      </p:cBhvr>
                                      <p:to>
                                        <p:strVal val="visible"/>
                                      </p:to>
                                    </p:set>
                                    <p:animEffect transition="in" filter="wipe(left)">
                                      <p:cBhvr>
                                        <p:cTn id="42" dur="500"/>
                                        <p:tgtEl>
                                          <p:spTgt spid="82026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0263">
                                            <p:txEl>
                                              <p:pRg st="0" end="0"/>
                                            </p:txEl>
                                          </p:spTgt>
                                        </p:tgtEl>
                                        <p:attrNameLst>
                                          <p:attrName>style.visibility</p:attrName>
                                        </p:attrNameLst>
                                      </p:cBhvr>
                                      <p:to>
                                        <p:strVal val="visible"/>
                                      </p:to>
                                    </p:set>
                                    <p:animEffect transition="in" filter="wipe(left)">
                                      <p:cBhvr>
                                        <p:cTn id="52" dur="500"/>
                                        <p:tgtEl>
                                          <p:spTgt spid="8202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0229"/>
                                        </p:tgtEl>
                                        <p:attrNameLst>
                                          <p:attrName>style.visibility</p:attrName>
                                        </p:attrNameLst>
                                      </p:cBhvr>
                                      <p:to>
                                        <p:strVal val="visible"/>
                                      </p:to>
                                    </p:set>
                                    <p:animEffect transition="in" filter="wipe(left)">
                                      <p:cBhvr>
                                        <p:cTn id="67" dur="500"/>
                                        <p:tgtEl>
                                          <p:spTgt spid="8202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20228"/>
                                        </p:tgtEl>
                                        <p:attrNameLst>
                                          <p:attrName>style.visibility</p:attrName>
                                        </p:attrNameLst>
                                      </p:cBhvr>
                                      <p:to>
                                        <p:strVal val="visible"/>
                                      </p:to>
                                    </p:set>
                                    <p:animEffect transition="in" filter="wipe(left)">
                                      <p:cBhvr>
                                        <p:cTn id="72" dur="500"/>
                                        <p:tgtEl>
                                          <p:spTgt spid="8202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820276"/>
                                        </p:tgtEl>
                                        <p:attrNameLst>
                                          <p:attrName>style.visibility</p:attrName>
                                        </p:attrNameLst>
                                      </p:cBhvr>
                                      <p:to>
                                        <p:strVal val="visible"/>
                                      </p:to>
                                    </p:set>
                                    <p:animEffect transition="in" filter="wipe(left)">
                                      <p:cBhvr>
                                        <p:cTn id="77" dur="500"/>
                                        <p:tgtEl>
                                          <p:spTgt spid="8202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20277"/>
                                        </p:tgtEl>
                                        <p:attrNameLst>
                                          <p:attrName>style.visibility</p:attrName>
                                        </p:attrNameLst>
                                      </p:cBhvr>
                                      <p:to>
                                        <p:strVal val="visible"/>
                                      </p:to>
                                    </p:set>
                                    <p:animEffect transition="in" filter="wipe(left)">
                                      <p:cBhvr>
                                        <p:cTn id="82" dur="500"/>
                                        <p:tgtEl>
                                          <p:spTgt spid="8202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20274"/>
                                        </p:tgtEl>
                                        <p:attrNameLst>
                                          <p:attrName>style.visibility</p:attrName>
                                        </p:attrNameLst>
                                      </p:cBhvr>
                                      <p:to>
                                        <p:strVal val="visible"/>
                                      </p:to>
                                    </p:set>
                                    <p:animEffect transition="in" filter="wipe(left)">
                                      <p:cBhvr>
                                        <p:cTn id="87" dur="500"/>
                                        <p:tgtEl>
                                          <p:spTgt spid="8202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20275"/>
                                        </p:tgtEl>
                                        <p:attrNameLst>
                                          <p:attrName>style.visibility</p:attrName>
                                        </p:attrNameLst>
                                      </p:cBhvr>
                                      <p:to>
                                        <p:strVal val="visible"/>
                                      </p:to>
                                    </p:set>
                                    <p:animEffect transition="in" filter="wipe(left)">
                                      <p:cBhvr>
                                        <p:cTn id="92" dur="500"/>
                                        <p:tgtEl>
                                          <p:spTgt spid="8202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20264">
                                            <p:txEl>
                                              <p:pRg st="0" end="0"/>
                                            </p:txEl>
                                          </p:spTgt>
                                        </p:tgtEl>
                                        <p:attrNameLst>
                                          <p:attrName>style.visibility</p:attrName>
                                        </p:attrNameLst>
                                      </p:cBhvr>
                                      <p:to>
                                        <p:strVal val="visible"/>
                                      </p:to>
                                    </p:set>
                                    <p:animEffect transition="in" filter="wipe(left)">
                                      <p:cBhvr>
                                        <p:cTn id="97" dur="500"/>
                                        <p:tgtEl>
                                          <p:spTgt spid="820264">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820272"/>
                                        </p:tgtEl>
                                        <p:attrNameLst>
                                          <p:attrName>style.visibility</p:attrName>
                                        </p:attrNameLst>
                                      </p:cBhvr>
                                      <p:to>
                                        <p:strVal val="visible"/>
                                      </p:to>
                                    </p:set>
                                    <p:animEffect transition="in" filter="wipe(left)">
                                      <p:cBhvr>
                                        <p:cTn id="112" dur="500"/>
                                        <p:tgtEl>
                                          <p:spTgt spid="82027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820273"/>
                                        </p:tgtEl>
                                        <p:attrNameLst>
                                          <p:attrName>style.visibility</p:attrName>
                                        </p:attrNameLst>
                                      </p:cBhvr>
                                      <p:to>
                                        <p:strVal val="visible"/>
                                      </p:to>
                                    </p:set>
                                    <p:animEffect transition="in" filter="wipe(left)">
                                      <p:cBhvr>
                                        <p:cTn id="117" dur="500"/>
                                        <p:tgtEl>
                                          <p:spTgt spid="82027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820278"/>
                                        </p:tgtEl>
                                        <p:attrNameLst>
                                          <p:attrName>style.visibility</p:attrName>
                                        </p:attrNameLst>
                                      </p:cBhvr>
                                      <p:to>
                                        <p:strVal val="visible"/>
                                      </p:to>
                                    </p:set>
                                    <p:animEffect transition="in" filter="wipe(left)">
                                      <p:cBhvr>
                                        <p:cTn id="122" dur="500"/>
                                        <p:tgtEl>
                                          <p:spTgt spid="82027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820279"/>
                                        </p:tgtEl>
                                        <p:attrNameLst>
                                          <p:attrName>style.visibility</p:attrName>
                                        </p:attrNameLst>
                                      </p:cBhvr>
                                      <p:to>
                                        <p:strVal val="visible"/>
                                      </p:to>
                                    </p:set>
                                    <p:animEffect transition="in" filter="wipe(left)">
                                      <p:cBhvr>
                                        <p:cTn id="127" dur="500"/>
                                        <p:tgtEl>
                                          <p:spTgt spid="82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9" grpId="0" animBg="1" autoUpdateAnimBg="0"/>
      <p:bldP spid="820230" grpId="0" animBg="1"/>
      <p:bldP spid="820250" grpId="0" build="p" autoUpdateAnimBg="0"/>
      <p:bldP spid="820262" grpId="0" build="p" autoUpdateAnimBg="0"/>
      <p:bldP spid="820263" grpId="0" build="p" autoUpdateAnimBg="0"/>
      <p:bldP spid="820264" grpId="0" build="p" autoUpdateAnimBg="0"/>
      <p:bldP spid="82027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Oct. 23, 2014</a:t>
            </a:r>
            <a:endParaRPr lang="en-US"/>
          </a:p>
        </p:txBody>
      </p:sp>
      <p:sp>
        <p:nvSpPr>
          <p:cNvPr id="35" name="Footer Placeholder 4"/>
          <p:cNvSpPr>
            <a:spLocks noGrp="1"/>
          </p:cNvSpPr>
          <p:nvPr>
            <p:ph type="ftr" sz="quarter" idx="11"/>
          </p:nvPr>
        </p:nvSpPr>
        <p:spPr/>
        <p:txBody>
          <a:bodyPr/>
          <a:lstStyle/>
          <a:p>
            <a:r>
              <a:rPr lang="nl-NL" smtClean="0"/>
              <a:t>PHYS 1443-004, Fall 2014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4</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85800" y="152400"/>
            <a:ext cx="7772400" cy="609600"/>
          </a:xfrm>
        </p:spPr>
        <p:txBody>
          <a:bodyPr/>
          <a:lstStyle/>
          <a:p>
            <a:r>
              <a:rPr lang="en-US" sz="4000" dirty="0" smtClean="0"/>
              <a:t>Ex.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429761"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429762"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429763"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429764" name="Equation" r:id="rId9" imgW="838080" imgH="215640" progId="Equation.3">
                  <p:embed/>
                </p:oleObj>
              </mc:Choice>
              <mc:Fallback>
                <p:oleObj name="Equation" r:id="rId9" imgW="8380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mc:AlternateContent xmlns:mc="http://schemas.openxmlformats.org/markup-compatibility/2006">
              <mc:Choice xmlns:v="urn:schemas-microsoft-com:vml" Requires="v">
                <p:oleObj spid="_x0000_s429765" name="Equation" r:id="rId11" imgW="1841400" imgH="177480" progId="Equation.DSMT4">
                  <p:embed/>
                </p:oleObj>
              </mc:Choice>
              <mc:Fallback>
                <p:oleObj name="Equation" r:id="rId11" imgW="18414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638800"/>
                        <a:ext cx="2919413"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mc:AlternateContent xmlns:mc="http://schemas.openxmlformats.org/markup-compatibility/2006">
              <mc:Choice xmlns:v="urn:schemas-microsoft-com:vml" Requires="v">
                <p:oleObj spid="_x0000_s429766" name="Equation" r:id="rId13" imgW="419040" imgH="253800" progId="Equation.DSMT4">
                  <p:embed/>
                </p:oleObj>
              </mc:Choice>
              <mc:Fallback>
                <p:oleObj name="Equation" r:id="rId13" imgW="41904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181600"/>
                        <a:ext cx="665163"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mc:AlternateContent xmlns:mc="http://schemas.openxmlformats.org/markup-compatibility/2006">
              <mc:Choice xmlns:v="urn:schemas-microsoft-com:vml" Requires="v">
                <p:oleObj spid="_x0000_s429767" name="Equation" r:id="rId15" imgW="380880" imgH="228600" progId="Equation.DSMT4">
                  <p:embed/>
                </p:oleObj>
              </mc:Choice>
              <mc:Fallback>
                <p:oleObj name="Equation" r:id="rId15" imgW="3808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233988"/>
                        <a:ext cx="604838" cy="404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mc:AlternateContent xmlns:mc="http://schemas.openxmlformats.org/markup-compatibility/2006">
              <mc:Choice xmlns:v="urn:schemas-microsoft-com:vml" Requires="v">
                <p:oleObj spid="_x0000_s429768" name="Equation" r:id="rId17" imgW="406080" imgH="228600" progId="Equation.DSMT4">
                  <p:embed/>
                </p:oleObj>
              </mc:Choice>
              <mc:Fallback>
                <p:oleObj name="Equation" r:id="rId17" imgW="4060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6475" y="5233988"/>
                        <a:ext cx="644525" cy="404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mc:AlternateContent xmlns:mc="http://schemas.openxmlformats.org/markup-compatibility/2006">
              <mc:Choice xmlns:v="urn:schemas-microsoft-com:vml" Requires="v">
                <p:oleObj spid="_x0000_s429769" name="Equation" r:id="rId19" imgW="355320" imgH="177480" progId="Equation.DSMT4">
                  <p:embed/>
                </p:oleObj>
              </mc:Choice>
              <mc:Fallback>
                <p:oleObj name="Equation" r:id="rId19" imgW="3553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7475" y="5638800"/>
                        <a:ext cx="563563"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0262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27"/>
                                        </p:tgtEl>
                                        <p:attrNameLst>
                                          <p:attrName>style.visibility</p:attrName>
                                        </p:attrNameLst>
                                      </p:cBhvr>
                                      <p:to>
                                        <p:strVal val="visible"/>
                                      </p:to>
                                    </p:set>
                                    <p:animEffect transition="in" filter="wipe(left)">
                                      <p:cBhvr>
                                        <p:cTn id="7" dur="500"/>
                                        <p:tgtEl>
                                          <p:spTgt spid="389127"/>
                                        </p:tgtEl>
                                      </p:cBhvr>
                                    </p:animEffect>
                                  </p:childTnLst>
                                </p:cTn>
                              </p:par>
                            </p:childTnLst>
                          </p:cTn>
                        </p:par>
                        <p:par>
                          <p:cTn id="8" fill="hold">
                            <p:stCondLst>
                              <p:cond delay="480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300"/>
                            </p:stCondLst>
                            <p:childTnLst>
                              <p:par>
                                <p:cTn id="13" presetID="22" presetClass="entr" presetSubtype="8" fill="hold"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80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389131"/>
                                        </p:tgtEl>
                                        <p:attrNameLst>
                                          <p:attrName>style.visibility</p:attrName>
                                        </p:attrNameLst>
                                      </p:cBhvr>
                                      <p:to>
                                        <p:strVal val="visible"/>
                                      </p:to>
                                    </p:set>
                                    <p:animEffect transition="in" filter="wipe(left)">
                                      <p:cBhvr>
                                        <p:cTn id="19" dur="500"/>
                                        <p:tgtEl>
                                          <p:spTgt spid="389131"/>
                                        </p:tgtEl>
                                      </p:cBhvr>
                                    </p:animEffect>
                                  </p:childTnLst>
                                </p:cTn>
                              </p:par>
                            </p:childTnLst>
                          </p:cTn>
                        </p:par>
                        <p:par>
                          <p:cTn id="20" fill="hold">
                            <p:stCondLst>
                              <p:cond delay="6300"/>
                            </p:stCondLst>
                            <p:childTnLst>
                              <p:par>
                                <p:cTn id="21" presetID="22" presetClass="entr" presetSubtype="8" fill="hold" nodeType="after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680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9128"/>
                                        </p:tgtEl>
                                        <p:attrNameLst>
                                          <p:attrName>style.visibility</p:attrName>
                                        </p:attrNameLst>
                                      </p:cBhvr>
                                      <p:to>
                                        <p:strVal val="visible"/>
                                      </p:to>
                                    </p:set>
                                    <p:animEffect transition="in" filter="wipe(left)">
                                      <p:cBhvr>
                                        <p:cTn id="32" dur="500"/>
                                        <p:tgtEl>
                                          <p:spTgt spid="3891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9129"/>
                                        </p:tgtEl>
                                        <p:attrNameLst>
                                          <p:attrName>style.visibility</p:attrName>
                                        </p:attrNameLst>
                                      </p:cBhvr>
                                      <p:to>
                                        <p:strVal val="visible"/>
                                      </p:to>
                                    </p:set>
                                    <p:animEffect transition="in" filter="wipe(left)">
                                      <p:cBhvr>
                                        <p:cTn id="37" dur="500"/>
                                        <p:tgtEl>
                                          <p:spTgt spid="389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89142"/>
                                        </p:tgtEl>
                                        <p:attrNameLst>
                                          <p:attrName>style.visibility</p:attrName>
                                        </p:attrNameLst>
                                      </p:cBhvr>
                                      <p:to>
                                        <p:strVal val="visible"/>
                                      </p:to>
                                    </p:set>
                                    <p:animEffect transition="in" filter="wipe(left)">
                                      <p:cBhvr>
                                        <p:cTn id="42" dur="500"/>
                                        <p:tgtEl>
                                          <p:spTgt spid="3891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89143"/>
                                        </p:tgtEl>
                                        <p:attrNameLst>
                                          <p:attrName>style.visibility</p:attrName>
                                        </p:attrNameLst>
                                      </p:cBhvr>
                                      <p:to>
                                        <p:strVal val="visible"/>
                                      </p:to>
                                    </p:set>
                                    <p:animEffect transition="in" filter="wipe(left)">
                                      <p:cBhvr>
                                        <p:cTn id="47" dur="500"/>
                                        <p:tgtEl>
                                          <p:spTgt spid="3891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9146"/>
                                        </p:tgtEl>
                                        <p:attrNameLst>
                                          <p:attrName>style.visibility</p:attrName>
                                        </p:attrNameLst>
                                      </p:cBhvr>
                                      <p:to>
                                        <p:strVal val="visible"/>
                                      </p:to>
                                    </p:set>
                                    <p:animEffect transition="in" filter="wipe(left)">
                                      <p:cBhvr>
                                        <p:cTn id="52" dur="500"/>
                                        <p:tgtEl>
                                          <p:spTgt spid="3891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9145"/>
                                        </p:tgtEl>
                                        <p:attrNameLst>
                                          <p:attrName>style.visibility</p:attrName>
                                        </p:attrNameLst>
                                      </p:cBhvr>
                                      <p:to>
                                        <p:strVal val="visible"/>
                                      </p:to>
                                    </p:set>
                                    <p:animEffect transition="in" filter="wipe(left)">
                                      <p:cBhvr>
                                        <p:cTn id="57" dur="500"/>
                                        <p:tgtEl>
                                          <p:spTgt spid="3891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9148"/>
                                        </p:tgtEl>
                                        <p:attrNameLst>
                                          <p:attrName>style.visibility</p:attrName>
                                        </p:attrNameLst>
                                      </p:cBhvr>
                                      <p:to>
                                        <p:strVal val="visible"/>
                                      </p:to>
                                    </p:set>
                                    <p:animEffect transition="in" filter="wipe(left)">
                                      <p:cBhvr>
                                        <p:cTn id="62" dur="500"/>
                                        <p:tgtEl>
                                          <p:spTgt spid="3891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9130"/>
                                        </p:tgtEl>
                                        <p:attrNameLst>
                                          <p:attrName>style.visibility</p:attrName>
                                        </p:attrNameLst>
                                      </p:cBhvr>
                                      <p:to>
                                        <p:strVal val="visible"/>
                                      </p:to>
                                    </p:set>
                                    <p:animEffect transition="in" filter="wipe(left)">
                                      <p:cBhvr>
                                        <p:cTn id="67" dur="500"/>
                                        <p:tgtEl>
                                          <p:spTgt spid="3891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9144"/>
                                        </p:tgtEl>
                                        <p:attrNameLst>
                                          <p:attrName>style.visibility</p:attrName>
                                        </p:attrNameLst>
                                      </p:cBhvr>
                                      <p:to>
                                        <p:strVal val="visible"/>
                                      </p:to>
                                    </p:set>
                                    <p:animEffect transition="in" filter="wipe(left)">
                                      <p:cBhvr>
                                        <p:cTn id="72" dur="500"/>
                                        <p:tgtEl>
                                          <p:spTgt spid="3891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89150"/>
                                        </p:tgtEl>
                                        <p:attrNameLst>
                                          <p:attrName>style.visibility</p:attrName>
                                        </p:attrNameLst>
                                      </p:cBhvr>
                                      <p:to>
                                        <p:strVal val="visible"/>
                                      </p:to>
                                    </p:set>
                                    <p:animEffect transition="in" filter="wipe(left)">
                                      <p:cBhvr>
                                        <p:cTn id="77" dur="500"/>
                                        <p:tgtEl>
                                          <p:spTgt spid="38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89151"/>
                                        </p:tgtEl>
                                        <p:attrNameLst>
                                          <p:attrName>style.visibility</p:attrName>
                                        </p:attrNameLst>
                                      </p:cBhvr>
                                      <p:to>
                                        <p:strVal val="visible"/>
                                      </p:to>
                                    </p:set>
                                    <p:animEffect transition="in" filter="wipe(left)">
                                      <p:cBhvr>
                                        <p:cTn id="82" dur="500"/>
                                        <p:tgtEl>
                                          <p:spTgt spid="38915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89152"/>
                                        </p:tgtEl>
                                        <p:attrNameLst>
                                          <p:attrName>style.visibility</p:attrName>
                                        </p:attrNameLst>
                                      </p:cBhvr>
                                      <p:to>
                                        <p:strVal val="visible"/>
                                      </p:to>
                                    </p:set>
                                    <p:animEffect transition="in" filter="wipe(left)">
                                      <p:cBhvr>
                                        <p:cTn id="87" dur="500"/>
                                        <p:tgtEl>
                                          <p:spTgt spid="3891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89149"/>
                                        </p:tgtEl>
                                        <p:attrNameLst>
                                          <p:attrName>style.visibility</p:attrName>
                                        </p:attrNameLst>
                                      </p:cBhvr>
                                      <p:to>
                                        <p:strVal val="visible"/>
                                      </p:to>
                                    </p:set>
                                    <p:animEffect transition="in" filter="wipe(left)">
                                      <p:cBhvr>
                                        <p:cTn id="92" dur="500"/>
                                        <p:tgtEl>
                                          <p:spTgt spid="38914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89153"/>
                                        </p:tgtEl>
                                        <p:attrNameLst>
                                          <p:attrName>style.visibility</p:attrName>
                                        </p:attrNameLst>
                                      </p:cBhvr>
                                      <p:to>
                                        <p:strVal val="visible"/>
                                      </p:to>
                                    </p:set>
                                    <p:animEffect transition="in" filter="wipe(left)">
                                      <p:cBhvr>
                                        <p:cTn id="97" dur="500"/>
                                        <p:tgtEl>
                                          <p:spTgt spid="3891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89147"/>
                                        </p:tgtEl>
                                        <p:attrNameLst>
                                          <p:attrName>style.visibility</p:attrName>
                                        </p:attrNameLst>
                                      </p:cBhvr>
                                      <p:to>
                                        <p:strVal val="visible"/>
                                      </p:to>
                                    </p:set>
                                    <p:animEffect transition="in" filter="wipe(left)">
                                      <p:cBhvr>
                                        <p:cTn id="102" dur="500"/>
                                        <p:tgtEl>
                                          <p:spTgt spid="38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autoUpdateAnimBg="0"/>
      <p:bldP spid="389128" grpId="0" animBg="1" autoUpdateAnimBg="0"/>
      <p:bldP spid="389130" grpId="0" animBg="1" autoUpdateAnimBg="0"/>
      <p:bldP spid="389131" grpId="0" animBg="1"/>
      <p:bldP spid="389142" grpId="0" animBg="1" autoUpdateAnimBg="0"/>
      <p:bldP spid="389144" grpId="0" animBg="1" autoUpdateAnimBg="0"/>
      <p:bldP spid="389146" grpId="0" animBg="1" autoUpdateAnimBg="0"/>
      <p:bldP spid="38914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Oct. 23, 2014</a:t>
            </a:r>
            <a:endParaRPr lang="en-US"/>
          </a:p>
        </p:txBody>
      </p:sp>
      <p:sp>
        <p:nvSpPr>
          <p:cNvPr id="51" name="Footer Placeholder 4"/>
          <p:cNvSpPr>
            <a:spLocks noGrp="1"/>
          </p:cNvSpPr>
          <p:nvPr>
            <p:ph type="ftr" sz="quarter" idx="11"/>
          </p:nvPr>
        </p:nvSpPr>
        <p:spPr/>
        <p:txBody>
          <a:bodyPr/>
          <a:lstStyle/>
          <a:p>
            <a:r>
              <a:rPr lang="nl-NL" smtClean="0"/>
              <a:t>PHYS 1443-004, Fall 2014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5</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8956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The magnitude of </a:t>
            </a:r>
            <a:r>
              <a:rPr lang="en-US" sz="2000" dirty="0" smtClean="0">
                <a:solidFill>
                  <a:schemeClr val="accent2"/>
                </a:solidFill>
                <a:latin typeface="Arial Narrow" charset="0"/>
              </a:rPr>
              <a:t>the torque </a:t>
            </a:r>
            <a:r>
              <a:rPr lang="en-US" sz="2000" dirty="0">
                <a:solidFill>
                  <a:schemeClr val="accent2"/>
                </a:solidFill>
                <a:latin typeface="Arial Narrow" charset="0"/>
              </a:rPr>
              <a:t>given to the disk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Let’s consider a disk fixed onto the origin O and the force</a:t>
            </a:r>
            <a:r>
              <a:rPr lang="en-US" b="1">
                <a:solidFill>
                  <a:schemeClr val="accent2"/>
                </a:solidFill>
                <a:latin typeface="Monotype Corsiva" charset="0"/>
              </a:rPr>
              <a:t> F</a:t>
            </a:r>
            <a:r>
              <a:rPr lang="en-US">
                <a:solidFill>
                  <a:schemeClr val="accent2"/>
                </a:solidFill>
                <a:latin typeface="Arial Narrow" charset="0"/>
              </a:rPr>
              <a:t> exerts on the point p.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mc:AlternateContent xmlns:mc="http://schemas.openxmlformats.org/markup-compatibility/2006">
              <mc:Choice xmlns:v="urn:schemas-microsoft-com:vml" Requires="v">
                <p:oleObj spid="_x0000_s430873" name="Equation" r:id="rId3" imgW="736560" imgH="177480" progId="Equation.DSMT4">
                  <p:embed/>
                </p:oleObj>
              </mc:Choice>
              <mc:Fallback>
                <p:oleObj name="Equation" r:id="rId3" imgW="736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44763"/>
                        <a:ext cx="1447800" cy="422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mc:AlternateContent xmlns:mc="http://schemas.openxmlformats.org/markup-compatibility/2006">
              <mc:Choice xmlns:v="urn:schemas-microsoft-com:vml" Requires="v">
                <p:oleObj spid="_x0000_s430874" name="Equation" r:id="rId5" imgW="634680" imgH="228600" progId="Equation.3">
                  <p:embed/>
                </p:oleObj>
              </mc:Choice>
              <mc:Fallback>
                <p:oleObj name="Equation" r:id="rId5" imgW="634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419600"/>
                        <a:ext cx="1143000" cy="381000"/>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disk will start rotating counter 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smtClean="0">
                  <a:solidFill>
                    <a:schemeClr val="accent2"/>
                  </a:solidFill>
                  <a:latin typeface="Symbol" charset="2"/>
                </a:rPr>
                <a:t>τ</a:t>
              </a:r>
              <a:r>
                <a:rPr lang="en-US" sz="2000" b="1" dirty="0" smtClean="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mc:AlternateContent xmlns:mc="http://schemas.openxmlformats.org/markup-compatibility/2006">
              <mc:Choice xmlns:v="urn:schemas-microsoft-com:vml" Requires="v">
                <p:oleObj spid="_x0000_s430875" name="Equation" r:id="rId7" imgW="571320" imgH="228600" progId="Equation.3">
                  <p:embed/>
                </p:oleObj>
              </mc:Choice>
              <mc:Fallback>
                <p:oleObj name="Equation" r:id="rId7" imgW="5713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65475"/>
                        <a:ext cx="1676400" cy="64452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mc:AlternateContent xmlns:mc="http://schemas.openxmlformats.org/markup-compatibility/2006">
              <mc:Choice xmlns:v="urn:schemas-microsoft-com:vml" Requires="v">
                <p:oleObj spid="_x0000_s430876" name="Equation" r:id="rId9" imgW="723900" imgH="241300" progId="Equation.DSMT4">
                  <p:embed/>
                </p:oleObj>
              </mc:Choice>
              <mc:Fallback>
                <p:oleObj name="Equation" r:id="rId9" imgW="7239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5922963"/>
                        <a:ext cx="1465262"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mc:AlternateContent xmlns:mc="http://schemas.openxmlformats.org/markup-compatibility/2006">
              <mc:Choice xmlns:v="urn:schemas-microsoft-com:vml" Requires="v">
                <p:oleObj spid="_x0000_s430877" name="Equation" r:id="rId11" imgW="330200" imgH="368300" progId="Equation.DSMT4">
                  <p:embed/>
                </p:oleObj>
              </mc:Choice>
              <mc:Fallback>
                <p:oleObj name="Equation" r:id="rId11" imgW="3302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4713" y="4827588"/>
                        <a:ext cx="584200"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mc:AlternateContent xmlns:mc="http://schemas.openxmlformats.org/markup-compatibility/2006">
              <mc:Choice xmlns:v="urn:schemas-microsoft-com:vml" Requires="v">
                <p:oleObj spid="_x0000_s430878" name="Equation" r:id="rId13" imgW="584200" imgH="368300" progId="Equation.DSMT4">
                  <p:embed/>
                </p:oleObj>
              </mc:Choice>
              <mc:Fallback>
                <p:oleObj name="Equation" r:id="rId13" imgW="584200" imgH="368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9550" y="4824413"/>
                        <a:ext cx="1035050"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mc:AlternateContent xmlns:mc="http://schemas.openxmlformats.org/markup-compatibility/2006">
              <mc:Choice xmlns:v="urn:schemas-microsoft-com:vml" Requires="v">
                <p:oleObj spid="_x0000_s430879" name="Equation" r:id="rId15" imgW="203200" imgH="368300" progId="Equation.DSMT4">
                  <p:embed/>
                </p:oleObj>
              </mc:Choice>
              <mc:Fallback>
                <p:oleObj name="Equation" r:id="rId15" imgW="2032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9038" y="4824413"/>
                        <a:ext cx="360362"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mc:AlternateContent xmlns:mc="http://schemas.openxmlformats.org/markup-compatibility/2006">
              <mc:Choice xmlns:v="urn:schemas-microsoft-com:vml" Requires="v">
                <p:oleObj spid="_x0000_s430880" name="Equation" r:id="rId17" imgW="203200" imgH="368300" progId="Equation.DSMT4">
                  <p:embed/>
                </p:oleObj>
              </mc:Choice>
              <mc:Fallback>
                <p:oleObj name="Equation" r:id="rId17" imgW="203200" imgH="3683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4824413"/>
                        <a:ext cx="360363"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mc:AlternateContent xmlns:mc="http://schemas.openxmlformats.org/markup-compatibility/2006">
              <mc:Choice xmlns:v="urn:schemas-microsoft-com:vml" Requires="v">
                <p:oleObj spid="_x0000_s430881" name="Equation" r:id="rId19" imgW="330120" imgH="177480" progId="Equation.DSMT4">
                  <p:embed/>
                </p:oleObj>
              </mc:Choice>
              <mc:Fallback>
                <p:oleObj name="Equation" r:id="rId19" imgW="3301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0" y="4960938"/>
                        <a:ext cx="584200" cy="296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mc:AlternateContent xmlns:mc="http://schemas.openxmlformats.org/markup-compatibility/2006">
              <mc:Choice xmlns:v="urn:schemas-microsoft-com:vml" Requires="v">
                <p:oleObj spid="_x0000_s430882" name="Equation" r:id="rId21" imgW="698500" imgH="368300" progId="Equation.DSMT4">
                  <p:embed/>
                </p:oleObj>
              </mc:Choice>
              <mc:Fallback>
                <p:oleObj name="Equation" r:id="rId21" imgW="698500" imgH="368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78700" y="5840413"/>
                        <a:ext cx="1414463"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5318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9"/>
                                        </p:tgtEl>
                                        <p:attrNameLst>
                                          <p:attrName>style.visibility</p:attrName>
                                        </p:attrNameLst>
                                      </p:cBhvr>
                                      <p:to>
                                        <p:strVal val="visible"/>
                                      </p:to>
                                    </p:set>
                                    <p:animEffect transition="in" filter="wipe(left)">
                                      <p:cBhvr>
                                        <p:cTn id="7" dur="500"/>
                                        <p:tgtEl>
                                          <p:spTgt spid="390159"/>
                                        </p:tgtEl>
                                      </p:cBhvr>
                                    </p:animEffect>
                                  </p:childTnLst>
                                </p:cTn>
                              </p:par>
                            </p:childTnLst>
                          </p:cTn>
                        </p:par>
                        <p:par>
                          <p:cTn id="8" fill="hold">
                            <p:stCondLst>
                              <p:cond delay="155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5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55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305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90162">
                                            <p:txEl>
                                              <p:pRg st="0" end="0"/>
                                            </p:txEl>
                                          </p:spTgt>
                                        </p:tgtEl>
                                        <p:attrNameLst>
                                          <p:attrName>style.visibility</p:attrName>
                                        </p:attrNameLst>
                                      </p:cBhvr>
                                      <p:to>
                                        <p:strVal val="visible"/>
                                      </p:to>
                                    </p:set>
                                    <p:animEffect transition="in" filter="wipe(left)">
                                      <p:cBhvr>
                                        <p:cTn id="30" dur="500"/>
                                        <p:tgtEl>
                                          <p:spTgt spid="39016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0158">
                                            <p:txEl>
                                              <p:pRg st="0" end="0"/>
                                            </p:txEl>
                                          </p:spTgt>
                                        </p:tgtEl>
                                        <p:attrNameLst>
                                          <p:attrName>style.visibility</p:attrName>
                                        </p:attrNameLst>
                                      </p:cBhvr>
                                      <p:to>
                                        <p:strVal val="visible"/>
                                      </p:to>
                                    </p:set>
                                    <p:animEffect transition="in" filter="wipe(left)">
                                      <p:cBhvr>
                                        <p:cTn id="35" dur="500"/>
                                        <p:tgtEl>
                                          <p:spTgt spid="39015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0160"/>
                                        </p:tgtEl>
                                        <p:attrNameLst>
                                          <p:attrName>style.visibility</p:attrName>
                                        </p:attrNameLst>
                                      </p:cBhvr>
                                      <p:to>
                                        <p:strVal val="visible"/>
                                      </p:to>
                                    </p:set>
                                    <p:animEffect transition="in" filter="wipe(left)">
                                      <p:cBhvr>
                                        <p:cTn id="40" dur="500"/>
                                        <p:tgtEl>
                                          <p:spTgt spid="3901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0177">
                                            <p:txEl>
                                              <p:pRg st="0" end="0"/>
                                            </p:txEl>
                                          </p:spTgt>
                                        </p:tgtEl>
                                        <p:attrNameLst>
                                          <p:attrName>style.visibility</p:attrName>
                                        </p:attrNameLst>
                                      </p:cBhvr>
                                      <p:to>
                                        <p:strVal val="visible"/>
                                      </p:to>
                                    </p:set>
                                    <p:animEffect transition="in" filter="wipe(left)">
                                      <p:cBhvr>
                                        <p:cTn id="45" dur="500"/>
                                        <p:tgtEl>
                                          <p:spTgt spid="39017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0178"/>
                                        </p:tgtEl>
                                        <p:attrNameLst>
                                          <p:attrName>style.visibility</p:attrName>
                                        </p:attrNameLst>
                                      </p:cBhvr>
                                      <p:to>
                                        <p:strVal val="visible"/>
                                      </p:to>
                                    </p:set>
                                    <p:animEffect transition="in" filter="wipe(left)">
                                      <p:cBhvr>
                                        <p:cTn id="50" dur="500"/>
                                        <p:tgtEl>
                                          <p:spTgt spid="39017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0180"/>
                                        </p:tgtEl>
                                        <p:attrNameLst>
                                          <p:attrName>style.visibility</p:attrName>
                                        </p:attrNameLst>
                                      </p:cBhvr>
                                      <p:to>
                                        <p:strVal val="visible"/>
                                      </p:to>
                                    </p:set>
                                    <p:animEffect transition="in" filter="wipe(left)">
                                      <p:cBhvr>
                                        <p:cTn id="55" dur="500"/>
                                        <p:tgtEl>
                                          <p:spTgt spid="39018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0181">
                                            <p:txEl>
                                              <p:pRg st="0" end="0"/>
                                            </p:txEl>
                                          </p:spTgt>
                                        </p:tgtEl>
                                        <p:attrNameLst>
                                          <p:attrName>style.visibility</p:attrName>
                                        </p:attrNameLst>
                                      </p:cBhvr>
                                      <p:to>
                                        <p:strVal val="visible"/>
                                      </p:to>
                                    </p:set>
                                    <p:animEffect transition="in" filter="wipe(left)">
                                      <p:cBhvr>
                                        <p:cTn id="60" dur="500"/>
                                        <p:tgtEl>
                                          <p:spTgt spid="39018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00"/>
                            </p:stCondLst>
                            <p:childTnLst>
                              <p:par>
                                <p:cTn id="67" presetID="22" presetClass="entr" presetSubtype="8" fill="hold" grpId="0" nodeType="afterEffect">
                                  <p:stCondLst>
                                    <p:cond delay="0"/>
                                  </p:stCondLst>
                                  <p:iterate type="wd">
                                    <p:tmPct val="10000"/>
                                  </p:iterate>
                                  <p:childTnLst>
                                    <p:set>
                                      <p:cBhvr>
                                        <p:cTn id="68" dur="1" fill="hold">
                                          <p:stCondLst>
                                            <p:cond delay="0"/>
                                          </p:stCondLst>
                                        </p:cTn>
                                        <p:tgtEl>
                                          <p:spTgt spid="390179"/>
                                        </p:tgtEl>
                                        <p:attrNameLst>
                                          <p:attrName>style.visibility</p:attrName>
                                        </p:attrNameLst>
                                      </p:cBhvr>
                                      <p:to>
                                        <p:strVal val="visible"/>
                                      </p:to>
                                    </p:set>
                                    <p:animEffect transition="in" filter="wipe(left)">
                                      <p:cBhvr>
                                        <p:cTn id="69" dur="500"/>
                                        <p:tgtEl>
                                          <p:spTgt spid="39017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0163"/>
                                        </p:tgtEl>
                                        <p:attrNameLst>
                                          <p:attrName>style.visibility</p:attrName>
                                        </p:attrNameLst>
                                      </p:cBhvr>
                                      <p:to>
                                        <p:strVal val="visible"/>
                                      </p:to>
                                    </p:set>
                                    <p:animEffect transition="in" filter="wipe(left)">
                                      <p:cBhvr>
                                        <p:cTn id="74" dur="500"/>
                                        <p:tgtEl>
                                          <p:spTgt spid="3901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90161"/>
                                        </p:tgtEl>
                                        <p:attrNameLst>
                                          <p:attrName>style.visibility</p:attrName>
                                        </p:attrNameLst>
                                      </p:cBhvr>
                                      <p:to>
                                        <p:strVal val="visible"/>
                                      </p:to>
                                    </p:set>
                                    <p:animEffect transition="in" filter="wipe(left)">
                                      <p:cBhvr>
                                        <p:cTn id="79" dur="500"/>
                                        <p:tgtEl>
                                          <p:spTgt spid="39016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90188"/>
                                        </p:tgtEl>
                                        <p:attrNameLst>
                                          <p:attrName>style.visibility</p:attrName>
                                        </p:attrNameLst>
                                      </p:cBhvr>
                                      <p:to>
                                        <p:strVal val="visible"/>
                                      </p:to>
                                    </p:set>
                                    <p:animEffect transition="in" filter="wipe(left)">
                                      <p:cBhvr>
                                        <p:cTn id="84" dur="500"/>
                                        <p:tgtEl>
                                          <p:spTgt spid="39018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90189"/>
                                        </p:tgtEl>
                                        <p:attrNameLst>
                                          <p:attrName>style.visibility</p:attrName>
                                        </p:attrNameLst>
                                      </p:cBhvr>
                                      <p:to>
                                        <p:strVal val="visible"/>
                                      </p:to>
                                    </p:set>
                                    <p:animEffect transition="in" filter="wipe(left)">
                                      <p:cBhvr>
                                        <p:cTn id="89" dur="500"/>
                                        <p:tgtEl>
                                          <p:spTgt spid="39018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90190"/>
                                        </p:tgtEl>
                                        <p:attrNameLst>
                                          <p:attrName>style.visibility</p:attrName>
                                        </p:attrNameLst>
                                      </p:cBhvr>
                                      <p:to>
                                        <p:strVal val="visible"/>
                                      </p:to>
                                    </p:set>
                                    <p:animEffect transition="in" filter="wipe(left)">
                                      <p:cBhvr>
                                        <p:cTn id="94" dur="500"/>
                                        <p:tgtEl>
                                          <p:spTgt spid="39019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90191"/>
                                        </p:tgtEl>
                                        <p:attrNameLst>
                                          <p:attrName>style.visibility</p:attrName>
                                        </p:attrNameLst>
                                      </p:cBhvr>
                                      <p:to>
                                        <p:strVal val="visible"/>
                                      </p:to>
                                    </p:set>
                                    <p:animEffect transition="in" filter="wipe(left)">
                                      <p:cBhvr>
                                        <p:cTn id="99" dur="500"/>
                                        <p:tgtEl>
                                          <p:spTgt spid="39019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90192"/>
                                        </p:tgtEl>
                                        <p:attrNameLst>
                                          <p:attrName>style.visibility</p:attrName>
                                        </p:attrNameLst>
                                      </p:cBhvr>
                                      <p:to>
                                        <p:strVal val="visible"/>
                                      </p:to>
                                    </p:set>
                                    <p:animEffect transition="in" filter="wipe(left)">
                                      <p:cBhvr>
                                        <p:cTn id="104" dur="500"/>
                                        <p:tgtEl>
                                          <p:spTgt spid="3901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90182"/>
                                        </p:tgtEl>
                                        <p:attrNameLst>
                                          <p:attrName>style.visibility</p:attrName>
                                        </p:attrNameLst>
                                      </p:cBhvr>
                                      <p:to>
                                        <p:strVal val="visible"/>
                                      </p:to>
                                    </p:set>
                                    <p:animEffect transition="in" filter="wipe(left)">
                                      <p:cBhvr>
                                        <p:cTn id="109" dur="500"/>
                                        <p:tgtEl>
                                          <p:spTgt spid="39018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90183"/>
                                        </p:tgtEl>
                                        <p:attrNameLst>
                                          <p:attrName>style.visibility</p:attrName>
                                        </p:attrNameLst>
                                      </p:cBhvr>
                                      <p:to>
                                        <p:strVal val="visible"/>
                                      </p:to>
                                    </p:set>
                                    <p:animEffect transition="in" filter="wipe(left)">
                                      <p:cBhvr>
                                        <p:cTn id="114" dur="500"/>
                                        <p:tgtEl>
                                          <p:spTgt spid="39018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90184"/>
                                        </p:tgtEl>
                                        <p:attrNameLst>
                                          <p:attrName>style.visibility</p:attrName>
                                        </p:attrNameLst>
                                      </p:cBhvr>
                                      <p:to>
                                        <p:strVal val="visible"/>
                                      </p:to>
                                    </p:set>
                                    <p:animEffect transition="in" filter="wipe(left)">
                                      <p:cBhvr>
                                        <p:cTn id="119" dur="500"/>
                                        <p:tgtEl>
                                          <p:spTgt spid="39018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390185"/>
                                        </p:tgtEl>
                                        <p:attrNameLst>
                                          <p:attrName>style.visibility</p:attrName>
                                        </p:attrNameLst>
                                      </p:cBhvr>
                                      <p:to>
                                        <p:strVal val="visible"/>
                                      </p:to>
                                    </p:set>
                                    <p:animEffect transition="in" filter="wipe(left)">
                                      <p:cBhvr>
                                        <p:cTn id="124" dur="500"/>
                                        <p:tgtEl>
                                          <p:spTgt spid="39018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90186"/>
                                        </p:tgtEl>
                                        <p:attrNameLst>
                                          <p:attrName>style.visibility</p:attrName>
                                        </p:attrNameLst>
                                      </p:cBhvr>
                                      <p:to>
                                        <p:strVal val="visible"/>
                                      </p:to>
                                    </p:set>
                                    <p:animEffect transition="in" filter="wipe(left)">
                                      <p:cBhvr>
                                        <p:cTn id="129" dur="500"/>
                                        <p:tgtEl>
                                          <p:spTgt spid="39018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90193"/>
                                        </p:tgtEl>
                                        <p:attrNameLst>
                                          <p:attrName>style.visibility</p:attrName>
                                        </p:attrNameLst>
                                      </p:cBhvr>
                                      <p:to>
                                        <p:strVal val="visible"/>
                                      </p:to>
                                    </p:set>
                                    <p:animEffect transition="in" filter="wipe(left)">
                                      <p:cBhvr>
                                        <p:cTn id="134" dur="500"/>
                                        <p:tgtEl>
                                          <p:spTgt spid="39019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390187"/>
                                        </p:tgtEl>
                                        <p:attrNameLst>
                                          <p:attrName>style.visibility</p:attrName>
                                        </p:attrNameLst>
                                      </p:cBhvr>
                                      <p:to>
                                        <p:strVal val="visible"/>
                                      </p:to>
                                    </p:set>
                                    <p:animEffect transition="in" filter="wipe(left)">
                                      <p:cBhvr>
                                        <p:cTn id="139" dur="500"/>
                                        <p:tgtEl>
                                          <p:spTgt spid="39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8" grpId="0" build="p" autoUpdateAnimBg="0"/>
      <p:bldP spid="390159" grpId="0" animBg="1" autoUpdateAnimBg="0"/>
      <p:bldP spid="390162" grpId="0" build="p" autoUpdateAnimBg="0"/>
      <p:bldP spid="390163" grpId="0" animBg="1" autoUpdateAnimBg="0"/>
      <p:bldP spid="390177" grpId="0" build="p" autoUpdateAnimBg="0"/>
      <p:bldP spid="390179" grpId="0" animBg="1"/>
      <p:bldP spid="390180" grpId="0" animBg="1" autoUpdateAnimBg="0"/>
      <p:bldP spid="390181" grpId="0" build="p" autoUpdateAnimBg="0"/>
      <p:bldP spid="390182" grpId="0" animBg="1" autoUpdateAnimBg="0"/>
      <p:bldP spid="390183" grpId="0" animBg="1" autoUpdateAnimBg="0"/>
      <p:bldP spid="390184" grpId="0" animBg="1" autoUpdateAnimBg="0"/>
      <p:bldP spid="390185" grpId="0" animBg="1" autoUpdateAnimBg="0"/>
      <p:bldP spid="39018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23,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6</a:t>
            </a:fld>
            <a:endParaRPr lang="en-US"/>
          </a:p>
        </p:txBody>
      </p:sp>
      <p:sp>
        <p:nvSpPr>
          <p:cNvPr id="391170" name="Rectangle 2"/>
          <p:cNvSpPr>
            <a:spLocks noGrp="1" noChangeArrowheads="1"/>
          </p:cNvSpPr>
          <p:nvPr>
            <p:ph type="title"/>
          </p:nvPr>
        </p:nvSpPr>
        <p:spPr>
          <a:xfrm>
            <a:off x="685800" y="152400"/>
            <a:ext cx="8153400" cy="609600"/>
          </a:xfrm>
        </p:spPr>
        <p:txBody>
          <a:bodyPr/>
          <a:lstStyle/>
          <a:p>
            <a:r>
              <a:rPr lang="en-US"/>
              <a:t>Properties of Vector Product</a:t>
            </a:r>
          </a:p>
        </p:txBody>
      </p:sp>
      <p:graphicFrame>
        <p:nvGraphicFramePr>
          <p:cNvPr id="391171" name="Object 3"/>
          <p:cNvGraphicFramePr>
            <a:graphicFrameLocks noChangeAspect="1"/>
          </p:cNvGraphicFramePr>
          <p:nvPr>
            <p:extLst>
              <p:ext uri="{D42A27DB-BD31-4B8C-83A1-F6EECF244321}">
                <p14:modId xmlns:p14="http://schemas.microsoft.com/office/powerpoint/2010/main" val="3478682918"/>
              </p:ext>
            </p:extLst>
          </p:nvPr>
        </p:nvGraphicFramePr>
        <p:xfrm>
          <a:off x="2579688" y="5465763"/>
          <a:ext cx="1296987" cy="784225"/>
        </p:xfrm>
        <a:graphic>
          <a:graphicData uri="http://schemas.openxmlformats.org/presentationml/2006/ole">
            <mc:AlternateContent xmlns:mc="http://schemas.openxmlformats.org/markup-compatibility/2006">
              <mc:Choice xmlns:v="urn:schemas-microsoft-com:vml" Requires="v">
                <p:oleObj spid="_x0000_s475221" name="Equation" r:id="rId3" imgW="622300" imgH="469900" progId="Equation.DSMT4">
                  <p:embed/>
                </p:oleObj>
              </mc:Choice>
              <mc:Fallback>
                <p:oleObj name="Equation" r:id="rId3" imgW="622300" imgH="469900" progId="Equation.DSMT4">
                  <p:embed/>
                  <p:pic>
                    <p:nvPicPr>
                      <p:cNvPr id="0" name=""/>
                      <p:cNvPicPr>
                        <a:picLocks noChangeAspect="1" noChangeArrowheads="1"/>
                      </p:cNvPicPr>
                      <p:nvPr/>
                    </p:nvPicPr>
                    <p:blipFill>
                      <a:blip r:embed="rId4"/>
                      <a:srcRect/>
                      <a:stretch>
                        <a:fillRect/>
                      </a:stretch>
                    </p:blipFill>
                    <p:spPr bwMode="auto">
                      <a:xfrm>
                        <a:off x="2579688" y="5465763"/>
                        <a:ext cx="1296987"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extLst>
              <p:ext uri="{D42A27DB-BD31-4B8C-83A1-F6EECF244321}">
                <p14:modId xmlns:p14="http://schemas.microsoft.com/office/powerpoint/2010/main" val="1067017089"/>
              </p:ext>
            </p:extLst>
          </p:nvPr>
        </p:nvGraphicFramePr>
        <p:xfrm>
          <a:off x="5516563" y="1219200"/>
          <a:ext cx="1825625" cy="360363"/>
        </p:xfrm>
        <a:graphic>
          <a:graphicData uri="http://schemas.openxmlformats.org/presentationml/2006/ole">
            <mc:AlternateContent xmlns:mc="http://schemas.openxmlformats.org/markup-compatibility/2006">
              <mc:Choice xmlns:v="urn:schemas-microsoft-com:vml" Requires="v">
                <p:oleObj spid="_x0000_s475222" name="Equation" r:id="rId5" imgW="876300" imgH="215900" progId="Equation.DSMT4">
                  <p:embed/>
                </p:oleObj>
              </mc:Choice>
              <mc:Fallback>
                <p:oleObj name="Equation" r:id="rId5" imgW="876300" imgH="215900" progId="Equation.DSMT4">
                  <p:embed/>
                  <p:pic>
                    <p:nvPicPr>
                      <p:cNvPr id="0" name=""/>
                      <p:cNvPicPr>
                        <a:picLocks noChangeAspect="1" noChangeArrowheads="1"/>
                      </p:cNvPicPr>
                      <p:nvPr/>
                    </p:nvPicPr>
                    <p:blipFill>
                      <a:blip r:embed="rId6"/>
                      <a:srcRect/>
                      <a:stretch>
                        <a:fillRect/>
                      </a:stretch>
                    </p:blipFill>
                    <p:spPr bwMode="auto">
                      <a:xfrm>
                        <a:off x="5516563" y="1219200"/>
                        <a:ext cx="1825625" cy="360363"/>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76" name="Object 8"/>
          <p:cNvGraphicFramePr>
            <a:graphicFrameLocks noChangeAspect="1"/>
          </p:cNvGraphicFramePr>
          <p:nvPr>
            <p:extLst>
              <p:ext uri="{D42A27DB-BD31-4B8C-83A1-F6EECF244321}">
                <p14:modId xmlns:p14="http://schemas.microsoft.com/office/powerpoint/2010/main" val="2985008063"/>
              </p:ext>
            </p:extLst>
          </p:nvPr>
        </p:nvGraphicFramePr>
        <p:xfrm>
          <a:off x="5557838" y="1692275"/>
          <a:ext cx="2089150" cy="501650"/>
        </p:xfrm>
        <a:graphic>
          <a:graphicData uri="http://schemas.openxmlformats.org/presentationml/2006/ole">
            <mc:AlternateContent xmlns:mc="http://schemas.openxmlformats.org/markup-compatibility/2006">
              <mc:Choice xmlns:v="urn:schemas-microsoft-com:vml" Requires="v">
                <p:oleObj spid="_x0000_s475223" name="Equation" r:id="rId7" imgW="965200" imgH="203200" progId="Equation.DSMT4">
                  <p:embed/>
                </p:oleObj>
              </mc:Choice>
              <mc:Fallback>
                <p:oleObj name="Equation" r:id="rId7" imgW="965200" imgH="203200" progId="Equation.DSMT4">
                  <p:embed/>
                  <p:pic>
                    <p:nvPicPr>
                      <p:cNvPr id="0" name=""/>
                      <p:cNvPicPr>
                        <a:picLocks noChangeAspect="1" noChangeArrowheads="1"/>
                      </p:cNvPicPr>
                      <p:nvPr/>
                    </p:nvPicPr>
                    <p:blipFill>
                      <a:blip r:embed="rId8"/>
                      <a:srcRect/>
                      <a:stretch>
                        <a:fillRect/>
                      </a:stretch>
                    </p:blipFill>
                    <p:spPr bwMode="auto">
                      <a:xfrm>
                        <a:off x="5557838" y="1692275"/>
                        <a:ext cx="2089150" cy="501650"/>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extLst>
              <p:ext uri="{D42A27DB-BD31-4B8C-83A1-F6EECF244321}">
                <p14:modId xmlns:p14="http://schemas.microsoft.com/office/powerpoint/2010/main" val="3877578141"/>
              </p:ext>
            </p:extLst>
          </p:nvPr>
        </p:nvGraphicFramePr>
        <p:xfrm>
          <a:off x="663575" y="2466975"/>
          <a:ext cx="1390650" cy="441325"/>
        </p:xfrm>
        <a:graphic>
          <a:graphicData uri="http://schemas.openxmlformats.org/presentationml/2006/ole">
            <mc:AlternateContent xmlns:mc="http://schemas.openxmlformats.org/markup-compatibility/2006">
              <mc:Choice xmlns:v="urn:schemas-microsoft-com:vml" Requires="v">
                <p:oleObj spid="_x0000_s475224" name="Equation" r:id="rId9" imgW="736600" imgH="292100" progId="Equation.DSMT4">
                  <p:embed/>
                </p:oleObj>
              </mc:Choice>
              <mc:Fallback>
                <p:oleObj name="Equation" r:id="rId9" imgW="736600" imgH="292100" progId="Equation.DSMT4">
                  <p:embed/>
                  <p:pic>
                    <p:nvPicPr>
                      <p:cNvPr id="0" name=""/>
                      <p:cNvPicPr>
                        <a:picLocks noChangeAspect="1" noChangeArrowheads="1"/>
                      </p:cNvPicPr>
                      <p:nvPr/>
                    </p:nvPicPr>
                    <p:blipFill>
                      <a:blip r:embed="rId10"/>
                      <a:srcRect/>
                      <a:stretch>
                        <a:fillRect/>
                      </a:stretch>
                    </p:blipFill>
                    <p:spPr bwMode="auto">
                      <a:xfrm>
                        <a:off x="663575" y="2466975"/>
                        <a:ext cx="1390650"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0" name="Object 12"/>
          <p:cNvGraphicFramePr>
            <a:graphicFrameLocks noChangeAspect="1"/>
          </p:cNvGraphicFramePr>
          <p:nvPr>
            <p:extLst>
              <p:ext uri="{D42A27DB-BD31-4B8C-83A1-F6EECF244321}">
                <p14:modId xmlns:p14="http://schemas.microsoft.com/office/powerpoint/2010/main" val="677906626"/>
              </p:ext>
            </p:extLst>
          </p:nvPr>
        </p:nvGraphicFramePr>
        <p:xfrm>
          <a:off x="6218238" y="2395538"/>
          <a:ext cx="1508125" cy="541337"/>
        </p:xfrm>
        <a:graphic>
          <a:graphicData uri="http://schemas.openxmlformats.org/presentationml/2006/ole">
            <mc:AlternateContent xmlns:mc="http://schemas.openxmlformats.org/markup-compatibility/2006">
              <mc:Choice xmlns:v="urn:schemas-microsoft-com:vml" Requires="v">
                <p:oleObj spid="_x0000_s475225" name="Equation" r:id="rId11" imgW="622300" imgH="203200" progId="Equation.DSMT4">
                  <p:embed/>
                </p:oleObj>
              </mc:Choice>
              <mc:Fallback>
                <p:oleObj name="Equation" r:id="rId11" imgW="622300" imgH="203200" progId="Equation.DSMT4">
                  <p:embed/>
                  <p:pic>
                    <p:nvPicPr>
                      <p:cNvPr id="0" name=""/>
                      <p:cNvPicPr>
                        <a:picLocks noChangeAspect="1" noChangeArrowheads="1"/>
                      </p:cNvPicPr>
                      <p:nvPr/>
                    </p:nvPicPr>
                    <p:blipFill>
                      <a:blip r:embed="rId12"/>
                      <a:srcRect/>
                      <a:stretch>
                        <a:fillRect/>
                      </a:stretch>
                    </p:blipFill>
                    <p:spPr bwMode="auto">
                      <a:xfrm>
                        <a:off x="6218238" y="2395538"/>
                        <a:ext cx="1508125" cy="541337"/>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extLst>
              <p:ext uri="{D42A27DB-BD31-4B8C-83A1-F6EECF244321}">
                <p14:modId xmlns:p14="http://schemas.microsoft.com/office/powerpoint/2010/main" val="2905141063"/>
              </p:ext>
            </p:extLst>
          </p:nvPr>
        </p:nvGraphicFramePr>
        <p:xfrm>
          <a:off x="1055688" y="3444875"/>
          <a:ext cx="815975" cy="577850"/>
        </p:xfrm>
        <a:graphic>
          <a:graphicData uri="http://schemas.openxmlformats.org/presentationml/2006/ole">
            <mc:AlternateContent xmlns:mc="http://schemas.openxmlformats.org/markup-compatibility/2006">
              <mc:Choice xmlns:v="urn:schemas-microsoft-com:vml" Requires="v">
                <p:oleObj spid="_x0000_s475226" name="Equation" r:id="rId13" imgW="431800" imgH="292100" progId="Equation.DSMT4">
                  <p:embed/>
                </p:oleObj>
              </mc:Choice>
              <mc:Fallback>
                <p:oleObj name="Equation" r:id="rId13" imgW="431800" imgH="292100" progId="Equation.DSMT4">
                  <p:embed/>
                  <p:pic>
                    <p:nvPicPr>
                      <p:cNvPr id="0" name=""/>
                      <p:cNvPicPr>
                        <a:picLocks noChangeAspect="1" noChangeArrowheads="1"/>
                      </p:cNvPicPr>
                      <p:nvPr/>
                    </p:nvPicPr>
                    <p:blipFill>
                      <a:blip r:embed="rId14"/>
                      <a:srcRect/>
                      <a:stretch>
                        <a:fillRect/>
                      </a:stretch>
                    </p:blipFill>
                    <p:spPr bwMode="auto">
                      <a:xfrm>
                        <a:off x="1055688" y="3444875"/>
                        <a:ext cx="815975"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extLst>
              <p:ext uri="{D42A27DB-BD31-4B8C-83A1-F6EECF244321}">
                <p14:modId xmlns:p14="http://schemas.microsoft.com/office/powerpoint/2010/main" val="3683486425"/>
              </p:ext>
            </p:extLst>
          </p:nvPr>
        </p:nvGraphicFramePr>
        <p:xfrm>
          <a:off x="2668588" y="4441825"/>
          <a:ext cx="1735137" cy="701675"/>
        </p:xfrm>
        <a:graphic>
          <a:graphicData uri="http://schemas.openxmlformats.org/presentationml/2006/ole">
            <mc:AlternateContent xmlns:mc="http://schemas.openxmlformats.org/markup-compatibility/2006">
              <mc:Choice xmlns:v="urn:schemas-microsoft-com:vml" Requires="v">
                <p:oleObj spid="_x0000_s475227" name="Equation" r:id="rId15" imgW="736600" imgH="292100" progId="Equation.DSMT4">
                  <p:embed/>
                </p:oleObj>
              </mc:Choice>
              <mc:Fallback>
                <p:oleObj name="Equation" r:id="rId15" imgW="736600" imgH="292100" progId="Equation.DSMT4">
                  <p:embed/>
                  <p:pic>
                    <p:nvPicPr>
                      <p:cNvPr id="0" name=""/>
                      <p:cNvPicPr>
                        <a:picLocks noChangeAspect="1" noChangeArrowheads="1"/>
                      </p:cNvPicPr>
                      <p:nvPr/>
                    </p:nvPicPr>
                    <p:blipFill>
                      <a:blip r:embed="rId16"/>
                      <a:srcRect/>
                      <a:stretch>
                        <a:fillRect/>
                      </a:stretch>
                    </p:blipFill>
                    <p:spPr bwMode="auto">
                      <a:xfrm>
                        <a:off x="2668588" y="4441825"/>
                        <a:ext cx="1735137" cy="701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extLst>
              <p:ext uri="{D42A27DB-BD31-4B8C-83A1-F6EECF244321}">
                <p14:modId xmlns:p14="http://schemas.microsoft.com/office/powerpoint/2010/main" val="1181782173"/>
              </p:ext>
            </p:extLst>
          </p:nvPr>
        </p:nvGraphicFramePr>
        <p:xfrm>
          <a:off x="2057400" y="2466975"/>
          <a:ext cx="1438275" cy="441325"/>
        </p:xfrm>
        <a:graphic>
          <a:graphicData uri="http://schemas.openxmlformats.org/presentationml/2006/ole">
            <mc:AlternateContent xmlns:mc="http://schemas.openxmlformats.org/markup-compatibility/2006">
              <mc:Choice xmlns:v="urn:schemas-microsoft-com:vml" Requires="v">
                <p:oleObj spid="_x0000_s475228" name="Equation" r:id="rId17" imgW="762000" imgH="292100" progId="Equation.DSMT4">
                  <p:embed/>
                </p:oleObj>
              </mc:Choice>
              <mc:Fallback>
                <p:oleObj name="Equation" r:id="rId17" imgW="762000" imgH="292100" progId="Equation.DSMT4">
                  <p:embed/>
                  <p:pic>
                    <p:nvPicPr>
                      <p:cNvPr id="0" name=""/>
                      <p:cNvPicPr>
                        <a:picLocks noChangeAspect="1" noChangeArrowheads="1"/>
                      </p:cNvPicPr>
                      <p:nvPr/>
                    </p:nvPicPr>
                    <p:blipFill>
                      <a:blip r:embed="rId18"/>
                      <a:srcRect/>
                      <a:stretch>
                        <a:fillRect/>
                      </a:stretch>
                    </p:blipFill>
                    <p:spPr bwMode="auto">
                      <a:xfrm>
                        <a:off x="2057400" y="2466975"/>
                        <a:ext cx="143827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8" name="Object 20"/>
          <p:cNvGraphicFramePr>
            <a:graphicFrameLocks noChangeAspect="1"/>
          </p:cNvGraphicFramePr>
          <p:nvPr>
            <p:extLst>
              <p:ext uri="{D42A27DB-BD31-4B8C-83A1-F6EECF244321}">
                <p14:modId xmlns:p14="http://schemas.microsoft.com/office/powerpoint/2010/main" val="1178143928"/>
              </p:ext>
            </p:extLst>
          </p:nvPr>
        </p:nvGraphicFramePr>
        <p:xfrm>
          <a:off x="3398838" y="2466975"/>
          <a:ext cx="1870075" cy="441325"/>
        </p:xfrm>
        <a:graphic>
          <a:graphicData uri="http://schemas.openxmlformats.org/presentationml/2006/ole">
            <mc:AlternateContent xmlns:mc="http://schemas.openxmlformats.org/markup-compatibility/2006">
              <mc:Choice xmlns:v="urn:schemas-microsoft-com:vml" Requires="v">
                <p:oleObj spid="_x0000_s475229" name="Equation" r:id="rId19" imgW="990600" imgH="292100" progId="Equation.DSMT4">
                  <p:embed/>
                </p:oleObj>
              </mc:Choice>
              <mc:Fallback>
                <p:oleObj name="Equation" r:id="rId19" imgW="990600" imgH="292100" progId="Equation.DSMT4">
                  <p:embed/>
                  <p:pic>
                    <p:nvPicPr>
                      <p:cNvPr id="0" name=""/>
                      <p:cNvPicPr>
                        <a:picLocks noChangeAspect="1" noChangeArrowheads="1"/>
                      </p:cNvPicPr>
                      <p:nvPr/>
                    </p:nvPicPr>
                    <p:blipFill>
                      <a:blip r:embed="rId20"/>
                      <a:srcRect/>
                      <a:stretch>
                        <a:fillRect/>
                      </a:stretch>
                    </p:blipFill>
                    <p:spPr bwMode="auto">
                      <a:xfrm>
                        <a:off x="3398838" y="2466975"/>
                        <a:ext cx="187007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9" name="Object 21"/>
          <p:cNvGraphicFramePr>
            <a:graphicFrameLocks noChangeAspect="1"/>
          </p:cNvGraphicFramePr>
          <p:nvPr>
            <p:extLst>
              <p:ext uri="{D42A27DB-BD31-4B8C-83A1-F6EECF244321}">
                <p14:modId xmlns:p14="http://schemas.microsoft.com/office/powerpoint/2010/main" val="3694976493"/>
              </p:ext>
            </p:extLst>
          </p:nvPr>
        </p:nvGraphicFramePr>
        <p:xfrm>
          <a:off x="1865313" y="3444875"/>
          <a:ext cx="1439862" cy="577850"/>
        </p:xfrm>
        <a:graphic>
          <a:graphicData uri="http://schemas.openxmlformats.org/presentationml/2006/ole">
            <mc:AlternateContent xmlns:mc="http://schemas.openxmlformats.org/markup-compatibility/2006">
              <mc:Choice xmlns:v="urn:schemas-microsoft-com:vml" Requires="v">
                <p:oleObj spid="_x0000_s475230" name="Equation" r:id="rId21" imgW="762000" imgH="292100" progId="Equation.DSMT4">
                  <p:embed/>
                </p:oleObj>
              </mc:Choice>
              <mc:Fallback>
                <p:oleObj name="Equation" r:id="rId21" imgW="762000" imgH="292100" progId="Equation.DSMT4">
                  <p:embed/>
                  <p:pic>
                    <p:nvPicPr>
                      <p:cNvPr id="0" name=""/>
                      <p:cNvPicPr>
                        <a:picLocks noChangeAspect="1" noChangeArrowheads="1"/>
                      </p:cNvPicPr>
                      <p:nvPr/>
                    </p:nvPicPr>
                    <p:blipFill>
                      <a:blip r:embed="rId22"/>
                      <a:srcRect/>
                      <a:stretch>
                        <a:fillRect/>
                      </a:stretch>
                    </p:blipFill>
                    <p:spPr bwMode="auto">
                      <a:xfrm>
                        <a:off x="1865313" y="3444875"/>
                        <a:ext cx="1439862"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0" name="Object 22"/>
          <p:cNvGraphicFramePr>
            <a:graphicFrameLocks noChangeAspect="1"/>
          </p:cNvGraphicFramePr>
          <p:nvPr>
            <p:extLst>
              <p:ext uri="{D42A27DB-BD31-4B8C-83A1-F6EECF244321}">
                <p14:modId xmlns:p14="http://schemas.microsoft.com/office/powerpoint/2010/main" val="3631226660"/>
              </p:ext>
            </p:extLst>
          </p:nvPr>
        </p:nvGraphicFramePr>
        <p:xfrm>
          <a:off x="3302000" y="3444875"/>
          <a:ext cx="1657350" cy="577850"/>
        </p:xfrm>
        <a:graphic>
          <a:graphicData uri="http://schemas.openxmlformats.org/presentationml/2006/ole">
            <mc:AlternateContent xmlns:mc="http://schemas.openxmlformats.org/markup-compatibility/2006">
              <mc:Choice xmlns:v="urn:schemas-microsoft-com:vml" Requires="v">
                <p:oleObj spid="_x0000_s475231" name="Equation" r:id="rId23" imgW="876300" imgH="292100" progId="Equation.DSMT4">
                  <p:embed/>
                </p:oleObj>
              </mc:Choice>
              <mc:Fallback>
                <p:oleObj name="Equation" r:id="rId23" imgW="876300" imgH="292100" progId="Equation.DSMT4">
                  <p:embed/>
                  <p:pic>
                    <p:nvPicPr>
                      <p:cNvPr id="0" name=""/>
                      <p:cNvPicPr>
                        <a:picLocks noChangeAspect="1" noChangeArrowheads="1"/>
                      </p:cNvPicPr>
                      <p:nvPr/>
                    </p:nvPicPr>
                    <p:blipFill>
                      <a:blip r:embed="rId24"/>
                      <a:srcRect/>
                      <a:stretch>
                        <a:fillRect/>
                      </a:stretch>
                    </p:blipFill>
                    <p:spPr bwMode="auto">
                      <a:xfrm>
                        <a:off x="3302000" y="3444875"/>
                        <a:ext cx="1657350"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1" name="Object 23"/>
          <p:cNvGraphicFramePr>
            <a:graphicFrameLocks noChangeAspect="1"/>
          </p:cNvGraphicFramePr>
          <p:nvPr>
            <p:extLst>
              <p:ext uri="{D42A27DB-BD31-4B8C-83A1-F6EECF244321}">
                <p14:modId xmlns:p14="http://schemas.microsoft.com/office/powerpoint/2010/main" val="3393172513"/>
              </p:ext>
            </p:extLst>
          </p:nvPr>
        </p:nvGraphicFramePr>
        <p:xfrm>
          <a:off x="4940300" y="3443288"/>
          <a:ext cx="1560513" cy="577850"/>
        </p:xfrm>
        <a:graphic>
          <a:graphicData uri="http://schemas.openxmlformats.org/presentationml/2006/ole">
            <mc:AlternateContent xmlns:mc="http://schemas.openxmlformats.org/markup-compatibility/2006">
              <mc:Choice xmlns:v="urn:schemas-microsoft-com:vml" Requires="v">
                <p:oleObj spid="_x0000_s475232" name="Equation" r:id="rId25" imgW="825500" imgH="292100" progId="Equation.DSMT4">
                  <p:embed/>
                </p:oleObj>
              </mc:Choice>
              <mc:Fallback>
                <p:oleObj name="Equation" r:id="rId25" imgW="825500" imgH="292100" progId="Equation.DSMT4">
                  <p:embed/>
                  <p:pic>
                    <p:nvPicPr>
                      <p:cNvPr id="0" name=""/>
                      <p:cNvPicPr>
                        <a:picLocks noChangeAspect="1" noChangeArrowheads="1"/>
                      </p:cNvPicPr>
                      <p:nvPr/>
                    </p:nvPicPr>
                    <p:blipFill>
                      <a:blip r:embed="rId26"/>
                      <a:srcRect/>
                      <a:stretch>
                        <a:fillRect/>
                      </a:stretch>
                    </p:blipFill>
                    <p:spPr bwMode="auto">
                      <a:xfrm>
                        <a:off x="4940300" y="3443288"/>
                        <a:ext cx="1560513"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2" name="Object 24"/>
          <p:cNvGraphicFramePr>
            <a:graphicFrameLocks noChangeAspect="1"/>
          </p:cNvGraphicFramePr>
          <p:nvPr>
            <p:extLst>
              <p:ext uri="{D42A27DB-BD31-4B8C-83A1-F6EECF244321}">
                <p14:modId xmlns:p14="http://schemas.microsoft.com/office/powerpoint/2010/main" val="2329532820"/>
              </p:ext>
            </p:extLst>
          </p:nvPr>
        </p:nvGraphicFramePr>
        <p:xfrm>
          <a:off x="4375150" y="4548188"/>
          <a:ext cx="2333625" cy="487362"/>
        </p:xfrm>
        <a:graphic>
          <a:graphicData uri="http://schemas.openxmlformats.org/presentationml/2006/ole">
            <mc:AlternateContent xmlns:mc="http://schemas.openxmlformats.org/markup-compatibility/2006">
              <mc:Choice xmlns:v="urn:schemas-microsoft-com:vml" Requires="v">
                <p:oleObj spid="_x0000_s475233" name="Equation" r:id="rId27" imgW="990600" imgH="203200" progId="Equation.DSMT4">
                  <p:embed/>
                </p:oleObj>
              </mc:Choice>
              <mc:Fallback>
                <p:oleObj name="Equation" r:id="rId27" imgW="990600" imgH="203200" progId="Equation.DSMT4">
                  <p:embed/>
                  <p:pic>
                    <p:nvPicPr>
                      <p:cNvPr id="0" name=""/>
                      <p:cNvPicPr>
                        <a:picLocks noChangeAspect="1" noChangeArrowheads="1"/>
                      </p:cNvPicPr>
                      <p:nvPr/>
                    </p:nvPicPr>
                    <p:blipFill>
                      <a:blip r:embed="rId28"/>
                      <a:srcRect/>
                      <a:stretch>
                        <a:fillRect/>
                      </a:stretch>
                    </p:blipFill>
                    <p:spPr bwMode="auto">
                      <a:xfrm>
                        <a:off x="4375150" y="4548188"/>
                        <a:ext cx="2333625" cy="487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3" name="Object 25"/>
          <p:cNvGraphicFramePr>
            <a:graphicFrameLocks noChangeAspect="1"/>
          </p:cNvGraphicFramePr>
          <p:nvPr>
            <p:extLst>
              <p:ext uri="{D42A27DB-BD31-4B8C-83A1-F6EECF244321}">
                <p14:modId xmlns:p14="http://schemas.microsoft.com/office/powerpoint/2010/main" val="2020703513"/>
              </p:ext>
            </p:extLst>
          </p:nvPr>
        </p:nvGraphicFramePr>
        <p:xfrm>
          <a:off x="3797300" y="5505450"/>
          <a:ext cx="2514600" cy="700088"/>
        </p:xfrm>
        <a:graphic>
          <a:graphicData uri="http://schemas.openxmlformats.org/presentationml/2006/ole">
            <mc:AlternateContent xmlns:mc="http://schemas.openxmlformats.org/markup-compatibility/2006">
              <mc:Choice xmlns:v="urn:schemas-microsoft-com:vml" Requires="v">
                <p:oleObj spid="_x0000_s475234" name="Equation" r:id="rId29" imgW="1206500" imgH="419100" progId="Equation.DSMT4">
                  <p:embed/>
                </p:oleObj>
              </mc:Choice>
              <mc:Fallback>
                <p:oleObj name="Equation" r:id="rId29" imgW="1206500" imgH="419100" progId="Equation.DSMT4">
                  <p:embed/>
                  <p:pic>
                    <p:nvPicPr>
                      <p:cNvPr id="0" name=""/>
                      <p:cNvPicPr>
                        <a:picLocks noChangeAspect="1" noChangeArrowheads="1"/>
                      </p:cNvPicPr>
                      <p:nvPr/>
                    </p:nvPicPr>
                    <p:blipFill>
                      <a:blip r:embed="rId30"/>
                      <a:srcRect/>
                      <a:stretch>
                        <a:fillRect/>
                      </a:stretch>
                    </p:blipFill>
                    <p:spPr bwMode="auto">
                      <a:xfrm>
                        <a:off x="3797300" y="5505450"/>
                        <a:ext cx="2514600" cy="700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946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2">
                                            <p:txEl>
                                              <p:pRg st="0" end="0"/>
                                            </p:txEl>
                                          </p:spTgt>
                                        </p:tgtEl>
                                        <p:attrNameLst>
                                          <p:attrName>style.visibility</p:attrName>
                                        </p:attrNameLst>
                                      </p:cBhvr>
                                      <p:to>
                                        <p:strVal val="visible"/>
                                      </p:to>
                                    </p:set>
                                    <p:animEffect transition="in" filter="wipe(left)">
                                      <p:cBhvr>
                                        <p:cTn id="7" dur="500"/>
                                        <p:tgtEl>
                                          <p:spTgt spid="391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1173"/>
                                        </p:tgtEl>
                                        <p:attrNameLst>
                                          <p:attrName>style.visibility</p:attrName>
                                        </p:attrNameLst>
                                      </p:cBhvr>
                                      <p:to>
                                        <p:strVal val="visible"/>
                                      </p:to>
                                    </p:set>
                                    <p:animEffect transition="in" filter="wipe(left)">
                                      <p:cBhvr>
                                        <p:cTn id="12" dur="500"/>
                                        <p:tgtEl>
                                          <p:spTgt spid="391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0" end="0"/>
                                            </p:txEl>
                                          </p:spTgt>
                                        </p:tgtEl>
                                        <p:attrNameLst>
                                          <p:attrName>style.visibility</p:attrName>
                                        </p:attrNameLst>
                                      </p:cBhvr>
                                      <p:to>
                                        <p:strVal val="visible"/>
                                      </p:to>
                                    </p:set>
                                    <p:animEffect transition="in" filter="wipe(left)">
                                      <p:cBhvr>
                                        <p:cTn id="17" dur="500"/>
                                        <p:tgtEl>
                                          <p:spTgt spid="391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1175"/>
                                        </p:tgtEl>
                                        <p:attrNameLst>
                                          <p:attrName>style.visibility</p:attrName>
                                        </p:attrNameLst>
                                      </p:cBhvr>
                                      <p:to>
                                        <p:strVal val="visible"/>
                                      </p:to>
                                    </p:set>
                                    <p:animEffect transition="in" filter="wipe(left)">
                                      <p:cBhvr>
                                        <p:cTn id="22" dur="500"/>
                                        <p:tgtEl>
                                          <p:spTgt spid="3911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7">
                                            <p:txEl>
                                              <p:pRg st="0" end="0"/>
                                            </p:txEl>
                                          </p:spTgt>
                                        </p:tgtEl>
                                        <p:attrNameLst>
                                          <p:attrName>style.visibility</p:attrName>
                                        </p:attrNameLst>
                                      </p:cBhvr>
                                      <p:to>
                                        <p:strVal val="visible"/>
                                      </p:to>
                                    </p:set>
                                    <p:animEffect transition="in" filter="wipe(left)">
                                      <p:cBhvr>
                                        <p:cTn id="27" dur="500"/>
                                        <p:tgtEl>
                                          <p:spTgt spid="3911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1176"/>
                                        </p:tgtEl>
                                        <p:attrNameLst>
                                          <p:attrName>style.visibility</p:attrName>
                                        </p:attrNameLst>
                                      </p:cBhvr>
                                      <p:to>
                                        <p:strVal val="visible"/>
                                      </p:to>
                                    </p:set>
                                    <p:animEffect transition="in" filter="wipe(left)">
                                      <p:cBhvr>
                                        <p:cTn id="32" dur="500"/>
                                        <p:tgtEl>
                                          <p:spTgt spid="3911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8">
                                            <p:txEl>
                                              <p:pRg st="0" end="0"/>
                                            </p:txEl>
                                          </p:spTgt>
                                        </p:tgtEl>
                                        <p:attrNameLst>
                                          <p:attrName>style.visibility</p:attrName>
                                        </p:attrNameLst>
                                      </p:cBhvr>
                                      <p:to>
                                        <p:strVal val="visible"/>
                                      </p:to>
                                    </p:set>
                                    <p:animEffect transition="in" filter="wipe(left)">
                                      <p:cBhvr>
                                        <p:cTn id="37" dur="500"/>
                                        <p:tgtEl>
                                          <p:spTgt spid="3911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1179"/>
                                        </p:tgtEl>
                                        <p:attrNameLst>
                                          <p:attrName>style.visibility</p:attrName>
                                        </p:attrNameLst>
                                      </p:cBhvr>
                                      <p:to>
                                        <p:strVal val="visible"/>
                                      </p:to>
                                    </p:set>
                                    <p:animEffect transition="in" filter="wipe(left)">
                                      <p:cBhvr>
                                        <p:cTn id="42" dur="500"/>
                                        <p:tgtEl>
                                          <p:spTgt spid="3911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1187"/>
                                        </p:tgtEl>
                                        <p:attrNameLst>
                                          <p:attrName>style.visibility</p:attrName>
                                        </p:attrNameLst>
                                      </p:cBhvr>
                                      <p:to>
                                        <p:strVal val="visible"/>
                                      </p:to>
                                    </p:set>
                                    <p:animEffect transition="in" filter="wipe(left)">
                                      <p:cBhvr>
                                        <p:cTn id="47" dur="500"/>
                                        <p:tgtEl>
                                          <p:spTgt spid="3911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1188"/>
                                        </p:tgtEl>
                                        <p:attrNameLst>
                                          <p:attrName>style.visibility</p:attrName>
                                        </p:attrNameLst>
                                      </p:cBhvr>
                                      <p:to>
                                        <p:strVal val="visible"/>
                                      </p:to>
                                    </p:set>
                                    <p:animEffect transition="in" filter="wipe(left)">
                                      <p:cBhvr>
                                        <p:cTn id="52" dur="500"/>
                                        <p:tgtEl>
                                          <p:spTgt spid="3911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1181"/>
                                        </p:tgtEl>
                                        <p:attrNameLst>
                                          <p:attrName>style.visibility</p:attrName>
                                        </p:attrNameLst>
                                      </p:cBhvr>
                                      <p:to>
                                        <p:strVal val="visible"/>
                                      </p:to>
                                    </p:set>
                                    <p:animEffect transition="in" filter="wipe(left)">
                                      <p:cBhvr>
                                        <p:cTn id="57" dur="500"/>
                                        <p:tgtEl>
                                          <p:spTgt spid="3911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1180"/>
                                        </p:tgtEl>
                                        <p:attrNameLst>
                                          <p:attrName>style.visibility</p:attrName>
                                        </p:attrNameLst>
                                      </p:cBhvr>
                                      <p:to>
                                        <p:strVal val="visible"/>
                                      </p:to>
                                    </p:set>
                                    <p:animEffect transition="in" filter="wipe(left)">
                                      <p:cBhvr>
                                        <p:cTn id="62" dur="500"/>
                                        <p:tgtEl>
                                          <p:spTgt spid="3911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1182">
                                            <p:txEl>
                                              <p:pRg st="0" end="0"/>
                                            </p:txEl>
                                          </p:spTgt>
                                        </p:tgtEl>
                                        <p:attrNameLst>
                                          <p:attrName>style.visibility</p:attrName>
                                        </p:attrNameLst>
                                      </p:cBhvr>
                                      <p:to>
                                        <p:strVal val="visible"/>
                                      </p:to>
                                    </p:set>
                                    <p:animEffect transition="in" filter="wipe(left)">
                                      <p:cBhvr>
                                        <p:cTn id="67" dur="500"/>
                                        <p:tgtEl>
                                          <p:spTgt spid="39118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1183"/>
                                        </p:tgtEl>
                                        <p:attrNameLst>
                                          <p:attrName>style.visibility</p:attrName>
                                        </p:attrNameLst>
                                      </p:cBhvr>
                                      <p:to>
                                        <p:strVal val="visible"/>
                                      </p:to>
                                    </p:set>
                                    <p:animEffect transition="in" filter="wipe(left)">
                                      <p:cBhvr>
                                        <p:cTn id="72" dur="500"/>
                                        <p:tgtEl>
                                          <p:spTgt spid="39118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1189"/>
                                        </p:tgtEl>
                                        <p:attrNameLst>
                                          <p:attrName>style.visibility</p:attrName>
                                        </p:attrNameLst>
                                      </p:cBhvr>
                                      <p:to>
                                        <p:strVal val="visible"/>
                                      </p:to>
                                    </p:set>
                                    <p:animEffect transition="in" filter="wipe(left)">
                                      <p:cBhvr>
                                        <p:cTn id="77" dur="500"/>
                                        <p:tgtEl>
                                          <p:spTgt spid="3911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1190"/>
                                        </p:tgtEl>
                                        <p:attrNameLst>
                                          <p:attrName>style.visibility</p:attrName>
                                        </p:attrNameLst>
                                      </p:cBhvr>
                                      <p:to>
                                        <p:strVal val="visible"/>
                                      </p:to>
                                    </p:set>
                                    <p:animEffect transition="in" filter="wipe(left)">
                                      <p:cBhvr>
                                        <p:cTn id="82" dur="500"/>
                                        <p:tgtEl>
                                          <p:spTgt spid="39119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1191"/>
                                        </p:tgtEl>
                                        <p:attrNameLst>
                                          <p:attrName>style.visibility</p:attrName>
                                        </p:attrNameLst>
                                      </p:cBhvr>
                                      <p:to>
                                        <p:strVal val="visible"/>
                                      </p:to>
                                    </p:set>
                                    <p:animEffect transition="in" filter="wipe(left)">
                                      <p:cBhvr>
                                        <p:cTn id="87" dur="500"/>
                                        <p:tgtEl>
                                          <p:spTgt spid="3911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91184">
                                            <p:txEl>
                                              <p:pRg st="0" end="0"/>
                                            </p:txEl>
                                          </p:spTgt>
                                        </p:tgtEl>
                                        <p:attrNameLst>
                                          <p:attrName>style.visibility</p:attrName>
                                        </p:attrNameLst>
                                      </p:cBhvr>
                                      <p:to>
                                        <p:strVal val="visible"/>
                                      </p:to>
                                    </p:set>
                                    <p:animEffect transition="in" filter="wipe(left)">
                                      <p:cBhvr>
                                        <p:cTn id="92" dur="500"/>
                                        <p:tgtEl>
                                          <p:spTgt spid="39118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1185"/>
                                        </p:tgtEl>
                                        <p:attrNameLst>
                                          <p:attrName>style.visibility</p:attrName>
                                        </p:attrNameLst>
                                      </p:cBhvr>
                                      <p:to>
                                        <p:strVal val="visible"/>
                                      </p:to>
                                    </p:set>
                                    <p:animEffect transition="in" filter="wipe(left)">
                                      <p:cBhvr>
                                        <p:cTn id="97" dur="500"/>
                                        <p:tgtEl>
                                          <p:spTgt spid="39118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1192"/>
                                        </p:tgtEl>
                                        <p:attrNameLst>
                                          <p:attrName>style.visibility</p:attrName>
                                        </p:attrNameLst>
                                      </p:cBhvr>
                                      <p:to>
                                        <p:strVal val="visible"/>
                                      </p:to>
                                    </p:set>
                                    <p:animEffect transition="in" filter="wipe(left)">
                                      <p:cBhvr>
                                        <p:cTn id="102" dur="500"/>
                                        <p:tgtEl>
                                          <p:spTgt spid="39119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91186">
                                            <p:txEl>
                                              <p:pRg st="0" end="0"/>
                                            </p:txEl>
                                          </p:spTgt>
                                        </p:tgtEl>
                                        <p:attrNameLst>
                                          <p:attrName>style.visibility</p:attrName>
                                        </p:attrNameLst>
                                      </p:cBhvr>
                                      <p:to>
                                        <p:strVal val="visible"/>
                                      </p:to>
                                    </p:set>
                                    <p:animEffect transition="in" filter="wipe(left)">
                                      <p:cBhvr>
                                        <p:cTn id="107" dur="500"/>
                                        <p:tgtEl>
                                          <p:spTgt spid="391186">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1171"/>
                                        </p:tgtEl>
                                        <p:attrNameLst>
                                          <p:attrName>style.visibility</p:attrName>
                                        </p:attrNameLst>
                                      </p:cBhvr>
                                      <p:to>
                                        <p:strVal val="visible"/>
                                      </p:to>
                                    </p:set>
                                    <p:animEffect transition="in" filter="wipe(left)">
                                      <p:cBhvr>
                                        <p:cTn id="112" dur="500"/>
                                        <p:tgtEl>
                                          <p:spTgt spid="39117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1193"/>
                                        </p:tgtEl>
                                        <p:attrNameLst>
                                          <p:attrName>style.visibility</p:attrName>
                                        </p:attrNameLst>
                                      </p:cBhvr>
                                      <p:to>
                                        <p:strVal val="visible"/>
                                      </p:to>
                                    </p:set>
                                    <p:animEffect transition="in" filter="wipe(left)">
                                      <p:cBhvr>
                                        <p:cTn id="117" dur="500"/>
                                        <p:tgtEl>
                                          <p:spTgt spid="3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P spid="391173" grpId="0" animBg="1" autoUpdateAnimBg="0"/>
      <p:bldP spid="391174" grpId="0" build="p" autoUpdateAnimBg="0"/>
      <p:bldP spid="391177" grpId="0" build="p" autoUpdateAnimBg="0"/>
      <p:bldP spid="391178" grpId="0" build="p" autoUpdateAnimBg="0"/>
      <p:bldP spid="391181" grpId="0" animBg="1" autoUpdateAnimBg="0"/>
      <p:bldP spid="391182" grpId="0" build="p" autoUpdateAnimBg="0"/>
      <p:bldP spid="391184" grpId="0" build="p" autoUpdateAnimBg="0"/>
      <p:bldP spid="39118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23,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7</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mc:AlternateContent xmlns:mc="http://schemas.openxmlformats.org/markup-compatibility/2006">
                <mc:Choice xmlns:v="urn:schemas-microsoft-com:vml" Requires="v">
                  <p:oleObj spid="_x0000_s467503" name="Equation" r:id="rId3" imgW="673100" imgH="241300" progId="Equation.DSMT4">
                    <p:embed/>
                  </p:oleObj>
                </mc:Choice>
                <mc:Fallback>
                  <p:oleObj name="Equation" r:id="rId3" imgW="673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 y="826"/>
                          <a:ext cx="832" cy="271"/>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graphicFrame>
        <p:nvGraphicFramePr>
          <p:cNvPr id="392198" name="Object 6"/>
          <p:cNvGraphicFramePr>
            <a:graphicFrameLocks noChangeAspect="1"/>
          </p:cNvGraphicFramePr>
          <p:nvPr>
            <p:extLst>
              <p:ext uri="{D42A27DB-BD31-4B8C-83A1-F6EECF244321}">
                <p14:modId xmlns:p14="http://schemas.microsoft.com/office/powerpoint/2010/main" val="686262821"/>
              </p:ext>
            </p:extLst>
          </p:nvPr>
        </p:nvGraphicFramePr>
        <p:xfrm>
          <a:off x="4044950" y="1004888"/>
          <a:ext cx="3238500" cy="534987"/>
        </p:xfrm>
        <a:graphic>
          <a:graphicData uri="http://schemas.openxmlformats.org/presentationml/2006/ole">
            <mc:AlternateContent xmlns:mc="http://schemas.openxmlformats.org/markup-compatibility/2006">
              <mc:Choice xmlns:v="urn:schemas-microsoft-com:vml" Requires="v">
                <p:oleObj spid="_x0000_s467504" name="Equation" r:id="rId5" imgW="1168400" imgH="241300" progId="Equation.DSMT4">
                  <p:embed/>
                </p:oleObj>
              </mc:Choice>
              <mc:Fallback>
                <p:oleObj name="Equation" r:id="rId5" imgW="1168400" imgH="241300" progId="Equation.DSMT4">
                  <p:embed/>
                  <p:pic>
                    <p:nvPicPr>
                      <p:cNvPr id="0" name=""/>
                      <p:cNvPicPr>
                        <a:picLocks noChangeAspect="1" noChangeArrowheads="1"/>
                      </p:cNvPicPr>
                      <p:nvPr/>
                    </p:nvPicPr>
                    <p:blipFill>
                      <a:blip r:embed="rId6"/>
                      <a:srcRect/>
                      <a:stretch>
                        <a:fillRect/>
                      </a:stretch>
                    </p:blipFill>
                    <p:spPr bwMode="auto">
                      <a:xfrm>
                        <a:off x="4044950" y="1004888"/>
                        <a:ext cx="3238500"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199" name="Object 7"/>
          <p:cNvGraphicFramePr>
            <a:graphicFrameLocks noChangeAspect="1"/>
          </p:cNvGraphicFramePr>
          <p:nvPr>
            <p:extLst>
              <p:ext uri="{D42A27DB-BD31-4B8C-83A1-F6EECF244321}">
                <p14:modId xmlns:p14="http://schemas.microsoft.com/office/powerpoint/2010/main" val="1612770552"/>
              </p:ext>
            </p:extLst>
          </p:nvPr>
        </p:nvGraphicFramePr>
        <p:xfrm>
          <a:off x="168275" y="4525963"/>
          <a:ext cx="1249363" cy="384175"/>
        </p:xfrm>
        <a:graphic>
          <a:graphicData uri="http://schemas.openxmlformats.org/presentationml/2006/ole">
            <mc:AlternateContent xmlns:mc="http://schemas.openxmlformats.org/markup-compatibility/2006">
              <mc:Choice xmlns:v="urn:schemas-microsoft-com:vml" Requires="v">
                <p:oleObj spid="_x0000_s467505" name="Equation" r:id="rId7" imgW="508000" imgH="203200" progId="Equation.DSMT4">
                  <p:embed/>
                </p:oleObj>
              </mc:Choice>
              <mc:Fallback>
                <p:oleObj name="Equation" r:id="rId7" imgW="508000" imgH="203200" progId="Equation.DSMT4">
                  <p:embed/>
                  <p:pic>
                    <p:nvPicPr>
                      <p:cNvPr id="0" name=""/>
                      <p:cNvPicPr>
                        <a:picLocks noChangeAspect="1" noChangeArrowheads="1"/>
                      </p:cNvPicPr>
                      <p:nvPr/>
                    </p:nvPicPr>
                    <p:blipFill>
                      <a:blip r:embed="rId8"/>
                      <a:srcRect/>
                      <a:stretch>
                        <a:fillRect/>
                      </a:stretch>
                    </p:blipFill>
                    <p:spPr bwMode="auto">
                      <a:xfrm>
                        <a:off x="168275" y="4525963"/>
                        <a:ext cx="1249363" cy="3841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67506"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2" name="Object 10"/>
          <p:cNvGraphicFramePr>
            <a:graphicFrameLocks noChangeAspect="1"/>
          </p:cNvGraphicFramePr>
          <p:nvPr>
            <p:extLst>
              <p:ext uri="{D42A27DB-BD31-4B8C-83A1-F6EECF244321}">
                <p14:modId xmlns:p14="http://schemas.microsoft.com/office/powerpoint/2010/main" val="1470080740"/>
              </p:ext>
            </p:extLst>
          </p:nvPr>
        </p:nvGraphicFramePr>
        <p:xfrm>
          <a:off x="4079875" y="1614488"/>
          <a:ext cx="881063" cy="534987"/>
        </p:xfrm>
        <a:graphic>
          <a:graphicData uri="http://schemas.openxmlformats.org/presentationml/2006/ole">
            <mc:AlternateContent xmlns:mc="http://schemas.openxmlformats.org/markup-compatibility/2006">
              <mc:Choice xmlns:v="urn:schemas-microsoft-com:vml" Requires="v">
                <p:oleObj spid="_x0000_s467507" name="Equation" r:id="rId11" imgW="317500" imgH="241300" progId="Equation.DSMT4">
                  <p:embed/>
                </p:oleObj>
              </mc:Choice>
              <mc:Fallback>
                <p:oleObj name="Equation" r:id="rId11" imgW="317500" imgH="241300" progId="Equation.DSMT4">
                  <p:embed/>
                  <p:pic>
                    <p:nvPicPr>
                      <p:cNvPr id="0" name=""/>
                      <p:cNvPicPr>
                        <a:picLocks noChangeAspect="1" noChangeArrowheads="1"/>
                      </p:cNvPicPr>
                      <p:nvPr/>
                    </p:nvPicPr>
                    <p:blipFill>
                      <a:blip r:embed="rId12"/>
                      <a:srcRect/>
                      <a:stretch>
                        <a:fillRect/>
                      </a:stretch>
                    </p:blipFill>
                    <p:spPr bwMode="auto">
                      <a:xfrm>
                        <a:off x="4079875" y="1614488"/>
                        <a:ext cx="881063"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3" name="Object 11"/>
          <p:cNvGraphicFramePr>
            <a:graphicFrameLocks noChangeAspect="1"/>
          </p:cNvGraphicFramePr>
          <p:nvPr>
            <p:extLst>
              <p:ext uri="{D42A27DB-BD31-4B8C-83A1-F6EECF244321}">
                <p14:modId xmlns:p14="http://schemas.microsoft.com/office/powerpoint/2010/main" val="1455645688"/>
              </p:ext>
            </p:extLst>
          </p:nvPr>
        </p:nvGraphicFramePr>
        <p:xfrm>
          <a:off x="4894263" y="1614488"/>
          <a:ext cx="1477962" cy="534987"/>
        </p:xfrm>
        <a:graphic>
          <a:graphicData uri="http://schemas.openxmlformats.org/presentationml/2006/ole">
            <mc:AlternateContent xmlns:mc="http://schemas.openxmlformats.org/markup-compatibility/2006">
              <mc:Choice xmlns:v="urn:schemas-microsoft-com:vml" Requires="v">
                <p:oleObj spid="_x0000_s467508" name="Equation" r:id="rId13" imgW="533400" imgH="241300" progId="Equation.DSMT4">
                  <p:embed/>
                </p:oleObj>
              </mc:Choice>
              <mc:Fallback>
                <p:oleObj name="Equation" r:id="rId13" imgW="533400" imgH="241300" progId="Equation.DSMT4">
                  <p:embed/>
                  <p:pic>
                    <p:nvPicPr>
                      <p:cNvPr id="0" name=""/>
                      <p:cNvPicPr>
                        <a:picLocks noChangeAspect="1" noChangeArrowheads="1"/>
                      </p:cNvPicPr>
                      <p:nvPr/>
                    </p:nvPicPr>
                    <p:blipFill>
                      <a:blip r:embed="rId14"/>
                      <a:srcRect/>
                      <a:stretch>
                        <a:fillRect/>
                      </a:stretch>
                    </p:blipFill>
                    <p:spPr bwMode="auto">
                      <a:xfrm>
                        <a:off x="4894263" y="1614488"/>
                        <a:ext cx="1477962"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4" name="Object 12"/>
          <p:cNvGraphicFramePr>
            <a:graphicFrameLocks noChangeAspect="1"/>
          </p:cNvGraphicFramePr>
          <p:nvPr>
            <p:extLst>
              <p:ext uri="{D42A27DB-BD31-4B8C-83A1-F6EECF244321}">
                <p14:modId xmlns:p14="http://schemas.microsoft.com/office/powerpoint/2010/main" val="1352047137"/>
              </p:ext>
            </p:extLst>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67509" name="Equation" r:id="rId15" imgW="241300" imgH="203200" progId="Equation.DSMT4">
                  <p:embed/>
                </p:oleObj>
              </mc:Choice>
              <mc:Fallback>
                <p:oleObj name="Equation" r:id="rId15" imgW="241300" imgH="203200" progId="Equation.DSMT4">
                  <p:embed/>
                  <p:pic>
                    <p:nvPicPr>
                      <p:cNvPr id="0" name=""/>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5" name="Object 13"/>
          <p:cNvGraphicFramePr>
            <a:graphicFrameLocks noChangeAspect="1"/>
          </p:cNvGraphicFramePr>
          <p:nvPr>
            <p:extLst>
              <p:ext uri="{D42A27DB-BD31-4B8C-83A1-F6EECF244321}">
                <p14:modId xmlns:p14="http://schemas.microsoft.com/office/powerpoint/2010/main" val="1996889198"/>
              </p:ext>
            </p:extLst>
          </p:nvPr>
        </p:nvGraphicFramePr>
        <p:xfrm>
          <a:off x="4114800" y="2173288"/>
          <a:ext cx="915988" cy="536575"/>
        </p:xfrm>
        <a:graphic>
          <a:graphicData uri="http://schemas.openxmlformats.org/presentationml/2006/ole">
            <mc:AlternateContent xmlns:mc="http://schemas.openxmlformats.org/markup-compatibility/2006">
              <mc:Choice xmlns:v="urn:schemas-microsoft-com:vml" Requires="v">
                <p:oleObj spid="_x0000_s467510" name="Equation" r:id="rId17" imgW="330200" imgH="241300" progId="Equation.DSMT4">
                  <p:embed/>
                </p:oleObj>
              </mc:Choice>
              <mc:Fallback>
                <p:oleObj name="Equation" r:id="rId17" imgW="330200" imgH="241300" progId="Equation.DSMT4">
                  <p:embed/>
                  <p:pic>
                    <p:nvPicPr>
                      <p:cNvPr id="0" name=""/>
                      <p:cNvPicPr>
                        <a:picLocks noChangeAspect="1" noChangeArrowheads="1"/>
                      </p:cNvPicPr>
                      <p:nvPr/>
                    </p:nvPicPr>
                    <p:blipFill>
                      <a:blip r:embed="rId18"/>
                      <a:srcRect/>
                      <a:stretch>
                        <a:fillRect/>
                      </a:stretch>
                    </p:blipFill>
                    <p:spPr bwMode="auto">
                      <a:xfrm>
                        <a:off x="4114800" y="2173288"/>
                        <a:ext cx="915988" cy="5365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6" name="Object 14"/>
          <p:cNvGraphicFramePr>
            <a:graphicFrameLocks noChangeAspect="1"/>
          </p:cNvGraphicFramePr>
          <p:nvPr>
            <p:extLst>
              <p:ext uri="{D42A27DB-BD31-4B8C-83A1-F6EECF244321}">
                <p14:modId xmlns:p14="http://schemas.microsoft.com/office/powerpoint/2010/main" val="3232105224"/>
              </p:ext>
            </p:extLst>
          </p:nvPr>
        </p:nvGraphicFramePr>
        <p:xfrm>
          <a:off x="4945063" y="2171700"/>
          <a:ext cx="1514475" cy="536575"/>
        </p:xfrm>
        <a:graphic>
          <a:graphicData uri="http://schemas.openxmlformats.org/presentationml/2006/ole">
            <mc:AlternateContent xmlns:mc="http://schemas.openxmlformats.org/markup-compatibility/2006">
              <mc:Choice xmlns:v="urn:schemas-microsoft-com:vml" Requires="v">
                <p:oleObj spid="_x0000_s467511" name="Equation" r:id="rId19" imgW="546100" imgH="241300" progId="Equation.DSMT4">
                  <p:embed/>
                </p:oleObj>
              </mc:Choice>
              <mc:Fallback>
                <p:oleObj name="Equation" r:id="rId19" imgW="546100" imgH="241300" progId="Equation.DSMT4">
                  <p:embed/>
                  <p:pic>
                    <p:nvPicPr>
                      <p:cNvPr id="0" name=""/>
                      <p:cNvPicPr>
                        <a:picLocks noChangeAspect="1" noChangeArrowheads="1"/>
                      </p:cNvPicPr>
                      <p:nvPr/>
                    </p:nvPicPr>
                    <p:blipFill>
                      <a:blip r:embed="rId20"/>
                      <a:srcRect/>
                      <a:stretch>
                        <a:fillRect/>
                      </a:stretch>
                    </p:blipFill>
                    <p:spPr bwMode="auto">
                      <a:xfrm>
                        <a:off x="4945063" y="2171700"/>
                        <a:ext cx="1514475" cy="5365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7" name="Object 15"/>
          <p:cNvGraphicFramePr>
            <a:graphicFrameLocks noChangeAspect="1"/>
          </p:cNvGraphicFramePr>
          <p:nvPr>
            <p:extLst>
              <p:ext uri="{D42A27DB-BD31-4B8C-83A1-F6EECF244321}">
                <p14:modId xmlns:p14="http://schemas.microsoft.com/office/powerpoint/2010/main" val="578885077"/>
              </p:ext>
            </p:extLst>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67512" name="Equation" r:id="rId21" imgW="228600" imgH="203200" progId="Equation.DSMT4">
                  <p:embed/>
                </p:oleObj>
              </mc:Choice>
              <mc:Fallback>
                <p:oleObj name="Equation" r:id="rId21" imgW="228600" imgH="203200" progId="Equation.DSMT4">
                  <p:embed/>
                  <p:pic>
                    <p:nvPicPr>
                      <p:cNvPr id="0" name=""/>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8" name="Object 16"/>
          <p:cNvGraphicFramePr>
            <a:graphicFrameLocks noChangeAspect="1"/>
          </p:cNvGraphicFramePr>
          <p:nvPr>
            <p:extLst>
              <p:ext uri="{D42A27DB-BD31-4B8C-83A1-F6EECF244321}">
                <p14:modId xmlns:p14="http://schemas.microsoft.com/office/powerpoint/2010/main" val="1557093104"/>
              </p:ext>
            </p:extLst>
          </p:nvPr>
        </p:nvGraphicFramePr>
        <p:xfrm>
          <a:off x="4079875" y="2768600"/>
          <a:ext cx="881063" cy="452438"/>
        </p:xfrm>
        <a:graphic>
          <a:graphicData uri="http://schemas.openxmlformats.org/presentationml/2006/ole">
            <mc:AlternateContent xmlns:mc="http://schemas.openxmlformats.org/markup-compatibility/2006">
              <mc:Choice xmlns:v="urn:schemas-microsoft-com:vml" Requires="v">
                <p:oleObj spid="_x0000_s467513" name="Equation" r:id="rId23" imgW="317500" imgH="203200" progId="Equation.DSMT4">
                  <p:embed/>
                </p:oleObj>
              </mc:Choice>
              <mc:Fallback>
                <p:oleObj name="Equation" r:id="rId23" imgW="317500" imgH="203200" progId="Equation.DSMT4">
                  <p:embed/>
                  <p:pic>
                    <p:nvPicPr>
                      <p:cNvPr id="0" name=""/>
                      <p:cNvPicPr>
                        <a:picLocks noChangeAspect="1" noChangeArrowheads="1"/>
                      </p:cNvPicPr>
                      <p:nvPr/>
                    </p:nvPicPr>
                    <p:blipFill>
                      <a:blip r:embed="rId24"/>
                      <a:srcRect/>
                      <a:stretch>
                        <a:fillRect/>
                      </a:stretch>
                    </p:blipFill>
                    <p:spPr bwMode="auto">
                      <a:xfrm>
                        <a:off x="4079875" y="2768600"/>
                        <a:ext cx="881063" cy="45243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9" name="Object 17"/>
          <p:cNvGraphicFramePr>
            <a:graphicFrameLocks noChangeAspect="1"/>
          </p:cNvGraphicFramePr>
          <p:nvPr>
            <p:extLst>
              <p:ext uri="{D42A27DB-BD31-4B8C-83A1-F6EECF244321}">
                <p14:modId xmlns:p14="http://schemas.microsoft.com/office/powerpoint/2010/main" val="2341456973"/>
              </p:ext>
            </p:extLst>
          </p:nvPr>
        </p:nvGraphicFramePr>
        <p:xfrm>
          <a:off x="4913313" y="2768600"/>
          <a:ext cx="1441450" cy="450850"/>
        </p:xfrm>
        <a:graphic>
          <a:graphicData uri="http://schemas.openxmlformats.org/presentationml/2006/ole">
            <mc:AlternateContent xmlns:mc="http://schemas.openxmlformats.org/markup-compatibility/2006">
              <mc:Choice xmlns:v="urn:schemas-microsoft-com:vml" Requires="v">
                <p:oleObj spid="_x0000_s467514" name="Equation" r:id="rId25" imgW="520700" imgH="203200" progId="Equation.DSMT4">
                  <p:embed/>
                </p:oleObj>
              </mc:Choice>
              <mc:Fallback>
                <p:oleObj name="Equation" r:id="rId25" imgW="520700" imgH="203200" progId="Equation.DSMT4">
                  <p:embed/>
                  <p:pic>
                    <p:nvPicPr>
                      <p:cNvPr id="0" name=""/>
                      <p:cNvPicPr>
                        <a:picLocks noChangeAspect="1" noChangeArrowheads="1"/>
                      </p:cNvPicPr>
                      <p:nvPr/>
                    </p:nvPicPr>
                    <p:blipFill>
                      <a:blip r:embed="rId26"/>
                      <a:srcRect/>
                      <a:stretch>
                        <a:fillRect/>
                      </a:stretch>
                    </p:blipFill>
                    <p:spPr bwMode="auto">
                      <a:xfrm>
                        <a:off x="4913313" y="2768600"/>
                        <a:ext cx="1441450" cy="4508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0" name="Object 18"/>
          <p:cNvGraphicFramePr>
            <a:graphicFrameLocks noChangeAspect="1"/>
          </p:cNvGraphicFramePr>
          <p:nvPr>
            <p:extLst>
              <p:ext uri="{D42A27DB-BD31-4B8C-83A1-F6EECF244321}">
                <p14:modId xmlns:p14="http://schemas.microsoft.com/office/powerpoint/2010/main" val="2080298172"/>
              </p:ext>
            </p:extLst>
          </p:nvPr>
        </p:nvGraphicFramePr>
        <p:xfrm>
          <a:off x="6343650" y="2727325"/>
          <a:ext cx="668338" cy="534988"/>
        </p:xfrm>
        <a:graphic>
          <a:graphicData uri="http://schemas.openxmlformats.org/presentationml/2006/ole">
            <mc:AlternateContent xmlns:mc="http://schemas.openxmlformats.org/markup-compatibility/2006">
              <mc:Choice xmlns:v="urn:schemas-microsoft-com:vml" Requires="v">
                <p:oleObj spid="_x0000_s467515" name="Equation" r:id="rId27" imgW="241300" imgH="241300" progId="Equation.DSMT4">
                  <p:embed/>
                </p:oleObj>
              </mc:Choice>
              <mc:Fallback>
                <p:oleObj name="Equation" r:id="rId27" imgW="241300" imgH="241300" progId="Equation.DSMT4">
                  <p:embed/>
                  <p:pic>
                    <p:nvPicPr>
                      <p:cNvPr id="0" name=""/>
                      <p:cNvPicPr>
                        <a:picLocks noChangeAspect="1" noChangeArrowheads="1"/>
                      </p:cNvPicPr>
                      <p:nvPr/>
                    </p:nvPicPr>
                    <p:blipFill>
                      <a:blip r:embed="rId28"/>
                      <a:srcRect/>
                      <a:stretch>
                        <a:fillRect/>
                      </a:stretch>
                    </p:blipFill>
                    <p:spPr bwMode="auto">
                      <a:xfrm>
                        <a:off x="6343650" y="2727325"/>
                        <a:ext cx="668338" cy="53498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1" name="Object 19"/>
          <p:cNvGraphicFramePr>
            <a:graphicFrameLocks noChangeAspect="1"/>
          </p:cNvGraphicFramePr>
          <p:nvPr>
            <p:extLst>
              <p:ext uri="{D42A27DB-BD31-4B8C-83A1-F6EECF244321}">
                <p14:modId xmlns:p14="http://schemas.microsoft.com/office/powerpoint/2010/main" val="1495337410"/>
              </p:ext>
            </p:extLst>
          </p:nvPr>
        </p:nvGraphicFramePr>
        <p:xfrm>
          <a:off x="1384300" y="4038600"/>
          <a:ext cx="2184400" cy="1446213"/>
        </p:xfrm>
        <a:graphic>
          <a:graphicData uri="http://schemas.openxmlformats.org/presentationml/2006/ole">
            <mc:AlternateContent xmlns:mc="http://schemas.openxmlformats.org/markup-compatibility/2006">
              <mc:Choice xmlns:v="urn:schemas-microsoft-com:vml" Requires="v">
                <p:oleObj spid="_x0000_s467516" name="Equation" r:id="rId29" imgW="1003300" imgH="863600" progId="Equation.DSMT4">
                  <p:embed/>
                </p:oleObj>
              </mc:Choice>
              <mc:Fallback>
                <p:oleObj name="Equation" r:id="rId29" imgW="1003300" imgH="863600" progId="Equation.DSMT4">
                  <p:embed/>
                  <p:pic>
                    <p:nvPicPr>
                      <p:cNvPr id="0" name=""/>
                      <p:cNvPicPr>
                        <a:picLocks noChangeAspect="1" noChangeArrowheads="1"/>
                      </p:cNvPicPr>
                      <p:nvPr/>
                    </p:nvPicPr>
                    <p:blipFill>
                      <a:blip r:embed="rId30"/>
                      <a:srcRect/>
                      <a:stretch>
                        <a:fillRect/>
                      </a:stretch>
                    </p:blipFill>
                    <p:spPr bwMode="auto">
                      <a:xfrm>
                        <a:off x="1384300" y="4038600"/>
                        <a:ext cx="2184400" cy="144621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2" name="Object 20"/>
          <p:cNvGraphicFramePr>
            <a:graphicFrameLocks noChangeAspect="1"/>
          </p:cNvGraphicFramePr>
          <p:nvPr>
            <p:extLst>
              <p:ext uri="{D42A27DB-BD31-4B8C-83A1-F6EECF244321}">
                <p14:modId xmlns:p14="http://schemas.microsoft.com/office/powerpoint/2010/main" val="2493893133"/>
              </p:ext>
            </p:extLst>
          </p:nvPr>
        </p:nvGraphicFramePr>
        <p:xfrm>
          <a:off x="3683000" y="4343400"/>
          <a:ext cx="1784350" cy="952500"/>
        </p:xfrm>
        <a:graphic>
          <a:graphicData uri="http://schemas.openxmlformats.org/presentationml/2006/ole">
            <mc:AlternateContent xmlns:mc="http://schemas.openxmlformats.org/markup-compatibility/2006">
              <mc:Choice xmlns:v="urn:schemas-microsoft-com:vml" Requires="v">
                <p:oleObj spid="_x0000_s467517" name="Equation" r:id="rId31" imgW="876300" imgH="609600" progId="Equation.DSMT4">
                  <p:embed/>
                </p:oleObj>
              </mc:Choice>
              <mc:Fallback>
                <p:oleObj name="Equation" r:id="rId31" imgW="876300" imgH="609600" progId="Equation.DSMT4">
                  <p:embed/>
                  <p:pic>
                    <p:nvPicPr>
                      <p:cNvPr id="0" name=""/>
                      <p:cNvPicPr>
                        <a:picLocks noChangeAspect="1" noChangeArrowheads="1"/>
                      </p:cNvPicPr>
                      <p:nvPr/>
                    </p:nvPicPr>
                    <p:blipFill>
                      <a:blip r:embed="rId32"/>
                      <a:srcRect/>
                      <a:stretch>
                        <a:fillRect/>
                      </a:stretch>
                    </p:blipFill>
                    <p:spPr bwMode="auto">
                      <a:xfrm>
                        <a:off x="3683000" y="4343400"/>
                        <a:ext cx="1784350" cy="9525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3" name="Object 21"/>
          <p:cNvGraphicFramePr>
            <a:graphicFrameLocks noChangeAspect="1"/>
          </p:cNvGraphicFramePr>
          <p:nvPr>
            <p:extLst>
              <p:ext uri="{D42A27DB-BD31-4B8C-83A1-F6EECF244321}">
                <p14:modId xmlns:p14="http://schemas.microsoft.com/office/powerpoint/2010/main" val="1368666280"/>
              </p:ext>
            </p:extLst>
          </p:nvPr>
        </p:nvGraphicFramePr>
        <p:xfrm>
          <a:off x="5511800" y="4365625"/>
          <a:ext cx="1779588" cy="893763"/>
        </p:xfrm>
        <a:graphic>
          <a:graphicData uri="http://schemas.openxmlformats.org/presentationml/2006/ole">
            <mc:AlternateContent xmlns:mc="http://schemas.openxmlformats.org/markup-compatibility/2006">
              <mc:Choice xmlns:v="urn:schemas-microsoft-com:vml" Requires="v">
                <p:oleObj spid="_x0000_s467518" name="Equation" r:id="rId33" imgW="876300" imgH="571500" progId="Equation.DSMT4">
                  <p:embed/>
                </p:oleObj>
              </mc:Choice>
              <mc:Fallback>
                <p:oleObj name="Equation" r:id="rId33" imgW="876300" imgH="571500" progId="Equation.DSMT4">
                  <p:embed/>
                  <p:pic>
                    <p:nvPicPr>
                      <p:cNvPr id="0" name=""/>
                      <p:cNvPicPr>
                        <a:picLocks noChangeAspect="1" noChangeArrowheads="1"/>
                      </p:cNvPicPr>
                      <p:nvPr/>
                    </p:nvPicPr>
                    <p:blipFill>
                      <a:blip r:embed="rId34"/>
                      <a:srcRect/>
                      <a:stretch>
                        <a:fillRect/>
                      </a:stretch>
                    </p:blipFill>
                    <p:spPr bwMode="auto">
                      <a:xfrm>
                        <a:off x="5511800" y="4365625"/>
                        <a:ext cx="1779588" cy="89376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4" name="Object 22"/>
          <p:cNvGraphicFramePr>
            <a:graphicFrameLocks noChangeAspect="1"/>
          </p:cNvGraphicFramePr>
          <p:nvPr>
            <p:extLst>
              <p:ext uri="{D42A27DB-BD31-4B8C-83A1-F6EECF244321}">
                <p14:modId xmlns:p14="http://schemas.microsoft.com/office/powerpoint/2010/main" val="2510062178"/>
              </p:ext>
            </p:extLst>
          </p:nvPr>
        </p:nvGraphicFramePr>
        <p:xfrm>
          <a:off x="7327900" y="4343400"/>
          <a:ext cx="1806575" cy="952500"/>
        </p:xfrm>
        <a:graphic>
          <a:graphicData uri="http://schemas.openxmlformats.org/presentationml/2006/ole">
            <mc:AlternateContent xmlns:mc="http://schemas.openxmlformats.org/markup-compatibility/2006">
              <mc:Choice xmlns:v="urn:schemas-microsoft-com:vml" Requires="v">
                <p:oleObj spid="_x0000_s467519" name="Equation" r:id="rId35" imgW="889000" imgH="609600" progId="Equation.DSMT4">
                  <p:embed/>
                </p:oleObj>
              </mc:Choice>
              <mc:Fallback>
                <p:oleObj name="Equation" r:id="rId35" imgW="889000" imgH="609600" progId="Equation.DSMT4">
                  <p:embed/>
                  <p:pic>
                    <p:nvPicPr>
                      <p:cNvPr id="0" name=""/>
                      <p:cNvPicPr>
                        <a:picLocks noChangeAspect="1" noChangeArrowheads="1"/>
                      </p:cNvPicPr>
                      <p:nvPr/>
                    </p:nvPicPr>
                    <p:blipFill>
                      <a:blip r:embed="rId36"/>
                      <a:srcRect/>
                      <a:stretch>
                        <a:fillRect/>
                      </a:stretch>
                    </p:blipFill>
                    <p:spPr bwMode="auto">
                      <a:xfrm>
                        <a:off x="7327900" y="4343400"/>
                        <a:ext cx="1806575" cy="9525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5" name="Object 23"/>
          <p:cNvGraphicFramePr>
            <a:graphicFrameLocks noChangeAspect="1"/>
          </p:cNvGraphicFramePr>
          <p:nvPr>
            <p:extLst>
              <p:ext uri="{D42A27DB-BD31-4B8C-83A1-F6EECF244321}">
                <p14:modId xmlns:p14="http://schemas.microsoft.com/office/powerpoint/2010/main" val="892744292"/>
              </p:ext>
            </p:extLst>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67520" name="Equation" r:id="rId37" imgW="1117600" imgH="279400" progId="Equation.DSMT4">
                  <p:embed/>
                </p:oleObj>
              </mc:Choice>
              <mc:Fallback>
                <p:oleObj name="Equation" r:id="rId37" imgW="1117600" imgH="279400" progId="Equation.DSMT4">
                  <p:embed/>
                  <p:pic>
                    <p:nvPicPr>
                      <p:cNvPr id="0" name=""/>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6" name="Object 24"/>
          <p:cNvGraphicFramePr>
            <a:graphicFrameLocks noChangeAspect="1"/>
          </p:cNvGraphicFramePr>
          <p:nvPr>
            <p:extLst>
              <p:ext uri="{D42A27DB-BD31-4B8C-83A1-F6EECF244321}">
                <p14:modId xmlns:p14="http://schemas.microsoft.com/office/powerpoint/2010/main" val="3354397612"/>
              </p:ext>
            </p:extLst>
          </p:nvPr>
        </p:nvGraphicFramePr>
        <p:xfrm>
          <a:off x="3213100" y="5707063"/>
          <a:ext cx="2622550" cy="503237"/>
        </p:xfrm>
        <a:graphic>
          <a:graphicData uri="http://schemas.openxmlformats.org/presentationml/2006/ole">
            <mc:AlternateContent xmlns:mc="http://schemas.openxmlformats.org/markup-compatibility/2006">
              <mc:Choice xmlns:v="urn:schemas-microsoft-com:vml" Requires="v">
                <p:oleObj spid="_x0000_s467521" name="Equation" r:id="rId39" imgW="1066800" imgH="266700" progId="Equation.DSMT4">
                  <p:embed/>
                </p:oleObj>
              </mc:Choice>
              <mc:Fallback>
                <p:oleObj name="Equation" r:id="rId39" imgW="1066800" imgH="266700" progId="Equation.DSMT4">
                  <p:embed/>
                  <p:pic>
                    <p:nvPicPr>
                      <p:cNvPr id="0" name=""/>
                      <p:cNvPicPr>
                        <a:picLocks noChangeAspect="1" noChangeArrowheads="1"/>
                      </p:cNvPicPr>
                      <p:nvPr/>
                    </p:nvPicPr>
                    <p:blipFill>
                      <a:blip r:embed="rId40"/>
                      <a:srcRect/>
                      <a:stretch>
                        <a:fillRect/>
                      </a:stretch>
                    </p:blipFill>
                    <p:spPr bwMode="auto">
                      <a:xfrm>
                        <a:off x="3213100" y="5707063"/>
                        <a:ext cx="2622550" cy="50323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7" name="Object 25"/>
          <p:cNvGraphicFramePr>
            <a:graphicFrameLocks noChangeAspect="1"/>
          </p:cNvGraphicFramePr>
          <p:nvPr>
            <p:extLst>
              <p:ext uri="{D42A27DB-BD31-4B8C-83A1-F6EECF244321}">
                <p14:modId xmlns:p14="http://schemas.microsoft.com/office/powerpoint/2010/main" val="841718058"/>
              </p:ext>
            </p:extLst>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67522" name="Equation" r:id="rId41" imgW="1079500" imgH="279400" progId="Equation.DSMT4">
                  <p:embed/>
                </p:oleObj>
              </mc:Choice>
              <mc:Fallback>
                <p:oleObj name="Equation" r:id="rId41" imgW="1079500" imgH="279400" progId="Equation.DSMT4">
                  <p:embed/>
                  <p:pic>
                    <p:nvPicPr>
                      <p:cNvPr id="0" name=""/>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3435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92201"/>
                                        </p:tgtEl>
                                        <p:attrNameLst>
                                          <p:attrName>style.visibility</p:attrName>
                                        </p:attrNameLst>
                                      </p:cBhvr>
                                      <p:to>
                                        <p:strVal val="visible"/>
                                      </p:to>
                                    </p:set>
                                    <p:animEffect transition="in" filter="wipe(left)">
                                      <p:cBhvr>
                                        <p:cTn id="17" dur="500"/>
                                        <p:tgtEl>
                                          <p:spTgt spid="392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2202"/>
                                        </p:tgtEl>
                                        <p:attrNameLst>
                                          <p:attrName>style.visibility</p:attrName>
                                        </p:attrNameLst>
                                      </p:cBhvr>
                                      <p:to>
                                        <p:strVal val="visible"/>
                                      </p:to>
                                    </p:set>
                                    <p:animEffect transition="in" filter="wipe(left)">
                                      <p:cBhvr>
                                        <p:cTn id="22" dur="500"/>
                                        <p:tgtEl>
                                          <p:spTgt spid="3922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2203"/>
                                        </p:tgtEl>
                                        <p:attrNameLst>
                                          <p:attrName>style.visibility</p:attrName>
                                        </p:attrNameLst>
                                      </p:cBhvr>
                                      <p:to>
                                        <p:strVal val="visible"/>
                                      </p:to>
                                    </p:set>
                                    <p:animEffect transition="in" filter="wipe(left)">
                                      <p:cBhvr>
                                        <p:cTn id="27" dur="500"/>
                                        <p:tgtEl>
                                          <p:spTgt spid="3922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2204"/>
                                        </p:tgtEl>
                                        <p:attrNameLst>
                                          <p:attrName>style.visibility</p:attrName>
                                        </p:attrNameLst>
                                      </p:cBhvr>
                                      <p:to>
                                        <p:strVal val="visible"/>
                                      </p:to>
                                    </p:set>
                                    <p:animEffect transition="in" filter="wipe(left)">
                                      <p:cBhvr>
                                        <p:cTn id="32" dur="500"/>
                                        <p:tgtEl>
                                          <p:spTgt spid="3922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2205"/>
                                        </p:tgtEl>
                                        <p:attrNameLst>
                                          <p:attrName>style.visibility</p:attrName>
                                        </p:attrNameLst>
                                      </p:cBhvr>
                                      <p:to>
                                        <p:strVal val="visible"/>
                                      </p:to>
                                    </p:set>
                                    <p:animEffect transition="in" filter="wipe(left)">
                                      <p:cBhvr>
                                        <p:cTn id="37" dur="500"/>
                                        <p:tgtEl>
                                          <p:spTgt spid="392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2206"/>
                                        </p:tgtEl>
                                        <p:attrNameLst>
                                          <p:attrName>style.visibility</p:attrName>
                                        </p:attrNameLst>
                                      </p:cBhvr>
                                      <p:to>
                                        <p:strVal val="visible"/>
                                      </p:to>
                                    </p:set>
                                    <p:animEffect transition="in" filter="wipe(left)">
                                      <p:cBhvr>
                                        <p:cTn id="42" dur="500"/>
                                        <p:tgtEl>
                                          <p:spTgt spid="3922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2207"/>
                                        </p:tgtEl>
                                        <p:attrNameLst>
                                          <p:attrName>style.visibility</p:attrName>
                                        </p:attrNameLst>
                                      </p:cBhvr>
                                      <p:to>
                                        <p:strVal val="visible"/>
                                      </p:to>
                                    </p:set>
                                    <p:animEffect transition="in" filter="wipe(left)">
                                      <p:cBhvr>
                                        <p:cTn id="47" dur="500"/>
                                        <p:tgtEl>
                                          <p:spTgt spid="3922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2208"/>
                                        </p:tgtEl>
                                        <p:attrNameLst>
                                          <p:attrName>style.visibility</p:attrName>
                                        </p:attrNameLst>
                                      </p:cBhvr>
                                      <p:to>
                                        <p:strVal val="visible"/>
                                      </p:to>
                                    </p:set>
                                    <p:animEffect transition="in" filter="wipe(left)">
                                      <p:cBhvr>
                                        <p:cTn id="52" dur="500"/>
                                        <p:tgtEl>
                                          <p:spTgt spid="3922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2209"/>
                                        </p:tgtEl>
                                        <p:attrNameLst>
                                          <p:attrName>style.visibility</p:attrName>
                                        </p:attrNameLst>
                                      </p:cBhvr>
                                      <p:to>
                                        <p:strVal val="visible"/>
                                      </p:to>
                                    </p:set>
                                    <p:animEffect transition="in" filter="wipe(left)">
                                      <p:cBhvr>
                                        <p:cTn id="57" dur="500"/>
                                        <p:tgtEl>
                                          <p:spTgt spid="3922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2210"/>
                                        </p:tgtEl>
                                        <p:attrNameLst>
                                          <p:attrName>style.visibility</p:attrName>
                                        </p:attrNameLst>
                                      </p:cBhvr>
                                      <p:to>
                                        <p:strVal val="visible"/>
                                      </p:to>
                                    </p:set>
                                    <p:animEffect transition="in" filter="wipe(left)">
                                      <p:cBhvr>
                                        <p:cTn id="62" dur="500"/>
                                        <p:tgtEl>
                                          <p:spTgt spid="3922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2200">
                                            <p:txEl>
                                              <p:pRg st="0" end="0"/>
                                            </p:txEl>
                                          </p:spTgt>
                                        </p:tgtEl>
                                        <p:attrNameLst>
                                          <p:attrName>style.visibility</p:attrName>
                                        </p:attrNameLst>
                                      </p:cBhvr>
                                      <p:to>
                                        <p:strVal val="visible"/>
                                      </p:to>
                                    </p:set>
                                    <p:animEffect transition="in" filter="wipe(left)">
                                      <p:cBhvr>
                                        <p:cTn id="67" dur="500"/>
                                        <p:tgtEl>
                                          <p:spTgt spid="39220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2199"/>
                                        </p:tgtEl>
                                        <p:attrNameLst>
                                          <p:attrName>style.visibility</p:attrName>
                                        </p:attrNameLst>
                                      </p:cBhvr>
                                      <p:to>
                                        <p:strVal val="visible"/>
                                      </p:to>
                                    </p:set>
                                    <p:animEffect transition="in" filter="wipe(left)">
                                      <p:cBhvr>
                                        <p:cTn id="72" dur="500"/>
                                        <p:tgtEl>
                                          <p:spTgt spid="3921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2211"/>
                                        </p:tgtEl>
                                        <p:attrNameLst>
                                          <p:attrName>style.visibility</p:attrName>
                                        </p:attrNameLst>
                                      </p:cBhvr>
                                      <p:to>
                                        <p:strVal val="visible"/>
                                      </p:to>
                                    </p:set>
                                    <p:animEffect transition="in" filter="wipe(left)">
                                      <p:cBhvr>
                                        <p:cTn id="77" dur="500"/>
                                        <p:tgtEl>
                                          <p:spTgt spid="3922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2212"/>
                                        </p:tgtEl>
                                        <p:attrNameLst>
                                          <p:attrName>style.visibility</p:attrName>
                                        </p:attrNameLst>
                                      </p:cBhvr>
                                      <p:to>
                                        <p:strVal val="visible"/>
                                      </p:to>
                                    </p:set>
                                    <p:animEffect transition="in" filter="wipe(left)">
                                      <p:cBhvr>
                                        <p:cTn id="82" dur="500"/>
                                        <p:tgtEl>
                                          <p:spTgt spid="3922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2213"/>
                                        </p:tgtEl>
                                        <p:attrNameLst>
                                          <p:attrName>style.visibility</p:attrName>
                                        </p:attrNameLst>
                                      </p:cBhvr>
                                      <p:to>
                                        <p:strVal val="visible"/>
                                      </p:to>
                                    </p:set>
                                    <p:animEffect transition="in" filter="wipe(left)">
                                      <p:cBhvr>
                                        <p:cTn id="87" dur="500"/>
                                        <p:tgtEl>
                                          <p:spTgt spid="3922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2214"/>
                                        </p:tgtEl>
                                        <p:attrNameLst>
                                          <p:attrName>style.visibility</p:attrName>
                                        </p:attrNameLst>
                                      </p:cBhvr>
                                      <p:to>
                                        <p:strVal val="visible"/>
                                      </p:to>
                                    </p:set>
                                    <p:animEffect transition="in" filter="wipe(left)">
                                      <p:cBhvr>
                                        <p:cTn id="92" dur="500"/>
                                        <p:tgtEl>
                                          <p:spTgt spid="39221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2215"/>
                                        </p:tgtEl>
                                        <p:attrNameLst>
                                          <p:attrName>style.visibility</p:attrName>
                                        </p:attrNameLst>
                                      </p:cBhvr>
                                      <p:to>
                                        <p:strVal val="visible"/>
                                      </p:to>
                                    </p:set>
                                    <p:animEffect transition="in" filter="wipe(left)">
                                      <p:cBhvr>
                                        <p:cTn id="97" dur="500"/>
                                        <p:tgtEl>
                                          <p:spTgt spid="39221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2216"/>
                                        </p:tgtEl>
                                        <p:attrNameLst>
                                          <p:attrName>style.visibility</p:attrName>
                                        </p:attrNameLst>
                                      </p:cBhvr>
                                      <p:to>
                                        <p:strVal val="visible"/>
                                      </p:to>
                                    </p:set>
                                    <p:animEffect transition="in" filter="wipe(left)">
                                      <p:cBhvr>
                                        <p:cTn id="102" dur="500"/>
                                        <p:tgtEl>
                                          <p:spTgt spid="39221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92217"/>
                                        </p:tgtEl>
                                        <p:attrNameLst>
                                          <p:attrName>style.visibility</p:attrName>
                                        </p:attrNameLst>
                                      </p:cBhvr>
                                      <p:to>
                                        <p:strVal val="visible"/>
                                      </p:to>
                                    </p:set>
                                    <p:animEffect transition="in" filter="wipe(left)">
                                      <p:cBhvr>
                                        <p:cTn id="107" dur="500"/>
                                        <p:tgtEl>
                                          <p:spTgt spid="392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Oct. 23, 2014</a:t>
            </a:r>
            <a:endParaRPr lang="en-US"/>
          </a:p>
        </p:txBody>
      </p:sp>
      <p:sp>
        <p:nvSpPr>
          <p:cNvPr id="19" name="Footer Placeholder 4"/>
          <p:cNvSpPr>
            <a:spLocks noGrp="1"/>
          </p:cNvSpPr>
          <p:nvPr>
            <p:ph type="ftr" sz="quarter" idx="11"/>
          </p:nvPr>
        </p:nvSpPr>
        <p:spPr/>
        <p:txBody>
          <a:bodyPr/>
          <a:lstStyle/>
          <a:p>
            <a:r>
              <a:rPr lang="nl-NL" smtClean="0"/>
              <a:t>PHYS 1443-004, Fall 2014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8</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extLst>
              <p:ext uri="{D42A27DB-BD31-4B8C-83A1-F6EECF244321}">
                <p14:modId xmlns:p14="http://schemas.microsoft.com/office/powerpoint/2010/main" val="1752098303"/>
              </p:ext>
            </p:extLst>
          </p:nvPr>
        </p:nvGraphicFramePr>
        <p:xfrm>
          <a:off x="2590800" y="2532063"/>
          <a:ext cx="549275" cy="431800"/>
        </p:xfrm>
        <a:graphic>
          <a:graphicData uri="http://schemas.openxmlformats.org/presentationml/2006/ole">
            <mc:AlternateContent xmlns:mc="http://schemas.openxmlformats.org/markup-compatibility/2006">
              <mc:Choice xmlns:v="urn:schemas-microsoft-com:vml" Requires="v">
                <p:oleObj spid="_x0000_s433629" name="Equation" r:id="rId3" imgW="241300" imgH="152400" progId="Equation.DSMT4">
                  <p:embed/>
                </p:oleObj>
              </mc:Choice>
              <mc:Fallback>
                <p:oleObj name="Equation" r:id="rId3" imgW="241300" imgH="152400" progId="Equation.DSMT4">
                  <p:embed/>
                  <p:pic>
                    <p:nvPicPr>
                      <p:cNvPr id="0" name=""/>
                      <p:cNvPicPr>
                        <a:picLocks noChangeAspect="1" noChangeArrowheads="1"/>
                      </p:cNvPicPr>
                      <p:nvPr/>
                    </p:nvPicPr>
                    <p:blipFill>
                      <a:blip r:embed="rId4"/>
                      <a:srcRect/>
                      <a:stretch>
                        <a:fillRect/>
                      </a:stretch>
                    </p:blipFill>
                    <p:spPr bwMode="auto">
                      <a:xfrm>
                        <a:off x="2590800" y="2532063"/>
                        <a:ext cx="5492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76" name="Object 8"/>
          <p:cNvGraphicFramePr>
            <a:graphicFrameLocks noChangeAspect="1"/>
          </p:cNvGraphicFramePr>
          <p:nvPr>
            <p:extLst>
              <p:ext uri="{D42A27DB-BD31-4B8C-83A1-F6EECF244321}">
                <p14:modId xmlns:p14="http://schemas.microsoft.com/office/powerpoint/2010/main" val="936725050"/>
              </p:ext>
            </p:extLst>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433630"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934200" y="3713163"/>
                        <a:ext cx="1219200" cy="7826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77" name="Object 9"/>
          <p:cNvGraphicFramePr>
            <a:graphicFrameLocks noChangeAspect="1"/>
          </p:cNvGraphicFramePr>
          <p:nvPr>
            <p:extLst>
              <p:ext uri="{D42A27DB-BD31-4B8C-83A1-F6EECF244321}">
                <p14:modId xmlns:p14="http://schemas.microsoft.com/office/powerpoint/2010/main" val="1397593141"/>
              </p:ext>
            </p:extLst>
          </p:nvPr>
        </p:nvGraphicFramePr>
        <p:xfrm>
          <a:off x="4991100" y="3727450"/>
          <a:ext cx="1828800" cy="908050"/>
        </p:xfrm>
        <a:graphic>
          <a:graphicData uri="http://schemas.openxmlformats.org/presentationml/2006/ole">
            <mc:AlternateContent xmlns:mc="http://schemas.openxmlformats.org/markup-compatibility/2006">
              <mc:Choice xmlns:v="urn:schemas-microsoft-com:vml" Requires="v">
                <p:oleObj spid="_x0000_s433631" name="Equation" r:id="rId7" imgW="457200" imgH="266700" progId="Equation.DSMT4">
                  <p:embed/>
                </p:oleObj>
              </mc:Choice>
              <mc:Fallback>
                <p:oleObj name="Equation" r:id="rId7" imgW="457200" imgH="266700" progId="Equation.DSMT4">
                  <p:embed/>
                  <p:pic>
                    <p:nvPicPr>
                      <p:cNvPr id="0" name=""/>
                      <p:cNvPicPr>
                        <a:picLocks noChangeAspect="1" noChangeArrowheads="1"/>
                      </p:cNvPicPr>
                      <p:nvPr/>
                    </p:nvPicPr>
                    <p:blipFill>
                      <a:blip r:embed="rId8"/>
                      <a:srcRect/>
                      <a:stretch>
                        <a:fillRect/>
                      </a:stretch>
                    </p:blipFill>
                    <p:spPr bwMode="auto">
                      <a:xfrm>
                        <a:off x="4991100" y="3727450"/>
                        <a:ext cx="1828800" cy="908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78" name="Text Box 10"/>
          <p:cNvSpPr txBox="1">
            <a:spLocks noChangeArrowheads="1"/>
          </p:cNvSpPr>
          <p:nvPr/>
        </p:nvSpPr>
        <p:spPr bwMode="auto">
          <a:xfrm>
            <a:off x="3276600" y="914400"/>
            <a:ext cx="5257800" cy="138499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800" dirty="0" smtClean="0">
                <a:solidFill>
                  <a:srgbClr val="FF0000"/>
                </a:solidFill>
                <a:latin typeface="Arial Narrow" charset="0"/>
              </a:rPr>
              <a:t>The measure </a:t>
            </a:r>
            <a:r>
              <a:rPr lang="en-US" sz="2800" dirty="0">
                <a:solidFill>
                  <a:srgbClr val="FF0000"/>
                </a:solidFill>
                <a:latin typeface="Arial Narrow" charset="0"/>
              </a:rPr>
              <a:t>of resistance of an object to changes in its rotational motion.  Equivalent to mass in linear motion.</a:t>
            </a:r>
          </a:p>
        </p:txBody>
      </p:sp>
      <p:sp>
        <p:nvSpPr>
          <p:cNvPr id="416779" name="Text Box 11"/>
          <p:cNvSpPr txBox="1">
            <a:spLocks noChangeArrowheads="1"/>
          </p:cNvSpPr>
          <p:nvPr/>
        </p:nvSpPr>
        <p:spPr bwMode="auto">
          <a:xfrm>
            <a:off x="533400" y="45720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dirty="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extLst>
              <p:ext uri="{D42A27DB-BD31-4B8C-83A1-F6EECF244321}">
                <p14:modId xmlns:p14="http://schemas.microsoft.com/office/powerpoint/2010/main" val="2376575390"/>
              </p:ext>
            </p:extLst>
          </p:nvPr>
        </p:nvGraphicFramePr>
        <p:xfrm>
          <a:off x="6629400" y="2606675"/>
          <a:ext cx="655638" cy="414338"/>
        </p:xfrm>
        <a:graphic>
          <a:graphicData uri="http://schemas.openxmlformats.org/presentationml/2006/ole">
            <mc:AlternateContent xmlns:mc="http://schemas.openxmlformats.org/markup-compatibility/2006">
              <mc:Choice xmlns:v="urn:schemas-microsoft-com:vml" Requires="v">
                <p:oleObj spid="_x0000_s433632" name="Equation" r:id="rId9" imgW="241300" imgH="152400" progId="Equation.DSMT4">
                  <p:embed/>
                </p:oleObj>
              </mc:Choice>
              <mc:Fallback>
                <p:oleObj name="Equation" r:id="rId9" imgW="241300" imgH="152400" progId="Equation.DSMT4">
                  <p:embed/>
                  <p:pic>
                    <p:nvPicPr>
                      <p:cNvPr id="0" name=""/>
                      <p:cNvPicPr>
                        <a:picLocks noChangeAspect="1" noChangeArrowheads="1"/>
                      </p:cNvPicPr>
                      <p:nvPr/>
                    </p:nvPicPr>
                    <p:blipFill>
                      <a:blip r:embed="rId10"/>
                      <a:srcRect/>
                      <a:stretch>
                        <a:fillRect/>
                      </a:stretch>
                    </p:blipFill>
                    <p:spPr bwMode="auto">
                      <a:xfrm>
                        <a:off x="6629400" y="2606675"/>
                        <a:ext cx="655638"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extLst>
              <p:ext uri="{D42A27DB-BD31-4B8C-83A1-F6EECF244321}">
                <p14:modId xmlns:p14="http://schemas.microsoft.com/office/powerpoint/2010/main" val="29892625"/>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433633" name="Equation" r:id="rId11" imgW="495300" imgH="355600" progId="Equation.DSMT4">
                  <p:embed/>
                </p:oleObj>
              </mc:Choice>
              <mc:Fallback>
                <p:oleObj name="Equation" r:id="rId11" imgW="495300" imgH="355600" progId="Equation.DSMT4">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84" name="Object 16"/>
          <p:cNvGraphicFramePr>
            <a:graphicFrameLocks noChangeAspect="1"/>
          </p:cNvGraphicFramePr>
          <p:nvPr>
            <p:extLst>
              <p:ext uri="{D42A27DB-BD31-4B8C-83A1-F6EECF244321}">
                <p14:modId xmlns:p14="http://schemas.microsoft.com/office/powerpoint/2010/main" val="1203407327"/>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433634"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85" name="Text Box 17"/>
          <p:cNvSpPr txBox="1">
            <a:spLocks noChangeArrowheads="1"/>
          </p:cNvSpPr>
          <p:nvPr/>
        </p:nvSpPr>
        <p:spPr bwMode="auto">
          <a:xfrm>
            <a:off x="609600" y="5562600"/>
            <a:ext cx="4800600" cy="523220"/>
          </a:xfrm>
          <a:prstGeom prst="rect">
            <a:avLst/>
          </a:prstGeom>
          <a:solidFill>
            <a:srgbClr val="FFFFCC"/>
          </a:solidFill>
          <a:ln w="28575">
            <a:solidFill>
              <a:srgbClr val="A50021"/>
            </a:solidFill>
            <a:miter lim="800000"/>
            <a:headEnd/>
            <a:tailEnd/>
          </a:ln>
          <a:effectLst/>
        </p:spPr>
        <p:txBody>
          <a:bodyPr wrap="square">
            <a:prstTxWarp prst="textNoShape">
              <a:avLst/>
            </a:prstTxWarp>
            <a:spAutoFit/>
          </a:bodyPr>
          <a:lstStyle/>
          <a:p>
            <a:pPr>
              <a:spcBef>
                <a:spcPct val="20000"/>
              </a:spcBef>
            </a:pPr>
            <a:r>
              <a:rPr lang="en-US" sz="2800" dirty="0">
                <a:solidFill>
                  <a:srgbClr val="A50021"/>
                </a:solidFill>
                <a:latin typeface="Arial Narrow" charset="0"/>
              </a:rPr>
              <a:t>Dependent on the axis of rotation!!!</a:t>
            </a:r>
          </a:p>
        </p:txBody>
      </p:sp>
    </p:spTree>
    <p:extLst>
      <p:ext uri="{BB962C8B-B14F-4D97-AF65-F5344CB8AC3E}">
        <p14:creationId xmlns:p14="http://schemas.microsoft.com/office/powerpoint/2010/main" val="4255626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6773"/>
                                        </p:tgtEl>
                                        <p:attrNameLst>
                                          <p:attrName>style.visibility</p:attrName>
                                        </p:attrNameLst>
                                      </p:cBhvr>
                                      <p:to>
                                        <p:strVal val="visible"/>
                                      </p:to>
                                    </p:set>
                                    <p:animEffect transition="in" filter="wipe(left)">
                                      <p:cBhvr>
                                        <p:cTn id="7" dur="500"/>
                                        <p:tgtEl>
                                          <p:spTgt spid="4167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6778"/>
                                        </p:tgtEl>
                                        <p:attrNameLst>
                                          <p:attrName>style.visibility</p:attrName>
                                        </p:attrNameLst>
                                      </p:cBhvr>
                                      <p:to>
                                        <p:strVal val="visible"/>
                                      </p:to>
                                    </p:set>
                                    <p:animEffect transition="in" filter="wipe(left)">
                                      <p:cBhvr>
                                        <p:cTn id="12" dur="500"/>
                                        <p:tgtEl>
                                          <p:spTgt spid="416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6781">
                                            <p:txEl>
                                              <p:pRg st="0" end="0"/>
                                            </p:txEl>
                                          </p:spTgt>
                                        </p:tgtEl>
                                        <p:attrNameLst>
                                          <p:attrName>style.visibility</p:attrName>
                                        </p:attrNameLst>
                                      </p:cBhvr>
                                      <p:to>
                                        <p:strVal val="visible"/>
                                      </p:to>
                                    </p:set>
                                    <p:animEffect transition="in" filter="wipe(left)">
                                      <p:cBhvr>
                                        <p:cTn id="17" dur="500"/>
                                        <p:tgtEl>
                                          <p:spTgt spid="4167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6775"/>
                                        </p:tgtEl>
                                        <p:attrNameLst>
                                          <p:attrName>style.visibility</p:attrName>
                                        </p:attrNameLst>
                                      </p:cBhvr>
                                      <p:to>
                                        <p:strVal val="visible"/>
                                      </p:to>
                                    </p:set>
                                    <p:animEffect transition="in" filter="wipe(left)">
                                      <p:cBhvr>
                                        <p:cTn id="22" dur="500"/>
                                        <p:tgtEl>
                                          <p:spTgt spid="4167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16783"/>
                                        </p:tgtEl>
                                        <p:attrNameLst>
                                          <p:attrName>style.visibility</p:attrName>
                                        </p:attrNameLst>
                                      </p:cBhvr>
                                      <p:to>
                                        <p:strVal val="visible"/>
                                      </p:to>
                                    </p:set>
                                    <p:animEffect transition="in" filter="wipe(left)">
                                      <p:cBhvr>
                                        <p:cTn id="27" dur="500"/>
                                        <p:tgtEl>
                                          <p:spTgt spid="416783"/>
                                        </p:tgtEl>
                                      </p:cBhvr>
                                    </p:animEffect>
                                  </p:childTnLst>
                                </p:cTn>
                              </p:par>
                            </p:childTnLst>
                          </p:cTn>
                        </p:par>
                        <p:par>
                          <p:cTn id="28" fill="hold">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416771"/>
                                        </p:tgtEl>
                                        <p:attrNameLst>
                                          <p:attrName>style.visibility</p:attrName>
                                        </p:attrNameLst>
                                      </p:cBhvr>
                                      <p:to>
                                        <p:strVal val="visible"/>
                                      </p:to>
                                    </p:set>
                                    <p:anim calcmode="lin" valueType="num">
                                      <p:cBhvr>
                                        <p:cTn id="31" dur="500" fill="hold"/>
                                        <p:tgtEl>
                                          <p:spTgt spid="416771"/>
                                        </p:tgtEl>
                                        <p:attrNameLst>
                                          <p:attrName>ppt_w</p:attrName>
                                        </p:attrNameLst>
                                      </p:cBhvr>
                                      <p:tavLst>
                                        <p:tav tm="0">
                                          <p:val>
                                            <p:fltVal val="0"/>
                                          </p:val>
                                        </p:tav>
                                        <p:tav tm="100000">
                                          <p:val>
                                            <p:strVal val="#ppt_w"/>
                                          </p:val>
                                        </p:tav>
                                      </p:tavLst>
                                    </p:anim>
                                    <p:anim calcmode="lin" valueType="num">
                                      <p:cBhvr>
                                        <p:cTn id="32" dur="500" fill="hold"/>
                                        <p:tgtEl>
                                          <p:spTgt spid="416771"/>
                                        </p:tgtEl>
                                        <p:attrNameLst>
                                          <p:attrName>ppt_h</p:attrName>
                                        </p:attrNameLst>
                                      </p:cBhvr>
                                      <p:tavLst>
                                        <p:tav tm="0">
                                          <p:val>
                                            <p:fltVal val="0"/>
                                          </p:val>
                                        </p:tav>
                                        <p:tav tm="100000">
                                          <p:val>
                                            <p:strVal val="#ppt_h"/>
                                          </p:val>
                                        </p:tav>
                                      </p:tavLst>
                                    </p:anim>
                                    <p:animEffect transition="in" filter="fade">
                                      <p:cBhvr>
                                        <p:cTn id="33" dur="500"/>
                                        <p:tgtEl>
                                          <p:spTgt spid="4167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16782">
                                            <p:txEl>
                                              <p:pRg st="0" end="0"/>
                                            </p:txEl>
                                          </p:spTgt>
                                        </p:tgtEl>
                                        <p:attrNameLst>
                                          <p:attrName>style.visibility</p:attrName>
                                        </p:attrNameLst>
                                      </p:cBhvr>
                                      <p:to>
                                        <p:strVal val="visible"/>
                                      </p:to>
                                    </p:set>
                                    <p:animEffect transition="in" filter="wipe(left)">
                                      <p:cBhvr>
                                        <p:cTn id="38" dur="500"/>
                                        <p:tgtEl>
                                          <p:spTgt spid="41678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6780"/>
                                        </p:tgtEl>
                                        <p:attrNameLst>
                                          <p:attrName>style.visibility</p:attrName>
                                        </p:attrNameLst>
                                      </p:cBhvr>
                                      <p:to>
                                        <p:strVal val="visible"/>
                                      </p:to>
                                    </p:set>
                                    <p:animEffect transition="in" filter="wipe(left)">
                                      <p:cBhvr>
                                        <p:cTn id="43" dur="500"/>
                                        <p:tgtEl>
                                          <p:spTgt spid="4167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6784"/>
                                        </p:tgtEl>
                                        <p:attrNameLst>
                                          <p:attrName>style.visibility</p:attrName>
                                        </p:attrNameLst>
                                      </p:cBhvr>
                                      <p:to>
                                        <p:strVal val="visible"/>
                                      </p:to>
                                    </p:set>
                                    <p:animEffect transition="in" filter="wipe(left)">
                                      <p:cBhvr>
                                        <p:cTn id="48" dur="500"/>
                                        <p:tgtEl>
                                          <p:spTgt spid="416784"/>
                                        </p:tgtEl>
                                      </p:cBhvr>
                                    </p:animEffect>
                                  </p:childTnLst>
                                </p:cTn>
                              </p:par>
                            </p:childTnLst>
                          </p:cTn>
                        </p:par>
                        <p:par>
                          <p:cTn id="49" fill="hold">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416770"/>
                                        </p:tgtEl>
                                        <p:attrNameLst>
                                          <p:attrName>style.visibility</p:attrName>
                                        </p:attrNameLst>
                                      </p:cBhvr>
                                      <p:to>
                                        <p:strVal val="visible"/>
                                      </p:to>
                                    </p:set>
                                    <p:anim calcmode="lin" valueType="num">
                                      <p:cBhvr>
                                        <p:cTn id="52" dur="500" fill="hold"/>
                                        <p:tgtEl>
                                          <p:spTgt spid="416770"/>
                                        </p:tgtEl>
                                        <p:attrNameLst>
                                          <p:attrName>ppt_w</p:attrName>
                                        </p:attrNameLst>
                                      </p:cBhvr>
                                      <p:tavLst>
                                        <p:tav tm="0">
                                          <p:val>
                                            <p:fltVal val="0"/>
                                          </p:val>
                                        </p:tav>
                                        <p:tav tm="100000">
                                          <p:val>
                                            <p:strVal val="#ppt_w"/>
                                          </p:val>
                                        </p:tav>
                                      </p:tavLst>
                                    </p:anim>
                                    <p:anim calcmode="lin" valueType="num">
                                      <p:cBhvr>
                                        <p:cTn id="53" dur="500" fill="hold"/>
                                        <p:tgtEl>
                                          <p:spTgt spid="416770"/>
                                        </p:tgtEl>
                                        <p:attrNameLst>
                                          <p:attrName>ppt_h</p:attrName>
                                        </p:attrNameLst>
                                      </p:cBhvr>
                                      <p:tavLst>
                                        <p:tav tm="0">
                                          <p:val>
                                            <p:fltVal val="0"/>
                                          </p:val>
                                        </p:tav>
                                        <p:tav tm="100000">
                                          <p:val>
                                            <p:strVal val="#ppt_h"/>
                                          </p:val>
                                        </p:tav>
                                      </p:tavLst>
                                    </p:anim>
                                    <p:animEffect transition="in" filter="fade">
                                      <p:cBhvr>
                                        <p:cTn id="54" dur="500"/>
                                        <p:tgtEl>
                                          <p:spTgt spid="4167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16774">
                                            <p:txEl>
                                              <p:pRg st="0" end="0"/>
                                            </p:txEl>
                                          </p:spTgt>
                                        </p:tgtEl>
                                        <p:attrNameLst>
                                          <p:attrName>style.visibility</p:attrName>
                                        </p:attrNameLst>
                                      </p:cBhvr>
                                      <p:to>
                                        <p:strVal val="visible"/>
                                      </p:to>
                                    </p:set>
                                    <p:animEffect transition="in" filter="wipe(left)">
                                      <p:cBhvr>
                                        <p:cTn id="59" dur="500"/>
                                        <p:tgtEl>
                                          <p:spTgt spid="41677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16777"/>
                                        </p:tgtEl>
                                        <p:attrNameLst>
                                          <p:attrName>style.visibility</p:attrName>
                                        </p:attrNameLst>
                                      </p:cBhvr>
                                      <p:to>
                                        <p:strVal val="visible"/>
                                      </p:to>
                                    </p:set>
                                    <p:animEffect transition="in" filter="wipe(left)">
                                      <p:cBhvr>
                                        <p:cTn id="64" dur="500"/>
                                        <p:tgtEl>
                                          <p:spTgt spid="4167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16776"/>
                                        </p:tgtEl>
                                        <p:attrNameLst>
                                          <p:attrName>style.visibility</p:attrName>
                                        </p:attrNameLst>
                                      </p:cBhvr>
                                      <p:to>
                                        <p:strVal val="visible"/>
                                      </p:to>
                                    </p:set>
                                    <p:animEffect transition="in" filter="wipe(left)">
                                      <p:cBhvr>
                                        <p:cTn id="69" dur="500"/>
                                        <p:tgtEl>
                                          <p:spTgt spid="416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16779">
                                            <p:txEl>
                                              <p:pRg st="0" end="0"/>
                                            </p:txEl>
                                          </p:spTgt>
                                        </p:tgtEl>
                                        <p:attrNameLst>
                                          <p:attrName>style.visibility</p:attrName>
                                        </p:attrNameLst>
                                      </p:cBhvr>
                                      <p:to>
                                        <p:strVal val="visible"/>
                                      </p:to>
                                    </p:set>
                                    <p:animEffect transition="in" filter="wipe(left)">
                                      <p:cBhvr>
                                        <p:cTn id="74" dur="500"/>
                                        <p:tgtEl>
                                          <p:spTgt spid="41677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16785">
                                            <p:txEl>
                                              <p:pRg st="0" end="0"/>
                                            </p:txEl>
                                          </p:spTgt>
                                        </p:tgtEl>
                                        <p:attrNameLst>
                                          <p:attrName>style.visibility</p:attrName>
                                        </p:attrNameLst>
                                      </p:cBhvr>
                                      <p:to>
                                        <p:strVal val="visible"/>
                                      </p:to>
                                    </p:set>
                                    <p:animEffect transition="in" filter="wipe(left)">
                                      <p:cBhvr>
                                        <p:cTn id="79" dur="500"/>
                                        <p:tgtEl>
                                          <p:spTgt spid="416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p:bldP spid="416771" grpId="0" animBg="1"/>
      <p:bldP spid="416773" grpId="0" animBg="1" autoUpdateAnimBg="0"/>
      <p:bldP spid="416774" grpId="0" build="p" autoUpdateAnimBg="0"/>
      <p:bldP spid="416778" grpId="0" animBg="1" autoUpdateAnimBg="0"/>
      <p:bldP spid="416779" grpId="0" build="p" autoUpdateAnimBg="0"/>
      <p:bldP spid="416781" grpId="0" build="p" autoUpdateAnimBg="0"/>
      <p:bldP spid="416782" grpId="0" build="p" autoUpdateAnimBg="0"/>
      <p:bldP spid="41678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469285"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469286"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469287"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469288"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469289"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469290"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469291"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469292"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469293"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469294"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469295"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469296"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469297"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469298"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469299"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469300"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469301"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469302"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231111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9426"/>
                                        </p:tgtEl>
                                        <p:attrNameLst>
                                          <p:attrName>style.visibility</p:attrName>
                                        </p:attrNameLst>
                                      </p:cBhvr>
                                      <p:to>
                                        <p:strVal val="visible"/>
                                      </p:to>
                                    </p:set>
                                    <p:anim calcmode="lin" valueType="num">
                                      <p:cBhvr>
                                        <p:cTn id="12" dur="500" fill="hold"/>
                                        <p:tgtEl>
                                          <p:spTgt spid="999426"/>
                                        </p:tgtEl>
                                        <p:attrNameLst>
                                          <p:attrName>ppt_w</p:attrName>
                                        </p:attrNameLst>
                                      </p:cBhvr>
                                      <p:tavLst>
                                        <p:tav tm="0">
                                          <p:val>
                                            <p:fltVal val="0"/>
                                          </p:val>
                                        </p:tav>
                                        <p:tav tm="100000">
                                          <p:val>
                                            <p:strVal val="#ppt_w"/>
                                          </p:val>
                                        </p:tav>
                                      </p:tavLst>
                                    </p:anim>
                                    <p:anim calcmode="lin" valueType="num">
                                      <p:cBhvr>
                                        <p:cTn id="13" dur="500" fill="hold"/>
                                        <p:tgtEl>
                                          <p:spTgt spid="999426"/>
                                        </p:tgtEl>
                                        <p:attrNameLst>
                                          <p:attrName>ppt_h</p:attrName>
                                        </p:attrNameLst>
                                      </p:cBhvr>
                                      <p:tavLst>
                                        <p:tav tm="0">
                                          <p:val>
                                            <p:fltVal val="0"/>
                                          </p:val>
                                        </p:tav>
                                        <p:tav tm="100000">
                                          <p:val>
                                            <p:strVal val="#ppt_h"/>
                                          </p:val>
                                        </p:tav>
                                      </p:tavLst>
                                    </p:anim>
                                    <p:animEffect transition="in" filter="fade">
                                      <p:cBhvr>
                                        <p:cTn id="14" dur="500"/>
                                        <p:tgtEl>
                                          <p:spTgt spid="999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9429"/>
                                        </p:tgtEl>
                                        <p:attrNameLst>
                                          <p:attrName>style.visibility</p:attrName>
                                        </p:attrNameLst>
                                      </p:cBhvr>
                                      <p:to>
                                        <p:strVal val="visible"/>
                                      </p:to>
                                    </p:set>
                                    <p:animEffect transition="in" filter="wipe(left)">
                                      <p:cBhvr>
                                        <p:cTn id="19" dur="500"/>
                                        <p:tgtEl>
                                          <p:spTgt spid="9994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99430"/>
                                        </p:tgtEl>
                                        <p:attrNameLst>
                                          <p:attrName>style.visibility</p:attrName>
                                        </p:attrNameLst>
                                      </p:cBhvr>
                                      <p:to>
                                        <p:strVal val="visible"/>
                                      </p:to>
                                    </p:set>
                                    <p:animEffect transition="in" filter="wipe(left)">
                                      <p:cBhvr>
                                        <p:cTn id="24" dur="500"/>
                                        <p:tgtEl>
                                          <p:spTgt spid="9994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9442"/>
                                        </p:tgtEl>
                                        <p:attrNameLst>
                                          <p:attrName>style.visibility</p:attrName>
                                        </p:attrNameLst>
                                      </p:cBhvr>
                                      <p:to>
                                        <p:strVal val="visible"/>
                                      </p:to>
                                    </p:set>
                                    <p:animEffect transition="in" filter="wipe(left)">
                                      <p:cBhvr>
                                        <p:cTn id="29" dur="500"/>
                                        <p:tgtEl>
                                          <p:spTgt spid="9994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9443"/>
                                        </p:tgtEl>
                                        <p:attrNameLst>
                                          <p:attrName>style.visibility</p:attrName>
                                        </p:attrNameLst>
                                      </p:cBhvr>
                                      <p:to>
                                        <p:strVal val="visible"/>
                                      </p:to>
                                    </p:set>
                                    <p:animEffect transition="in" filter="wipe(left)">
                                      <p:cBhvr>
                                        <p:cTn id="34" dur="500"/>
                                        <p:tgtEl>
                                          <p:spTgt spid="9994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Effect transition="in" filter="wipe(left)">
                                      <p:cBhvr>
                                        <p:cTn id="39" dur="500"/>
                                        <p:tgtEl>
                                          <p:spTgt spid="999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99439"/>
                                        </p:tgtEl>
                                        <p:attrNameLst>
                                          <p:attrName>style.visibility</p:attrName>
                                        </p:attrNameLst>
                                      </p:cBhvr>
                                      <p:to>
                                        <p:strVal val="visible"/>
                                      </p:to>
                                    </p:set>
                                    <p:animEffect transition="in" filter="wipe(left)">
                                      <p:cBhvr>
                                        <p:cTn id="44" dur="500"/>
                                        <p:tgtEl>
                                          <p:spTgt spid="999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99432"/>
                                        </p:tgtEl>
                                        <p:attrNameLst>
                                          <p:attrName>style.visibility</p:attrName>
                                        </p:attrNameLst>
                                      </p:cBhvr>
                                      <p:to>
                                        <p:strVal val="visible"/>
                                      </p:to>
                                    </p:set>
                                    <p:animEffect transition="in" filter="wipe(left)">
                                      <p:cBhvr>
                                        <p:cTn id="49" dur="500"/>
                                        <p:tgtEl>
                                          <p:spTgt spid="9994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9433"/>
                                        </p:tgtEl>
                                        <p:attrNameLst>
                                          <p:attrName>style.visibility</p:attrName>
                                        </p:attrNameLst>
                                      </p:cBhvr>
                                      <p:to>
                                        <p:strVal val="visible"/>
                                      </p:to>
                                    </p:set>
                                    <p:animEffect transition="in" filter="wipe(left)">
                                      <p:cBhvr>
                                        <p:cTn id="54" dur="500"/>
                                        <p:tgtEl>
                                          <p:spTgt spid="9994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99441"/>
                                        </p:tgtEl>
                                        <p:attrNameLst>
                                          <p:attrName>style.visibility</p:attrName>
                                        </p:attrNameLst>
                                      </p:cBhvr>
                                      <p:to>
                                        <p:strVal val="visible"/>
                                      </p:to>
                                    </p:set>
                                    <p:animEffect transition="in" filter="wipe(left)">
                                      <p:cBhvr>
                                        <p:cTn id="59" dur="500"/>
                                        <p:tgtEl>
                                          <p:spTgt spid="99944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99440"/>
                                        </p:tgtEl>
                                        <p:attrNameLst>
                                          <p:attrName>style.visibility</p:attrName>
                                        </p:attrNameLst>
                                      </p:cBhvr>
                                      <p:to>
                                        <p:strVal val="visible"/>
                                      </p:to>
                                    </p:set>
                                    <p:animEffect transition="in" filter="wipe(left)">
                                      <p:cBhvr>
                                        <p:cTn id="64" dur="500"/>
                                        <p:tgtEl>
                                          <p:spTgt spid="9994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99434"/>
                                        </p:tgtEl>
                                        <p:attrNameLst>
                                          <p:attrName>style.visibility</p:attrName>
                                        </p:attrNameLst>
                                      </p:cBhvr>
                                      <p:to>
                                        <p:strVal val="visible"/>
                                      </p:to>
                                    </p:set>
                                    <p:animEffect transition="in" filter="wipe(left)">
                                      <p:cBhvr>
                                        <p:cTn id="69" dur="500"/>
                                        <p:tgtEl>
                                          <p:spTgt spid="9994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0" nodeType="clickEffect">
                                  <p:stCondLst>
                                    <p:cond delay="0"/>
                                  </p:stCondLst>
                                  <p:childTnLst>
                                    <p:animEffect transition="out" filter="blinds(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99435"/>
                                        </p:tgtEl>
                                        <p:attrNameLst>
                                          <p:attrName>style.visibility</p:attrName>
                                        </p:attrNameLst>
                                      </p:cBhvr>
                                      <p:to>
                                        <p:strVal val="visible"/>
                                      </p:to>
                                    </p:set>
                                    <p:animEffect transition="in" filter="wipe(left)">
                                      <p:cBhvr>
                                        <p:cTn id="79" dur="500"/>
                                        <p:tgtEl>
                                          <p:spTgt spid="999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999444"/>
                                        </p:tgtEl>
                                        <p:attrNameLst>
                                          <p:attrName>style.visibility</p:attrName>
                                        </p:attrNameLst>
                                      </p:cBhvr>
                                      <p:to>
                                        <p:strVal val="visible"/>
                                      </p:to>
                                    </p:set>
                                    <p:animEffect transition="in" filter="wipe(left)">
                                      <p:cBhvr>
                                        <p:cTn id="84" dur="500"/>
                                        <p:tgtEl>
                                          <p:spTgt spid="9994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999445"/>
                                        </p:tgtEl>
                                        <p:attrNameLst>
                                          <p:attrName>style.visibility</p:attrName>
                                        </p:attrNameLst>
                                      </p:cBhvr>
                                      <p:to>
                                        <p:strVal val="visible"/>
                                      </p:to>
                                    </p:set>
                                    <p:animEffect transition="in" filter="wipe(left)">
                                      <p:cBhvr>
                                        <p:cTn id="89" dur="500"/>
                                        <p:tgtEl>
                                          <p:spTgt spid="99944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999437"/>
                                        </p:tgtEl>
                                        <p:attrNameLst>
                                          <p:attrName>style.visibility</p:attrName>
                                        </p:attrNameLst>
                                      </p:cBhvr>
                                      <p:to>
                                        <p:strVal val="visible"/>
                                      </p:to>
                                    </p:set>
                                    <p:animEffect transition="in" filter="wipe(left)">
                                      <p:cBhvr>
                                        <p:cTn id="94" dur="500"/>
                                        <p:tgtEl>
                                          <p:spTgt spid="999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999436"/>
                                        </p:tgtEl>
                                        <p:attrNameLst>
                                          <p:attrName>style.visibility</p:attrName>
                                        </p:attrNameLst>
                                      </p:cBhvr>
                                      <p:to>
                                        <p:strVal val="visible"/>
                                      </p:to>
                                    </p:set>
                                    <p:animEffect transition="in" filter="wipe(left)">
                                      <p:cBhvr>
                                        <p:cTn id="99" dur="500"/>
                                        <p:tgtEl>
                                          <p:spTgt spid="9994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99446"/>
                                        </p:tgtEl>
                                        <p:attrNameLst>
                                          <p:attrName>style.visibility</p:attrName>
                                        </p:attrNameLst>
                                      </p:cBhvr>
                                      <p:to>
                                        <p:strVal val="visible"/>
                                      </p:to>
                                    </p:set>
                                    <p:animEffect transition="in" filter="wipe(left)">
                                      <p:cBhvr>
                                        <p:cTn id="104" dur="500"/>
                                        <p:tgtEl>
                                          <p:spTgt spid="99944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999438"/>
                                        </p:tgtEl>
                                        <p:attrNameLst>
                                          <p:attrName>style.visibility</p:attrName>
                                        </p:attrNameLst>
                                      </p:cBhvr>
                                      <p:to>
                                        <p:strVal val="visible"/>
                                      </p:to>
                                    </p:set>
                                    <p:animEffect transition="in" filter="wipe(left)">
                                      <p:cBhvr>
                                        <p:cTn id="109" dur="500"/>
                                        <p:tgtEl>
                                          <p:spTgt spid="9994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999447"/>
                                        </p:tgtEl>
                                        <p:attrNameLst>
                                          <p:attrName>style.visibility</p:attrName>
                                        </p:attrNameLst>
                                      </p:cBhvr>
                                      <p:to>
                                        <p:strVal val="visible"/>
                                      </p:to>
                                    </p:set>
                                    <p:animEffect transition="in" filter="wipe(left)">
                                      <p:cBhvr>
                                        <p:cTn id="114" dur="500"/>
                                        <p:tgtEl>
                                          <p:spTgt spid="9994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999448"/>
                                        </p:tgtEl>
                                        <p:attrNameLst>
                                          <p:attrName>style.visibility</p:attrName>
                                        </p:attrNameLst>
                                      </p:cBhvr>
                                      <p:to>
                                        <p:strVal val="visible"/>
                                      </p:to>
                                    </p:set>
                                    <p:animEffect transition="in" filter="wipe(left)">
                                      <p:cBhvr>
                                        <p:cTn id="119" dur="500"/>
                                        <p:tgtEl>
                                          <p:spTgt spid="9994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999449">
                                            <p:txEl>
                                              <p:pRg st="0" end="0"/>
                                            </p:txEl>
                                          </p:spTgt>
                                        </p:tgtEl>
                                        <p:attrNameLst>
                                          <p:attrName>style.visibility</p:attrName>
                                        </p:attrNameLst>
                                      </p:cBhvr>
                                      <p:to>
                                        <p:strVal val="visible"/>
                                      </p:to>
                                    </p:set>
                                    <p:animEffect transition="in" filter="wipe(left)">
                                      <p:cBhvr>
                                        <p:cTn id="124" dur="500"/>
                                        <p:tgtEl>
                                          <p:spTgt spid="999449">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999450">
                                            <p:txEl>
                                              <p:pRg st="0" end="0"/>
                                            </p:txEl>
                                          </p:spTgt>
                                        </p:tgtEl>
                                        <p:attrNameLst>
                                          <p:attrName>style.visibility</p:attrName>
                                        </p:attrNameLst>
                                      </p:cBhvr>
                                      <p:to>
                                        <p:strVal val="visible"/>
                                      </p:to>
                                    </p:set>
                                    <p:animEffect transition="in" filter="wipe(left)">
                                      <p:cBhvr>
                                        <p:cTn id="129" dur="500"/>
                                        <p:tgtEl>
                                          <p:spTgt spid="99945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999451">
                                            <p:txEl>
                                              <p:pRg st="0" end="0"/>
                                            </p:txEl>
                                          </p:spTgt>
                                        </p:tgtEl>
                                        <p:attrNameLst>
                                          <p:attrName>style.visibility</p:attrName>
                                        </p:attrNameLst>
                                      </p:cBhvr>
                                      <p:to>
                                        <p:strVal val="visible"/>
                                      </p:to>
                                    </p:set>
                                    <p:animEffect transition="in" filter="wipe(left)">
                                      <p:cBhvr>
                                        <p:cTn id="134" dur="500"/>
                                        <p:tgtEl>
                                          <p:spTgt spid="999451">
                                            <p:txEl>
                                              <p:pRg st="0" end="0"/>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999452">
                                            <p:txEl>
                                              <p:pRg st="0" end="0"/>
                                            </p:txEl>
                                          </p:spTgt>
                                        </p:tgtEl>
                                        <p:attrNameLst>
                                          <p:attrName>style.visibility</p:attrName>
                                        </p:attrNameLst>
                                      </p:cBhvr>
                                      <p:to>
                                        <p:strVal val="visible"/>
                                      </p:to>
                                    </p:set>
                                    <p:animEffect transition="in" filter="wipe(left)">
                                      <p:cBhvr>
                                        <p:cTn id="139" dur="500"/>
                                        <p:tgtEl>
                                          <p:spTgt spid="999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9" grpId="0"/>
      <p:bldP spid="999434" grpId="0"/>
      <p:bldP spid="999449" grpId="0" build="p" autoUpdateAnimBg="0"/>
      <p:bldP spid="999450" grpId="0" build="p" autoUpdateAnimBg="0"/>
      <p:bldP spid="999451" grpId="0" build="p" autoUpdateAnimBg="0"/>
      <p:bldP spid="999452" grpId="0" build="p" autoUpdateAnimBg="0"/>
      <p:bldP spid="3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35957</TotalTime>
  <Words>1947</Words>
  <Application>Microsoft Macintosh PowerPoint</Application>
  <PresentationFormat>On-screen Show (4:3)</PresentationFormat>
  <Paragraphs>242</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#17</vt:lpstr>
      <vt:lpstr>Announcements</vt:lpstr>
      <vt:lpstr>Torque</vt:lpstr>
      <vt:lpstr>Ex. Torque</vt:lpstr>
      <vt:lpstr>Torque and Vector Product</vt:lpstr>
      <vt:lpstr>Properties of Vector Product</vt:lpstr>
      <vt:lpstr>More Properties of Vector Product</vt:lpstr>
      <vt:lpstr>Moment of Inertia </vt:lpstr>
      <vt:lpstr>Ex.  The Moment of Inertia Depends on Where the Axis Is.</vt:lpstr>
      <vt:lpstr>Rotational Kinetic Energy</vt:lpstr>
      <vt:lpstr>Example for Moment of Inertia</vt:lpstr>
      <vt:lpstr>Calculation of Moments of Inertia</vt:lpstr>
      <vt:lpstr>Ex. Rigid Body Moment of Inertia</vt:lpstr>
      <vt:lpstr>Parallel Axis Theorem</vt:lpstr>
      <vt:lpstr>Example for Parallel Axis Theorem</vt:lpstr>
      <vt:lpstr>Check out Table 10 – 2  for moment of inertia for various shaped objects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987</cp:revision>
  <dcterms:created xsi:type="dcterms:W3CDTF">2012-06-05T17:02:23Z</dcterms:created>
  <dcterms:modified xsi:type="dcterms:W3CDTF">2014-10-23T16:04:15Z</dcterms:modified>
</cp:coreProperties>
</file>